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03" r:id="rId4"/>
    <p:sldMasterId id="2147483712" r:id="rId5"/>
    <p:sldMasterId id="2147483725" r:id="rId6"/>
    <p:sldMasterId id="2147483738" r:id="rId7"/>
    <p:sldMasterId id="2147483751" r:id="rId8"/>
    <p:sldMasterId id="2147483764" r:id="rId9"/>
    <p:sldMasterId id="2147483777" r:id="rId10"/>
    <p:sldMasterId id="2147483782" r:id="rId11"/>
  </p:sldMasterIdLst>
  <p:notesMasterIdLst>
    <p:notesMasterId r:id="rId53"/>
  </p:notesMasterIdLst>
  <p:sldIdLst>
    <p:sldId id="256" r:id="rId12"/>
    <p:sldId id="257" r:id="rId13"/>
    <p:sldId id="259" r:id="rId14"/>
    <p:sldId id="260" r:id="rId15"/>
    <p:sldId id="308" r:id="rId16"/>
    <p:sldId id="261" r:id="rId17"/>
    <p:sldId id="262" r:id="rId18"/>
    <p:sldId id="274" r:id="rId19"/>
    <p:sldId id="272" r:id="rId20"/>
    <p:sldId id="264" r:id="rId21"/>
    <p:sldId id="300" r:id="rId22"/>
    <p:sldId id="301" r:id="rId23"/>
    <p:sldId id="267" r:id="rId24"/>
    <p:sldId id="307" r:id="rId25"/>
    <p:sldId id="306" r:id="rId26"/>
    <p:sldId id="270" r:id="rId27"/>
    <p:sldId id="303" r:id="rId28"/>
    <p:sldId id="277" r:id="rId29"/>
    <p:sldId id="278" r:id="rId30"/>
    <p:sldId id="279" r:id="rId31"/>
    <p:sldId id="280" r:id="rId32"/>
    <p:sldId id="281" r:id="rId33"/>
    <p:sldId id="282" r:id="rId34"/>
    <p:sldId id="284" r:id="rId35"/>
    <p:sldId id="285" r:id="rId36"/>
    <p:sldId id="304" r:id="rId37"/>
    <p:sldId id="305" r:id="rId38"/>
    <p:sldId id="283" r:id="rId39"/>
    <p:sldId id="286" r:id="rId40"/>
    <p:sldId id="288" r:id="rId41"/>
    <p:sldId id="290" r:id="rId42"/>
    <p:sldId id="291" r:id="rId43"/>
    <p:sldId id="309" r:id="rId44"/>
    <p:sldId id="289" r:id="rId45"/>
    <p:sldId id="293" r:id="rId46"/>
    <p:sldId id="294" r:id="rId47"/>
    <p:sldId id="295" r:id="rId48"/>
    <p:sldId id="298" r:id="rId49"/>
    <p:sldId id="296" r:id="rId50"/>
    <p:sldId id="297" r:id="rId51"/>
    <p:sldId id="299" r:id="rId52"/>
  </p:sldIdLst>
  <p:sldSz cx="9144000" cy="5143500" type="screen16x9"/>
  <p:notesSz cx="6858000" cy="9144000"/>
  <p:defaultTextStyle>
    <a:defPPr>
      <a:defRPr lang="en-US"/>
    </a:defPPr>
    <a:lvl1pPr marL="0" algn="l" defTabSz="913701" rtl="0" eaLnBrk="1" latinLnBrk="0" hangingPunct="1">
      <a:defRPr sz="1800" kern="1200">
        <a:solidFill>
          <a:schemeClr val="tx1"/>
        </a:solidFill>
        <a:latin typeface="+mn-lt"/>
        <a:ea typeface="+mn-ea"/>
        <a:cs typeface="+mn-cs"/>
      </a:defRPr>
    </a:lvl1pPr>
    <a:lvl2pPr marL="456850" algn="l" defTabSz="913701" rtl="0" eaLnBrk="1" latinLnBrk="0" hangingPunct="1">
      <a:defRPr sz="1800" kern="1200">
        <a:solidFill>
          <a:schemeClr val="tx1"/>
        </a:solidFill>
        <a:latin typeface="+mn-lt"/>
        <a:ea typeface="+mn-ea"/>
        <a:cs typeface="+mn-cs"/>
      </a:defRPr>
    </a:lvl2pPr>
    <a:lvl3pPr marL="913701" algn="l" defTabSz="913701" rtl="0" eaLnBrk="1" latinLnBrk="0" hangingPunct="1">
      <a:defRPr sz="1800" kern="1200">
        <a:solidFill>
          <a:schemeClr val="tx1"/>
        </a:solidFill>
        <a:latin typeface="+mn-lt"/>
        <a:ea typeface="+mn-ea"/>
        <a:cs typeface="+mn-cs"/>
      </a:defRPr>
    </a:lvl3pPr>
    <a:lvl4pPr marL="1370556" algn="l" defTabSz="913701" rtl="0" eaLnBrk="1" latinLnBrk="0" hangingPunct="1">
      <a:defRPr sz="1800" kern="1200">
        <a:solidFill>
          <a:schemeClr val="tx1"/>
        </a:solidFill>
        <a:latin typeface="+mn-lt"/>
        <a:ea typeface="+mn-ea"/>
        <a:cs typeface="+mn-cs"/>
      </a:defRPr>
    </a:lvl4pPr>
    <a:lvl5pPr marL="1827410" algn="l" defTabSz="913701" rtl="0" eaLnBrk="1" latinLnBrk="0" hangingPunct="1">
      <a:defRPr sz="1800" kern="1200">
        <a:solidFill>
          <a:schemeClr val="tx1"/>
        </a:solidFill>
        <a:latin typeface="+mn-lt"/>
        <a:ea typeface="+mn-ea"/>
        <a:cs typeface="+mn-cs"/>
      </a:defRPr>
    </a:lvl5pPr>
    <a:lvl6pPr marL="2284264" algn="l" defTabSz="913701" rtl="0" eaLnBrk="1" latinLnBrk="0" hangingPunct="1">
      <a:defRPr sz="1800" kern="1200">
        <a:solidFill>
          <a:schemeClr val="tx1"/>
        </a:solidFill>
        <a:latin typeface="+mn-lt"/>
        <a:ea typeface="+mn-ea"/>
        <a:cs typeface="+mn-cs"/>
      </a:defRPr>
    </a:lvl6pPr>
    <a:lvl7pPr marL="2741114" algn="l" defTabSz="913701" rtl="0" eaLnBrk="1" latinLnBrk="0" hangingPunct="1">
      <a:defRPr sz="1800" kern="1200">
        <a:solidFill>
          <a:schemeClr val="tx1"/>
        </a:solidFill>
        <a:latin typeface="+mn-lt"/>
        <a:ea typeface="+mn-ea"/>
        <a:cs typeface="+mn-cs"/>
      </a:defRPr>
    </a:lvl7pPr>
    <a:lvl8pPr marL="3197965" algn="l" defTabSz="913701" rtl="0" eaLnBrk="1" latinLnBrk="0" hangingPunct="1">
      <a:defRPr sz="1800" kern="1200">
        <a:solidFill>
          <a:schemeClr val="tx1"/>
        </a:solidFill>
        <a:latin typeface="+mn-lt"/>
        <a:ea typeface="+mn-ea"/>
        <a:cs typeface="+mn-cs"/>
      </a:defRPr>
    </a:lvl8pPr>
    <a:lvl9pPr marL="3654820" algn="l" defTabSz="91370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65F98-23FD-4139-9B22-1F5765F922E5}" type="datetimeFigureOut">
              <a:rPr lang="en-US" smtClean="0"/>
              <a:t>10/15/2022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F80DA7-7E82-4836-9A97-9F52DA89B078}" type="slidenum">
              <a:rPr lang="en-US" smtClean="0"/>
              <a:t>‹#›</a:t>
            </a:fld>
            <a:endParaRPr lang="en-US"/>
          </a:p>
        </p:txBody>
      </p:sp>
    </p:spTree>
    <p:extLst>
      <p:ext uri="{BB962C8B-B14F-4D97-AF65-F5344CB8AC3E}">
        <p14:creationId xmlns:p14="http://schemas.microsoft.com/office/powerpoint/2010/main" val="1731209556"/>
      </p:ext>
    </p:extLst>
  </p:cSld>
  <p:clrMap bg1="lt1" tx1="dk1" bg2="lt2" tx2="dk2" accent1="accent1" accent2="accent2" accent3="accent3" accent4="accent4" accent5="accent5" accent6="accent6" hlink="hlink" folHlink="folHlink"/>
  <p:notesStyle>
    <a:lvl1pPr marL="0" algn="l" defTabSz="913701" rtl="0" eaLnBrk="1" latinLnBrk="0" hangingPunct="1">
      <a:defRPr sz="1200" kern="1200">
        <a:solidFill>
          <a:schemeClr val="tx1"/>
        </a:solidFill>
        <a:latin typeface="+mn-lt"/>
        <a:ea typeface="+mn-ea"/>
        <a:cs typeface="+mn-cs"/>
      </a:defRPr>
    </a:lvl1pPr>
    <a:lvl2pPr marL="456850" algn="l" defTabSz="913701" rtl="0" eaLnBrk="1" latinLnBrk="0" hangingPunct="1">
      <a:defRPr sz="1200" kern="1200">
        <a:solidFill>
          <a:schemeClr val="tx1"/>
        </a:solidFill>
        <a:latin typeface="+mn-lt"/>
        <a:ea typeface="+mn-ea"/>
        <a:cs typeface="+mn-cs"/>
      </a:defRPr>
    </a:lvl2pPr>
    <a:lvl3pPr marL="913701" algn="l" defTabSz="913701" rtl="0" eaLnBrk="1" latinLnBrk="0" hangingPunct="1">
      <a:defRPr sz="1200" kern="1200">
        <a:solidFill>
          <a:schemeClr val="tx1"/>
        </a:solidFill>
        <a:latin typeface="+mn-lt"/>
        <a:ea typeface="+mn-ea"/>
        <a:cs typeface="+mn-cs"/>
      </a:defRPr>
    </a:lvl3pPr>
    <a:lvl4pPr marL="1370556" algn="l" defTabSz="913701" rtl="0" eaLnBrk="1" latinLnBrk="0" hangingPunct="1">
      <a:defRPr sz="1200" kern="1200">
        <a:solidFill>
          <a:schemeClr val="tx1"/>
        </a:solidFill>
        <a:latin typeface="+mn-lt"/>
        <a:ea typeface="+mn-ea"/>
        <a:cs typeface="+mn-cs"/>
      </a:defRPr>
    </a:lvl4pPr>
    <a:lvl5pPr marL="1827410" algn="l" defTabSz="913701" rtl="0" eaLnBrk="1" latinLnBrk="0" hangingPunct="1">
      <a:defRPr sz="1200" kern="1200">
        <a:solidFill>
          <a:schemeClr val="tx1"/>
        </a:solidFill>
        <a:latin typeface="+mn-lt"/>
        <a:ea typeface="+mn-ea"/>
        <a:cs typeface="+mn-cs"/>
      </a:defRPr>
    </a:lvl5pPr>
    <a:lvl6pPr marL="2284264" algn="l" defTabSz="913701" rtl="0" eaLnBrk="1" latinLnBrk="0" hangingPunct="1">
      <a:defRPr sz="1200" kern="1200">
        <a:solidFill>
          <a:schemeClr val="tx1"/>
        </a:solidFill>
        <a:latin typeface="+mn-lt"/>
        <a:ea typeface="+mn-ea"/>
        <a:cs typeface="+mn-cs"/>
      </a:defRPr>
    </a:lvl6pPr>
    <a:lvl7pPr marL="2741114" algn="l" defTabSz="913701" rtl="0" eaLnBrk="1" latinLnBrk="0" hangingPunct="1">
      <a:defRPr sz="1200" kern="1200">
        <a:solidFill>
          <a:schemeClr val="tx1"/>
        </a:solidFill>
        <a:latin typeface="+mn-lt"/>
        <a:ea typeface="+mn-ea"/>
        <a:cs typeface="+mn-cs"/>
      </a:defRPr>
    </a:lvl7pPr>
    <a:lvl8pPr marL="3197965" algn="l" defTabSz="913701" rtl="0" eaLnBrk="1" latinLnBrk="0" hangingPunct="1">
      <a:defRPr sz="1200" kern="1200">
        <a:solidFill>
          <a:schemeClr val="tx1"/>
        </a:solidFill>
        <a:latin typeface="+mn-lt"/>
        <a:ea typeface="+mn-ea"/>
        <a:cs typeface="+mn-cs"/>
      </a:defRPr>
    </a:lvl8pPr>
    <a:lvl9pPr marL="3654820" algn="l" defTabSz="9137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17</a:t>
            </a:fld>
            <a:endParaRPr lang="zh-CN" alt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19</a:t>
            </a:fld>
            <a:endParaRPr lang="zh-CN" alt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xfrm>
            <a:off x="381000" y="685800"/>
            <a:ext cx="6096000" cy="3429000"/>
          </a:xfrm>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21</a:t>
            </a:fld>
            <a:endParaRPr lang="zh-CN" alt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22</a:t>
            </a:fld>
            <a:endParaRPr lang="zh-CN" alt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24</a:t>
            </a:fld>
            <a:endParaRPr lang="zh-CN" alt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xfrm>
            <a:off x="381000" y="685800"/>
            <a:ext cx="6096000" cy="3429000"/>
          </a:xfrm>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25</a:t>
            </a:fld>
            <a:endParaRPr lang="zh-CN" alt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38363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38363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xfrm>
            <a:off x="381000" y="685800"/>
            <a:ext cx="6096000" cy="3429000"/>
          </a:xfrm>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a32d4ff23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a32d4ff23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01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D79F0-8940-491D-97BF-74C221A53C50}"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26794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4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50" indent="0" algn="ctr">
              <a:buNone/>
              <a:defRPr>
                <a:solidFill>
                  <a:schemeClr val="tx1">
                    <a:tint val="75000"/>
                  </a:schemeClr>
                </a:solidFill>
              </a:defRPr>
            </a:lvl2pPr>
            <a:lvl3pPr marL="913701" indent="0" algn="ctr">
              <a:buNone/>
              <a:defRPr>
                <a:solidFill>
                  <a:schemeClr val="tx1">
                    <a:tint val="75000"/>
                  </a:schemeClr>
                </a:solidFill>
              </a:defRPr>
            </a:lvl3pPr>
            <a:lvl4pPr marL="1370556" indent="0" algn="ctr">
              <a:buNone/>
              <a:defRPr>
                <a:solidFill>
                  <a:schemeClr val="tx1">
                    <a:tint val="75000"/>
                  </a:schemeClr>
                </a:solidFill>
              </a:defRPr>
            </a:lvl4pPr>
            <a:lvl5pPr marL="1827410" indent="0" algn="ctr">
              <a:buNone/>
              <a:defRPr>
                <a:solidFill>
                  <a:schemeClr val="tx1">
                    <a:tint val="75000"/>
                  </a:schemeClr>
                </a:solidFill>
              </a:defRPr>
            </a:lvl5pPr>
            <a:lvl6pPr marL="2284264" indent="0" algn="ctr">
              <a:buNone/>
              <a:defRPr>
                <a:solidFill>
                  <a:schemeClr val="tx1">
                    <a:tint val="75000"/>
                  </a:schemeClr>
                </a:solidFill>
              </a:defRPr>
            </a:lvl6pPr>
            <a:lvl7pPr marL="2741114" indent="0" algn="ctr">
              <a:buNone/>
              <a:defRPr>
                <a:solidFill>
                  <a:schemeClr val="tx1">
                    <a:tint val="75000"/>
                  </a:schemeClr>
                </a:solidFill>
              </a:defRPr>
            </a:lvl7pPr>
            <a:lvl8pPr marL="3197965" indent="0" algn="ctr">
              <a:buNone/>
              <a:defRPr>
                <a:solidFill>
                  <a:schemeClr val="tx1">
                    <a:tint val="75000"/>
                  </a:schemeClr>
                </a:solidFill>
              </a:defRPr>
            </a:lvl8pPr>
            <a:lvl9pPr marL="3654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E15A7-36F6-43CA-A7C7-F1AD3BF041E2}"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94500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E15A7-36F6-43CA-A7C7-F1AD3BF041E2}"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2055447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6" y="342921"/>
            <a:ext cx="3124071" cy="1200190"/>
          </a:xfrm>
          <a:prstGeom prst="rect">
            <a:avLst/>
          </a:prstGeom>
        </p:spPr>
        <p:txBody>
          <a:bodyPr lIns="55733" tIns="27866" rIns="55733" bIns="27866"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342922"/>
            <a:ext cx="4629238" cy="4053023"/>
          </a:xfrm>
          <a:prstGeom prst="rect">
            <a:avLst/>
          </a:prstGeom>
        </p:spPr>
        <p:txBody>
          <a:bodyPr lIns="55733" tIns="27866" rIns="55733" bIns="27866"/>
          <a:lstStyle>
            <a:lvl1pPr marL="0" indent="0">
              <a:buNone/>
              <a:defRPr sz="2700"/>
            </a:lvl1pPr>
            <a:lvl2pPr marL="383549" indent="0">
              <a:buNone/>
              <a:defRPr sz="2300"/>
            </a:lvl2pPr>
            <a:lvl3pPr marL="767098" indent="0">
              <a:buNone/>
              <a:defRPr sz="2000"/>
            </a:lvl3pPr>
            <a:lvl4pPr marL="1150648" indent="0">
              <a:buNone/>
              <a:defRPr sz="1700"/>
            </a:lvl4pPr>
            <a:lvl5pPr marL="1533810" indent="0">
              <a:buNone/>
              <a:defRPr sz="1700"/>
            </a:lvl5pPr>
            <a:lvl6pPr marL="1917359" indent="0">
              <a:buNone/>
              <a:defRPr sz="1700"/>
            </a:lvl6pPr>
            <a:lvl7pPr marL="2300908" indent="0">
              <a:buNone/>
              <a:defRPr sz="1700"/>
            </a:lvl7pPr>
            <a:lvl8pPr marL="2684457" indent="0">
              <a:buNone/>
              <a:defRPr sz="1700"/>
            </a:lvl8pPr>
            <a:lvl9pPr marL="3068007" indent="0">
              <a:buNone/>
              <a:defRPr sz="1700"/>
            </a:lvl9pPr>
          </a:lstStyle>
          <a:p>
            <a:endParaRPr lang="zh-CN" altLang="en-US"/>
          </a:p>
        </p:txBody>
      </p:sp>
      <p:sp>
        <p:nvSpPr>
          <p:cNvPr id="4" name="文本占位符 3"/>
          <p:cNvSpPr>
            <a:spLocks noGrp="1"/>
          </p:cNvSpPr>
          <p:nvPr>
            <p:ph type="body" sz="half" idx="2"/>
          </p:nvPr>
        </p:nvSpPr>
        <p:spPr>
          <a:xfrm>
            <a:off x="629856" y="1543102"/>
            <a:ext cx="3124071" cy="2858787"/>
          </a:xfrm>
          <a:prstGeom prst="rect">
            <a:avLst/>
          </a:prstGeom>
        </p:spPr>
        <p:txBody>
          <a:bodyPr lIns="55733" tIns="27866" rIns="55733" bIns="27866"/>
          <a:lstStyle>
            <a:lvl1pPr marL="0" indent="0">
              <a:buNone/>
              <a:defRPr sz="1700"/>
            </a:lvl1pPr>
            <a:lvl2pPr marL="383549" indent="0">
              <a:buNone/>
              <a:defRPr sz="1500"/>
            </a:lvl2pPr>
            <a:lvl3pPr marL="767098" indent="0">
              <a:buNone/>
              <a:defRPr sz="1300"/>
            </a:lvl3pPr>
            <a:lvl4pPr marL="1150648" indent="0">
              <a:buNone/>
              <a:defRPr sz="1200"/>
            </a:lvl4pPr>
            <a:lvl5pPr marL="1533810" indent="0">
              <a:buNone/>
              <a:defRPr sz="1200"/>
            </a:lvl5pPr>
            <a:lvl6pPr marL="1917359" indent="0">
              <a:buNone/>
              <a:defRPr sz="1200"/>
            </a:lvl6pPr>
            <a:lvl7pPr marL="2300908" indent="0">
              <a:buNone/>
              <a:defRPr sz="1200"/>
            </a:lvl7pPr>
            <a:lvl8pPr marL="2684457" indent="0">
              <a:buNone/>
              <a:defRPr sz="1200"/>
            </a:lvl8pPr>
            <a:lvl9pPr marL="3068007"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509727545"/>
      </p:ext>
    </p:extLst>
  </p:cSld>
  <p:clrMapOvr>
    <a:masterClrMapping/>
  </p:clrMapOvr>
  <p:transition advClick="0" advTm="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33" tIns="27866" rIns="55733" bIns="27866"/>
          <a:lstStyle/>
          <a:p>
            <a:r>
              <a:rPr lang="zh-CN" altLang="en-US"/>
              <a:t>单击此处编辑母版标题样式</a:t>
            </a:r>
          </a:p>
        </p:txBody>
      </p:sp>
      <p:sp>
        <p:nvSpPr>
          <p:cNvPr id="3" name="竖排文字占位符 2"/>
          <p:cNvSpPr>
            <a:spLocks noGrp="1"/>
          </p:cNvSpPr>
          <p:nvPr>
            <p:ph type="body" orient="vert" idx="1"/>
          </p:nvPr>
        </p:nvSpPr>
        <p:spPr>
          <a:xfrm>
            <a:off x="249172" y="868605"/>
            <a:ext cx="4485050" cy="2456885"/>
          </a:xfrm>
          <a:prstGeom prst="rect">
            <a:avLst/>
          </a:prstGeom>
        </p:spPr>
        <p:txBody>
          <a:bodyPr vert="eaVert"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77796440"/>
      </p:ext>
    </p:extLst>
  </p:cSld>
  <p:clrMapOvr>
    <a:masterClrMapping/>
  </p:clrMapOvr>
  <p:transition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273854"/>
            <a:ext cx="1971712" cy="4359024"/>
          </a:xfrm>
          <a:prstGeom prst="rect">
            <a:avLst/>
          </a:prstGeom>
        </p:spPr>
        <p:txBody>
          <a:bodyPr vert="eaVert" lIns="55733" tIns="27866" rIns="55733" bIns="27866"/>
          <a:lstStyle/>
          <a:p>
            <a:r>
              <a:rPr lang="zh-CN" altLang="en-US"/>
              <a:t>单击此处编辑母版标题样式</a:t>
            </a:r>
          </a:p>
        </p:txBody>
      </p:sp>
      <p:sp>
        <p:nvSpPr>
          <p:cNvPr id="3" name="竖排文字占位符 2"/>
          <p:cNvSpPr>
            <a:spLocks noGrp="1"/>
          </p:cNvSpPr>
          <p:nvPr>
            <p:ph type="body" orient="vert" idx="1"/>
          </p:nvPr>
        </p:nvSpPr>
        <p:spPr>
          <a:xfrm>
            <a:off x="628669" y="273854"/>
            <a:ext cx="5800835" cy="4359024"/>
          </a:xfrm>
          <a:prstGeom prst="rect">
            <a:avLst/>
          </a:prstGeom>
        </p:spPr>
        <p:txBody>
          <a:bodyPr vert="eaVert"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30544912"/>
      </p:ext>
    </p:extLst>
  </p:cSld>
  <p:clrMapOvr>
    <a:masterClrMapping/>
  </p:clrMapOvr>
  <p:transition advClick="0" advTm="0">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4" y="1369274"/>
            <a:ext cx="3886273" cy="1574059"/>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4" y="3057637"/>
            <a:ext cx="3886273" cy="1575250"/>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4945337"/>
      </p:ext>
    </p:extLst>
  </p:cSld>
  <p:clrMapOvr>
    <a:masterClrMapping/>
  </p:clrMapOvr>
  <p:transition advClick="0" advTm="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9144000" cy="51435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1900">
              <a:solidFill>
                <a:prstClr val="white"/>
              </a:solidFill>
            </a:endParaRPr>
          </a:p>
        </p:txBody>
      </p:sp>
      <p:sp>
        <p:nvSpPr>
          <p:cNvPr id="2" name="标题 1"/>
          <p:cNvSpPr>
            <a:spLocks noGrp="1"/>
          </p:cNvSpPr>
          <p:nvPr>
            <p:ph type="title"/>
          </p:nvPr>
        </p:nvSpPr>
        <p:spPr>
          <a:xfrm>
            <a:off x="628650" y="273854"/>
            <a:ext cx="7886700" cy="322505"/>
          </a:xfr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434804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8546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06" tIns="27852" rIns="55706" bIns="27852"/>
          <a:lstStyle/>
          <a:p>
            <a:r>
              <a:rPr lang="zh-CN" altLang="en-US"/>
              <a:t>单击此处编辑母版标题样式</a:t>
            </a:r>
          </a:p>
        </p:txBody>
      </p:sp>
      <p:sp>
        <p:nvSpPr>
          <p:cNvPr id="3" name="内容占位符 2"/>
          <p:cNvSpPr>
            <a:spLocks noGrp="1"/>
          </p:cNvSpPr>
          <p:nvPr>
            <p:ph idx="1"/>
          </p:nvPr>
        </p:nvSpPr>
        <p:spPr>
          <a:xfrm>
            <a:off x="249172" y="868612"/>
            <a:ext cx="4485050" cy="2456885"/>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4238950"/>
      </p:ext>
    </p:extLst>
  </p:cSld>
  <p:clrMapOvr>
    <a:masterClrMapping/>
  </p:clrMapOvr>
  <p:transition advClick="0" advTm="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6951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9693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29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E15A7-36F6-43CA-A7C7-F1AD3BF041E2}"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955460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4404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122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713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0031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917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811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495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959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4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50" indent="0" algn="ctr">
              <a:buNone/>
              <a:defRPr>
                <a:solidFill>
                  <a:schemeClr val="tx1">
                    <a:tint val="75000"/>
                  </a:schemeClr>
                </a:solidFill>
              </a:defRPr>
            </a:lvl2pPr>
            <a:lvl3pPr marL="913701" indent="0" algn="ctr">
              <a:buNone/>
              <a:defRPr>
                <a:solidFill>
                  <a:schemeClr val="tx1">
                    <a:tint val="75000"/>
                  </a:schemeClr>
                </a:solidFill>
              </a:defRPr>
            </a:lvl3pPr>
            <a:lvl4pPr marL="1370556" indent="0" algn="ctr">
              <a:buNone/>
              <a:defRPr>
                <a:solidFill>
                  <a:schemeClr val="tx1">
                    <a:tint val="75000"/>
                  </a:schemeClr>
                </a:solidFill>
              </a:defRPr>
            </a:lvl4pPr>
            <a:lvl5pPr marL="1827410" indent="0" algn="ctr">
              <a:buNone/>
              <a:defRPr>
                <a:solidFill>
                  <a:schemeClr val="tx1">
                    <a:tint val="75000"/>
                  </a:schemeClr>
                </a:solidFill>
              </a:defRPr>
            </a:lvl5pPr>
            <a:lvl6pPr marL="2284264" indent="0" algn="ctr">
              <a:buNone/>
              <a:defRPr>
                <a:solidFill>
                  <a:schemeClr val="tx1">
                    <a:tint val="75000"/>
                  </a:schemeClr>
                </a:solidFill>
              </a:defRPr>
            </a:lvl6pPr>
            <a:lvl7pPr marL="2741114" indent="0" algn="ctr">
              <a:buNone/>
              <a:defRPr>
                <a:solidFill>
                  <a:schemeClr val="tx1">
                    <a:tint val="75000"/>
                  </a:schemeClr>
                </a:solidFill>
              </a:defRPr>
            </a:lvl7pPr>
            <a:lvl8pPr marL="3197965" indent="0" algn="ctr">
              <a:buNone/>
              <a:defRPr>
                <a:solidFill>
                  <a:schemeClr val="tx1">
                    <a:tint val="75000"/>
                  </a:schemeClr>
                </a:solidFill>
              </a:defRPr>
            </a:lvl8pPr>
            <a:lvl9pPr marL="3654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433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81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850" indent="0">
              <a:buNone/>
              <a:defRPr sz="1800">
                <a:solidFill>
                  <a:schemeClr val="tx1">
                    <a:tint val="75000"/>
                  </a:schemeClr>
                </a:solidFill>
              </a:defRPr>
            </a:lvl2pPr>
            <a:lvl3pPr marL="913701" indent="0">
              <a:buNone/>
              <a:defRPr sz="1600">
                <a:solidFill>
                  <a:schemeClr val="tx1">
                    <a:tint val="75000"/>
                  </a:schemeClr>
                </a:solidFill>
              </a:defRPr>
            </a:lvl3pPr>
            <a:lvl4pPr marL="1370556" indent="0">
              <a:buNone/>
              <a:defRPr sz="1400">
                <a:solidFill>
                  <a:schemeClr val="tx1">
                    <a:tint val="75000"/>
                  </a:schemeClr>
                </a:solidFill>
              </a:defRPr>
            </a:lvl4pPr>
            <a:lvl5pPr marL="1827410" indent="0">
              <a:buNone/>
              <a:defRPr sz="1400">
                <a:solidFill>
                  <a:schemeClr val="tx1">
                    <a:tint val="75000"/>
                  </a:schemeClr>
                </a:solidFill>
              </a:defRPr>
            </a:lvl5pPr>
            <a:lvl6pPr marL="2284264" indent="0">
              <a:buNone/>
              <a:defRPr sz="1400">
                <a:solidFill>
                  <a:schemeClr val="tx1">
                    <a:tint val="75000"/>
                  </a:schemeClr>
                </a:solidFill>
              </a:defRPr>
            </a:lvl6pPr>
            <a:lvl7pPr marL="2741114" indent="0">
              <a:buNone/>
              <a:defRPr sz="1400">
                <a:solidFill>
                  <a:schemeClr val="tx1">
                    <a:tint val="75000"/>
                  </a:schemeClr>
                </a:solidFill>
              </a:defRPr>
            </a:lvl7pPr>
            <a:lvl8pPr marL="3197965" indent="0">
              <a:buNone/>
              <a:defRPr sz="1400">
                <a:solidFill>
                  <a:schemeClr val="tx1">
                    <a:tint val="75000"/>
                  </a:schemeClr>
                </a:solidFill>
              </a:defRPr>
            </a:lvl8pPr>
            <a:lvl9pPr marL="36548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048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40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70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66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36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43"/>
            <a:ext cx="3008313" cy="351829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11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E15A7-36F6-43CA-A7C7-F1AD3BF041E2}"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2648194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50" indent="0">
              <a:buNone/>
              <a:defRPr sz="2800"/>
            </a:lvl2pPr>
            <a:lvl3pPr marL="913701" indent="0">
              <a:buNone/>
              <a:defRPr sz="2400"/>
            </a:lvl3pPr>
            <a:lvl4pPr marL="1370556" indent="0">
              <a:buNone/>
              <a:defRPr sz="2000"/>
            </a:lvl4pPr>
            <a:lvl5pPr marL="1827410" indent="0">
              <a:buNone/>
              <a:defRPr sz="2000"/>
            </a:lvl5pPr>
            <a:lvl6pPr marL="2284264" indent="0">
              <a:buNone/>
              <a:defRPr sz="2000"/>
            </a:lvl6pPr>
            <a:lvl7pPr marL="2741114" indent="0">
              <a:buNone/>
              <a:defRPr sz="2000"/>
            </a:lvl7pPr>
            <a:lvl8pPr marL="3197965" indent="0">
              <a:buNone/>
              <a:defRPr sz="2000"/>
            </a:lvl8pPr>
            <a:lvl9pPr marL="365482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9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003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71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3" y="1369265"/>
            <a:ext cx="3886274"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88"/>
            <a:ext cx="3886274"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51"/>
            <a:ext cx="3886274"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82227937"/>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extLst>
      <p:ext uri="{BB962C8B-B14F-4D97-AF65-F5344CB8AC3E}">
        <p14:creationId xmlns:p14="http://schemas.microsoft.com/office/powerpoint/2010/main" val="1280322912"/>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935265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4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50" indent="0" algn="ctr">
              <a:buNone/>
              <a:defRPr>
                <a:solidFill>
                  <a:schemeClr val="tx1">
                    <a:tint val="75000"/>
                  </a:schemeClr>
                </a:solidFill>
              </a:defRPr>
            </a:lvl2pPr>
            <a:lvl3pPr marL="913701" indent="0" algn="ctr">
              <a:buNone/>
              <a:defRPr>
                <a:solidFill>
                  <a:schemeClr val="tx1">
                    <a:tint val="75000"/>
                  </a:schemeClr>
                </a:solidFill>
              </a:defRPr>
            </a:lvl3pPr>
            <a:lvl4pPr marL="1370556" indent="0" algn="ctr">
              <a:buNone/>
              <a:defRPr>
                <a:solidFill>
                  <a:schemeClr val="tx1">
                    <a:tint val="75000"/>
                  </a:schemeClr>
                </a:solidFill>
              </a:defRPr>
            </a:lvl4pPr>
            <a:lvl5pPr marL="1827410" indent="0" algn="ctr">
              <a:buNone/>
              <a:defRPr>
                <a:solidFill>
                  <a:schemeClr val="tx1">
                    <a:tint val="75000"/>
                  </a:schemeClr>
                </a:solidFill>
              </a:defRPr>
            </a:lvl5pPr>
            <a:lvl6pPr marL="2284264" indent="0" algn="ctr">
              <a:buNone/>
              <a:defRPr>
                <a:solidFill>
                  <a:schemeClr val="tx1">
                    <a:tint val="75000"/>
                  </a:schemeClr>
                </a:solidFill>
              </a:defRPr>
            </a:lvl6pPr>
            <a:lvl7pPr marL="2741114" indent="0" algn="ctr">
              <a:buNone/>
              <a:defRPr>
                <a:solidFill>
                  <a:schemeClr val="tx1">
                    <a:tint val="75000"/>
                  </a:schemeClr>
                </a:solidFill>
              </a:defRPr>
            </a:lvl7pPr>
            <a:lvl8pPr marL="3197965" indent="0" algn="ctr">
              <a:buNone/>
              <a:defRPr>
                <a:solidFill>
                  <a:schemeClr val="tx1">
                    <a:tint val="75000"/>
                  </a:schemeClr>
                </a:solidFill>
              </a:defRPr>
            </a:lvl8pPr>
            <a:lvl9pPr marL="3654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485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05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850" indent="0">
              <a:buNone/>
              <a:defRPr sz="1800">
                <a:solidFill>
                  <a:schemeClr val="tx1">
                    <a:tint val="75000"/>
                  </a:schemeClr>
                </a:solidFill>
              </a:defRPr>
            </a:lvl2pPr>
            <a:lvl3pPr marL="913701" indent="0">
              <a:buNone/>
              <a:defRPr sz="1600">
                <a:solidFill>
                  <a:schemeClr val="tx1">
                    <a:tint val="75000"/>
                  </a:schemeClr>
                </a:solidFill>
              </a:defRPr>
            </a:lvl3pPr>
            <a:lvl4pPr marL="1370556" indent="0">
              <a:buNone/>
              <a:defRPr sz="1400">
                <a:solidFill>
                  <a:schemeClr val="tx1">
                    <a:tint val="75000"/>
                  </a:schemeClr>
                </a:solidFill>
              </a:defRPr>
            </a:lvl4pPr>
            <a:lvl5pPr marL="1827410" indent="0">
              <a:buNone/>
              <a:defRPr sz="1400">
                <a:solidFill>
                  <a:schemeClr val="tx1">
                    <a:tint val="75000"/>
                  </a:schemeClr>
                </a:solidFill>
              </a:defRPr>
            </a:lvl5pPr>
            <a:lvl6pPr marL="2284264" indent="0">
              <a:buNone/>
              <a:defRPr sz="1400">
                <a:solidFill>
                  <a:schemeClr val="tx1">
                    <a:tint val="75000"/>
                  </a:schemeClr>
                </a:solidFill>
              </a:defRPr>
            </a:lvl6pPr>
            <a:lvl7pPr marL="2741114" indent="0">
              <a:buNone/>
              <a:defRPr sz="1400">
                <a:solidFill>
                  <a:schemeClr val="tx1">
                    <a:tint val="75000"/>
                  </a:schemeClr>
                </a:solidFill>
              </a:defRPr>
            </a:lvl7pPr>
            <a:lvl8pPr marL="3197965" indent="0">
              <a:buNone/>
              <a:defRPr sz="1400">
                <a:solidFill>
                  <a:schemeClr val="tx1">
                    <a:tint val="75000"/>
                  </a:schemeClr>
                </a:solidFill>
              </a:defRPr>
            </a:lvl8pPr>
            <a:lvl9pPr marL="36548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3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0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850" indent="0">
              <a:buNone/>
              <a:defRPr sz="1800">
                <a:solidFill>
                  <a:schemeClr val="tx1">
                    <a:tint val="75000"/>
                  </a:schemeClr>
                </a:solidFill>
              </a:defRPr>
            </a:lvl2pPr>
            <a:lvl3pPr marL="913701" indent="0">
              <a:buNone/>
              <a:defRPr sz="1600">
                <a:solidFill>
                  <a:schemeClr val="tx1">
                    <a:tint val="75000"/>
                  </a:schemeClr>
                </a:solidFill>
              </a:defRPr>
            </a:lvl3pPr>
            <a:lvl4pPr marL="1370556" indent="0">
              <a:buNone/>
              <a:defRPr sz="1400">
                <a:solidFill>
                  <a:schemeClr val="tx1">
                    <a:tint val="75000"/>
                  </a:schemeClr>
                </a:solidFill>
              </a:defRPr>
            </a:lvl4pPr>
            <a:lvl5pPr marL="1827410" indent="0">
              <a:buNone/>
              <a:defRPr sz="1400">
                <a:solidFill>
                  <a:schemeClr val="tx1">
                    <a:tint val="75000"/>
                  </a:schemeClr>
                </a:solidFill>
              </a:defRPr>
            </a:lvl5pPr>
            <a:lvl6pPr marL="2284264" indent="0">
              <a:buNone/>
              <a:defRPr sz="1400">
                <a:solidFill>
                  <a:schemeClr val="tx1">
                    <a:tint val="75000"/>
                  </a:schemeClr>
                </a:solidFill>
              </a:defRPr>
            </a:lvl6pPr>
            <a:lvl7pPr marL="2741114" indent="0">
              <a:buNone/>
              <a:defRPr sz="1400">
                <a:solidFill>
                  <a:schemeClr val="tx1">
                    <a:tint val="75000"/>
                  </a:schemeClr>
                </a:solidFill>
              </a:defRPr>
            </a:lvl7pPr>
            <a:lvl8pPr marL="3197965" indent="0">
              <a:buNone/>
              <a:defRPr sz="1400">
                <a:solidFill>
                  <a:schemeClr val="tx1">
                    <a:tint val="75000"/>
                  </a:schemeClr>
                </a:solidFill>
              </a:defRPr>
            </a:lvl8pPr>
            <a:lvl9pPr marL="36548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E15A7-36F6-43CA-A7C7-F1AD3BF041E2}"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1009356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715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80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719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43"/>
            <a:ext cx="3008313" cy="351829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866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50" indent="0">
              <a:buNone/>
              <a:defRPr sz="2800"/>
            </a:lvl2pPr>
            <a:lvl3pPr marL="913701" indent="0">
              <a:buNone/>
              <a:defRPr sz="2400"/>
            </a:lvl3pPr>
            <a:lvl4pPr marL="1370556" indent="0">
              <a:buNone/>
              <a:defRPr sz="2000"/>
            </a:lvl4pPr>
            <a:lvl5pPr marL="1827410" indent="0">
              <a:buNone/>
              <a:defRPr sz="2000"/>
            </a:lvl5pPr>
            <a:lvl6pPr marL="2284264" indent="0">
              <a:buNone/>
              <a:defRPr sz="2000"/>
            </a:lvl6pPr>
            <a:lvl7pPr marL="2741114" indent="0">
              <a:buNone/>
              <a:defRPr sz="2000"/>
            </a:lvl7pPr>
            <a:lvl8pPr marL="3197965" indent="0">
              <a:buNone/>
              <a:defRPr sz="2000"/>
            </a:lvl8pPr>
            <a:lvl9pPr marL="365482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505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194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030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3" y="1369265"/>
            <a:ext cx="3886274"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88"/>
            <a:ext cx="3886274"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51"/>
            <a:ext cx="3886274"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3734400"/>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extLst>
      <p:ext uri="{BB962C8B-B14F-4D97-AF65-F5344CB8AC3E}">
        <p14:creationId xmlns:p14="http://schemas.microsoft.com/office/powerpoint/2010/main" val="330921108"/>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120038074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E15A7-36F6-43CA-A7C7-F1AD3BF041E2}"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3489518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3"/>
        <p:cNvGrpSpPr/>
        <p:nvPr/>
      </p:nvGrpSpPr>
      <p:grpSpPr>
        <a:xfrm>
          <a:off x="0" y="0"/>
          <a:ext cx="0" cy="0"/>
          <a:chOff x="0" y="0"/>
          <a:chExt cx="0" cy="0"/>
        </a:xfrm>
      </p:grpSpPr>
      <p:sp>
        <p:nvSpPr>
          <p:cNvPr id="485" name="Google Shape;485;p26"/>
          <p:cNvSpPr txBox="1">
            <a:spLocks noGrp="1"/>
          </p:cNvSpPr>
          <p:nvPr>
            <p:ph type="title"/>
          </p:nvPr>
        </p:nvSpPr>
        <p:spPr>
          <a:xfrm>
            <a:off x="1435800" y="345229"/>
            <a:ext cx="6992400" cy="572700"/>
          </a:xfrm>
          <a:prstGeom prst="rect">
            <a:avLst/>
          </a:prstGeom>
        </p:spPr>
        <p:txBody>
          <a:bodyPr spcFirstLastPara="1" wrap="square" lIns="91355" tIns="91355" rIns="91355" bIns="9135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9" name="Google Shape;499;p26"/>
          <p:cNvSpPr txBox="1">
            <a:spLocks noGrp="1"/>
          </p:cNvSpPr>
          <p:nvPr>
            <p:ph type="title" idx="2"/>
          </p:nvPr>
        </p:nvSpPr>
        <p:spPr>
          <a:xfrm>
            <a:off x="1869538" y="3169113"/>
            <a:ext cx="2346000" cy="479700"/>
          </a:xfrm>
          <a:prstGeom prst="rect">
            <a:avLst/>
          </a:prstGeom>
        </p:spPr>
        <p:txBody>
          <a:bodyPr spcFirstLastPara="1" wrap="square" lIns="91355" tIns="91355" rIns="91355" bIns="9135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0" name="Google Shape;500;p26"/>
          <p:cNvSpPr txBox="1">
            <a:spLocks noGrp="1"/>
          </p:cNvSpPr>
          <p:nvPr>
            <p:ph type="subTitle" idx="1"/>
          </p:nvPr>
        </p:nvSpPr>
        <p:spPr>
          <a:xfrm flipH="1">
            <a:off x="1869813" y="3648812"/>
            <a:ext cx="2346000" cy="479700"/>
          </a:xfrm>
          <a:prstGeom prst="rect">
            <a:avLst/>
          </a:prstGeom>
        </p:spPr>
        <p:txBody>
          <a:bodyPr spcFirstLastPara="1" wrap="square" lIns="91355" tIns="91355" rIns="91355" bIns="91355" anchor="ctr" anchorCtr="0">
            <a:noAutofit/>
          </a:bodyPr>
          <a:lstStyle>
            <a:lvl1pPr lvl="0" algn="ctr" rtl="0">
              <a:lnSpc>
                <a:spcPct val="100000"/>
              </a:lnSpc>
              <a:spcBef>
                <a:spcPts val="0"/>
              </a:spcBef>
              <a:spcAft>
                <a:spcPts val="0"/>
              </a:spcAft>
              <a:buSzPts val="1800"/>
              <a:buFont typeface="Didact Gothic"/>
              <a:buNone/>
              <a:defRPr sz="14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5648188" y="3169125"/>
            <a:ext cx="2346000" cy="479700"/>
          </a:xfrm>
          <a:prstGeom prst="rect">
            <a:avLst/>
          </a:prstGeom>
        </p:spPr>
        <p:txBody>
          <a:bodyPr spcFirstLastPara="1" wrap="square" lIns="91355" tIns="91355" rIns="91355" bIns="9135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2" name="Google Shape;502;p26"/>
          <p:cNvSpPr txBox="1">
            <a:spLocks noGrp="1"/>
          </p:cNvSpPr>
          <p:nvPr>
            <p:ph type="subTitle" idx="4"/>
          </p:nvPr>
        </p:nvSpPr>
        <p:spPr>
          <a:xfrm flipH="1">
            <a:off x="5648463" y="3648825"/>
            <a:ext cx="2346000" cy="479700"/>
          </a:xfrm>
          <a:prstGeom prst="rect">
            <a:avLst/>
          </a:prstGeom>
        </p:spPr>
        <p:txBody>
          <a:bodyPr spcFirstLastPara="1" wrap="square" lIns="91355" tIns="91355" rIns="91355" bIns="91355" anchor="ctr" anchorCtr="0">
            <a:noAutofit/>
          </a:bodyPr>
          <a:lstStyle>
            <a:lvl1pPr lvl="0" algn="ctr" rtl="0">
              <a:lnSpc>
                <a:spcPct val="100000"/>
              </a:lnSpc>
              <a:spcBef>
                <a:spcPts val="0"/>
              </a:spcBef>
              <a:spcAft>
                <a:spcPts val="0"/>
              </a:spcAft>
              <a:buSzPts val="1800"/>
              <a:buFont typeface="Didact Gothic"/>
              <a:buNone/>
              <a:defRPr sz="14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60868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9144000" cy="51435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1" rIns="91366" bIns="45681" rtlCol="0" anchor="ctr"/>
          <a:lstStyle/>
          <a:p>
            <a:pPr algn="ctr" defTabSz="913655"/>
            <a:endParaRPr lang="zh-CN" altLang="en-US" sz="1900">
              <a:solidFill>
                <a:prstClr val="white"/>
              </a:solidFill>
            </a:endParaRPr>
          </a:p>
        </p:txBody>
      </p:sp>
      <p:sp>
        <p:nvSpPr>
          <p:cNvPr id="2" name="标题 1"/>
          <p:cNvSpPr>
            <a:spLocks noGrp="1"/>
          </p:cNvSpPr>
          <p:nvPr>
            <p:ph type="title"/>
          </p:nvPr>
        </p:nvSpPr>
        <p:spPr>
          <a:xfrm>
            <a:off x="628651" y="273860"/>
            <a:ext cx="7886700" cy="322505"/>
          </a:xfr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75121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79309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552"/>
            <a:ext cx="6858000" cy="1241822"/>
          </a:xfrm>
        </p:spPr>
        <p:txBody>
          <a:bodyPr/>
          <a:lstStyle>
            <a:lvl1pPr marL="0" indent="0" algn="ctr">
              <a:buNone/>
              <a:defRPr sz="2400"/>
            </a:lvl1pPr>
            <a:lvl2pPr marL="456828" indent="0" algn="ctr">
              <a:buNone/>
              <a:defRPr sz="2000"/>
            </a:lvl2pPr>
            <a:lvl3pPr marL="913655" indent="0" algn="ctr">
              <a:buNone/>
              <a:defRPr sz="1900"/>
            </a:lvl3pPr>
            <a:lvl4pPr marL="1370485" indent="0" algn="ctr">
              <a:buNone/>
              <a:defRPr sz="1600"/>
            </a:lvl4pPr>
            <a:lvl5pPr marL="1827321" indent="0" algn="ctr">
              <a:buNone/>
              <a:defRPr sz="1600"/>
            </a:lvl5pPr>
            <a:lvl6pPr marL="2284150" indent="0" algn="ctr">
              <a:buNone/>
              <a:defRPr sz="1600"/>
            </a:lvl6pPr>
            <a:lvl7pPr marL="2740976" indent="0" algn="ctr">
              <a:buNone/>
              <a:defRPr sz="1600"/>
            </a:lvl7pPr>
            <a:lvl8pPr marL="3197805" indent="0" algn="ctr">
              <a:buNone/>
              <a:defRPr sz="1600"/>
            </a:lvl8pPr>
            <a:lvl9pPr marL="3654641"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39E3902-3291-4BB3-9961-88462FB345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79789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841801"/>
            <a:ext cx="6858130" cy="1790760"/>
          </a:xfrm>
          <a:prstGeom prst="rect">
            <a:avLst/>
          </a:prstGeom>
        </p:spPr>
        <p:txBody>
          <a:bodyPr lIns="55691" tIns="27844" rIns="55691" bIns="27844"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2701628"/>
            <a:ext cx="6858130" cy="1241863"/>
          </a:xfrm>
          <a:prstGeom prst="rect">
            <a:avLst/>
          </a:prstGeom>
        </p:spPr>
        <p:txBody>
          <a:bodyPr lIns="55691" tIns="27844" rIns="55691" bIns="27844"/>
          <a:lstStyle>
            <a:lvl1pPr marL="0" indent="0" algn="ctr">
              <a:buNone/>
              <a:defRPr sz="2000"/>
            </a:lvl1pPr>
            <a:lvl2pPr marL="383255" indent="0" algn="ctr">
              <a:buNone/>
              <a:defRPr sz="1700"/>
            </a:lvl2pPr>
            <a:lvl3pPr marL="766512" indent="0" algn="ctr">
              <a:buNone/>
              <a:defRPr sz="1500"/>
            </a:lvl3pPr>
            <a:lvl4pPr marL="1149774" indent="0" algn="ctr">
              <a:buNone/>
              <a:defRPr sz="1300"/>
            </a:lvl4pPr>
            <a:lvl5pPr marL="1532647" indent="0" algn="ctr">
              <a:buNone/>
              <a:defRPr sz="1300"/>
            </a:lvl5pPr>
            <a:lvl6pPr marL="1915903" indent="0" algn="ctr">
              <a:buNone/>
              <a:defRPr sz="1300"/>
            </a:lvl6pPr>
            <a:lvl7pPr marL="2299158" indent="0" algn="ctr">
              <a:buNone/>
              <a:defRPr sz="1300"/>
            </a:lvl7pPr>
            <a:lvl8pPr marL="2682416" indent="0" algn="ctr">
              <a:buNone/>
              <a:defRPr sz="1300"/>
            </a:lvl8pPr>
            <a:lvl9pPr marL="3065670"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857911535"/>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249172" y="868615"/>
            <a:ext cx="4485050" cy="2456885"/>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03083389"/>
      </p:ext>
    </p:extLst>
  </p:cSld>
  <p:clrMapOvr>
    <a:masterClrMapping/>
  </p:clrMapOvr>
  <p:transition advClick="0" advTm="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0" y="1282366"/>
            <a:ext cx="7886849" cy="2139625"/>
          </a:xfrm>
          <a:prstGeom prst="rect">
            <a:avLst/>
          </a:prstGeom>
        </p:spPr>
        <p:txBody>
          <a:bodyPr lIns="55691" tIns="27844" rIns="55691" bIns="27844"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20" y="3442232"/>
            <a:ext cx="7886849" cy="1125178"/>
          </a:xfrm>
          <a:prstGeom prst="rect">
            <a:avLst/>
          </a:prstGeom>
        </p:spPr>
        <p:txBody>
          <a:bodyPr lIns="55691" tIns="27844" rIns="55691" bIns="27844"/>
          <a:lstStyle>
            <a:lvl1pPr marL="0" indent="0">
              <a:buNone/>
              <a:defRPr sz="2000">
                <a:solidFill>
                  <a:schemeClr val="tx1">
                    <a:tint val="75000"/>
                  </a:schemeClr>
                </a:solidFill>
              </a:defRPr>
            </a:lvl1pPr>
            <a:lvl2pPr marL="383255" indent="0">
              <a:buNone/>
              <a:defRPr sz="1700">
                <a:solidFill>
                  <a:schemeClr val="tx1">
                    <a:tint val="75000"/>
                  </a:schemeClr>
                </a:solidFill>
              </a:defRPr>
            </a:lvl2pPr>
            <a:lvl3pPr marL="766512" indent="0">
              <a:buNone/>
              <a:defRPr sz="1500">
                <a:solidFill>
                  <a:schemeClr val="tx1">
                    <a:tint val="75000"/>
                  </a:schemeClr>
                </a:solidFill>
              </a:defRPr>
            </a:lvl3pPr>
            <a:lvl4pPr marL="1149774" indent="0">
              <a:buNone/>
              <a:defRPr sz="1300">
                <a:solidFill>
                  <a:schemeClr val="tx1">
                    <a:tint val="75000"/>
                  </a:schemeClr>
                </a:solidFill>
              </a:defRPr>
            </a:lvl4pPr>
            <a:lvl5pPr marL="1532647" indent="0">
              <a:buNone/>
              <a:defRPr sz="1300">
                <a:solidFill>
                  <a:schemeClr val="tx1">
                    <a:tint val="75000"/>
                  </a:schemeClr>
                </a:solidFill>
              </a:defRPr>
            </a:lvl5pPr>
            <a:lvl6pPr marL="1915903" indent="0">
              <a:buNone/>
              <a:defRPr sz="1300">
                <a:solidFill>
                  <a:schemeClr val="tx1">
                    <a:tint val="75000"/>
                  </a:schemeClr>
                </a:solidFill>
              </a:defRPr>
            </a:lvl6pPr>
            <a:lvl7pPr marL="2299158" indent="0">
              <a:buNone/>
              <a:defRPr sz="1300">
                <a:solidFill>
                  <a:schemeClr val="tx1">
                    <a:tint val="75000"/>
                  </a:schemeClr>
                </a:solidFill>
              </a:defRPr>
            </a:lvl7pPr>
            <a:lvl8pPr marL="2682416" indent="0">
              <a:buNone/>
              <a:defRPr sz="1300">
                <a:solidFill>
                  <a:schemeClr val="tx1">
                    <a:tint val="75000"/>
                  </a:schemeClr>
                </a:solidFill>
              </a:defRPr>
            </a:lvl8pPr>
            <a:lvl9pPr marL="3065670"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509782614"/>
      </p:ext>
    </p:extLst>
  </p:cSld>
  <p:clrMapOvr>
    <a:masterClrMapping/>
  </p:clrMapOvr>
  <p:transition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8" y="1369265"/>
            <a:ext cx="3886273" cy="326361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2231788"/>
      </p:ext>
    </p:extLst>
  </p:cSld>
  <p:clrMapOvr>
    <a:masterClrMapping/>
  </p:clrMapOvr>
  <p:transition advClick="0" advTm="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74" y="273855"/>
            <a:ext cx="7886849" cy="994205"/>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890119" y="1333873"/>
            <a:ext cx="3655249" cy="617955"/>
          </a:xfrm>
          <a:prstGeom prst="rect">
            <a:avLst/>
          </a:prstGeom>
        </p:spPr>
        <p:txBody>
          <a:bodyPr lIns="55691" tIns="27844" rIns="55691" bIns="27844" anchor="ctr" anchorCtr="0"/>
          <a:lstStyle>
            <a:lvl1pPr marL="0" indent="0">
              <a:buNone/>
              <a:defRPr sz="2300"/>
            </a:lvl1pPr>
            <a:lvl2pPr marL="383255" indent="0">
              <a:buNone/>
              <a:defRPr sz="2000"/>
            </a:lvl2pPr>
            <a:lvl3pPr marL="766512" indent="0">
              <a:buNone/>
              <a:defRPr sz="1700"/>
            </a:lvl3pPr>
            <a:lvl4pPr marL="1149774" indent="0">
              <a:buNone/>
              <a:defRPr sz="1500"/>
            </a:lvl4pPr>
            <a:lvl5pPr marL="1532647" indent="0">
              <a:buNone/>
              <a:defRPr sz="1500"/>
            </a:lvl5pPr>
            <a:lvl6pPr marL="1915903" indent="0">
              <a:buNone/>
              <a:defRPr sz="1500"/>
            </a:lvl6pPr>
            <a:lvl7pPr marL="2299158" indent="0">
              <a:buNone/>
              <a:defRPr sz="1500"/>
            </a:lvl7pPr>
            <a:lvl8pPr marL="2682416" indent="0">
              <a:buNone/>
              <a:defRPr sz="1500"/>
            </a:lvl8pPr>
            <a:lvl9pPr marL="3065670"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19" y="1999101"/>
            <a:ext cx="3655249" cy="2643302"/>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07" y="1333873"/>
            <a:ext cx="3673251" cy="617955"/>
          </a:xfrm>
          <a:prstGeom prst="rect">
            <a:avLst/>
          </a:prstGeom>
        </p:spPr>
        <p:txBody>
          <a:bodyPr lIns="55691" tIns="27844" rIns="55691" bIns="27844" anchor="ctr" anchorCtr="0"/>
          <a:lstStyle>
            <a:lvl1pPr marL="0" indent="0">
              <a:buNone/>
              <a:defRPr sz="2300"/>
            </a:lvl1pPr>
            <a:lvl2pPr marL="383255" indent="0">
              <a:buNone/>
              <a:defRPr sz="2000"/>
            </a:lvl2pPr>
            <a:lvl3pPr marL="766512" indent="0">
              <a:buNone/>
              <a:defRPr sz="1700"/>
            </a:lvl3pPr>
            <a:lvl4pPr marL="1149774" indent="0">
              <a:buNone/>
              <a:defRPr sz="1500"/>
            </a:lvl4pPr>
            <a:lvl5pPr marL="1532647" indent="0">
              <a:buNone/>
              <a:defRPr sz="1500"/>
            </a:lvl5pPr>
            <a:lvl6pPr marL="1915903" indent="0">
              <a:buNone/>
              <a:defRPr sz="1500"/>
            </a:lvl6pPr>
            <a:lvl7pPr marL="2299158" indent="0">
              <a:buNone/>
              <a:defRPr sz="1500"/>
            </a:lvl7pPr>
            <a:lvl8pPr marL="2682416" indent="0">
              <a:buNone/>
              <a:defRPr sz="1500"/>
            </a:lvl8pPr>
            <a:lvl9pPr marL="3065670"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07" y="1999101"/>
            <a:ext cx="3673251" cy="2643302"/>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5986294"/>
      </p:ext>
    </p:extLst>
  </p:cSld>
  <p:clrMapOvr>
    <a:masterClrMapping/>
  </p:clrMapOvr>
  <p:transition advClick="0" advTm="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71600466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850" indent="0">
              <a:buNone/>
              <a:defRPr sz="2000" b="1"/>
            </a:lvl2pPr>
            <a:lvl3pPr marL="913701" indent="0">
              <a:buNone/>
              <a:defRPr sz="1800" b="1"/>
            </a:lvl3pPr>
            <a:lvl4pPr marL="1370556" indent="0">
              <a:buNone/>
              <a:defRPr sz="1600" b="1"/>
            </a:lvl4pPr>
            <a:lvl5pPr marL="1827410" indent="0">
              <a:buNone/>
              <a:defRPr sz="1600" b="1"/>
            </a:lvl5pPr>
            <a:lvl6pPr marL="2284264" indent="0">
              <a:buNone/>
              <a:defRPr sz="1600" b="1"/>
            </a:lvl6pPr>
            <a:lvl7pPr marL="2741114" indent="0">
              <a:buNone/>
              <a:defRPr sz="1600" b="1"/>
            </a:lvl7pPr>
            <a:lvl8pPr marL="3197965" indent="0">
              <a:buNone/>
              <a:defRPr sz="1600" b="1"/>
            </a:lvl8pPr>
            <a:lvl9pPr marL="36548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E15A7-36F6-43CA-A7C7-F1AD3BF041E2}" type="datetimeFigureOut">
              <a:rPr lang="en-US" smtClean="0"/>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930914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05733"/>
      </p:ext>
    </p:extLst>
  </p:cSld>
  <p:clrMapOvr>
    <a:masterClrMapping/>
  </p:clrMapOvr>
  <p:transition advClick="0" advTm="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0" y="342921"/>
            <a:ext cx="2949233" cy="1200190"/>
          </a:xfrm>
          <a:prstGeom prst="rect">
            <a:avLst/>
          </a:prstGeom>
        </p:spPr>
        <p:txBody>
          <a:bodyPr lIns="55691" tIns="27844" rIns="55691" bIns="27844"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lIns="55691" tIns="27844" rIns="55691" bIns="27844"/>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0" y="1543102"/>
            <a:ext cx="2949233" cy="2858787"/>
          </a:xfrm>
          <a:prstGeom prst="rect">
            <a:avLst/>
          </a:prstGeom>
        </p:spPr>
        <p:txBody>
          <a:bodyPr lIns="55691" tIns="27844" rIns="55691" bIns="27844"/>
          <a:lstStyle>
            <a:lvl1pPr marL="0" indent="0">
              <a:buNone/>
              <a:defRPr sz="1300"/>
            </a:lvl1pPr>
            <a:lvl2pPr marL="383255" indent="0">
              <a:buNone/>
              <a:defRPr sz="1200"/>
            </a:lvl2pPr>
            <a:lvl3pPr marL="766512" indent="0">
              <a:buNone/>
              <a:defRPr sz="1000"/>
            </a:lvl3pPr>
            <a:lvl4pPr marL="1149774" indent="0">
              <a:buNone/>
              <a:defRPr sz="800"/>
            </a:lvl4pPr>
            <a:lvl5pPr marL="1532647" indent="0">
              <a:buNone/>
              <a:defRPr sz="800"/>
            </a:lvl5pPr>
            <a:lvl6pPr marL="1915903" indent="0">
              <a:buNone/>
              <a:defRPr sz="800"/>
            </a:lvl6pPr>
            <a:lvl7pPr marL="2299158" indent="0">
              <a:buNone/>
              <a:defRPr sz="800"/>
            </a:lvl7pPr>
            <a:lvl8pPr marL="2682416" indent="0">
              <a:buNone/>
              <a:defRPr sz="800"/>
            </a:lvl8pPr>
            <a:lvl9pPr marL="3065670"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007661854"/>
      </p:ext>
    </p:extLst>
  </p:cSld>
  <p:clrMapOvr>
    <a:masterClrMapping/>
  </p:clrMapOvr>
  <p:transition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8" y="342921"/>
            <a:ext cx="3124071" cy="1200190"/>
          </a:xfrm>
          <a:prstGeom prst="rect">
            <a:avLst/>
          </a:prstGeom>
        </p:spPr>
        <p:txBody>
          <a:bodyPr lIns="55691" tIns="27844" rIns="55691" bIns="27844"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342922"/>
            <a:ext cx="4629238" cy="4053023"/>
          </a:xfrm>
          <a:prstGeom prst="rect">
            <a:avLst/>
          </a:prstGeom>
        </p:spPr>
        <p:txBody>
          <a:bodyPr lIns="55691" tIns="27844" rIns="55691" bIns="27844"/>
          <a:lstStyle>
            <a:lvl1pPr marL="0" indent="0">
              <a:buNone/>
              <a:defRPr sz="2700"/>
            </a:lvl1pPr>
            <a:lvl2pPr marL="383255" indent="0">
              <a:buNone/>
              <a:defRPr sz="2300"/>
            </a:lvl2pPr>
            <a:lvl3pPr marL="766512" indent="0">
              <a:buNone/>
              <a:defRPr sz="2000"/>
            </a:lvl3pPr>
            <a:lvl4pPr marL="1149774" indent="0">
              <a:buNone/>
              <a:defRPr sz="1700"/>
            </a:lvl4pPr>
            <a:lvl5pPr marL="1532647" indent="0">
              <a:buNone/>
              <a:defRPr sz="1700"/>
            </a:lvl5pPr>
            <a:lvl6pPr marL="1915903" indent="0">
              <a:buNone/>
              <a:defRPr sz="1700"/>
            </a:lvl6pPr>
            <a:lvl7pPr marL="2299158" indent="0">
              <a:buNone/>
              <a:defRPr sz="1700"/>
            </a:lvl7pPr>
            <a:lvl8pPr marL="2682416" indent="0">
              <a:buNone/>
              <a:defRPr sz="1700"/>
            </a:lvl8pPr>
            <a:lvl9pPr marL="3065670" indent="0">
              <a:buNone/>
              <a:defRPr sz="1700"/>
            </a:lvl9pPr>
          </a:lstStyle>
          <a:p>
            <a:endParaRPr lang="zh-CN" altLang="en-US"/>
          </a:p>
        </p:txBody>
      </p:sp>
      <p:sp>
        <p:nvSpPr>
          <p:cNvPr id="4" name="文本占位符 3"/>
          <p:cNvSpPr>
            <a:spLocks noGrp="1"/>
          </p:cNvSpPr>
          <p:nvPr>
            <p:ph type="body" sz="half" idx="2"/>
          </p:nvPr>
        </p:nvSpPr>
        <p:spPr>
          <a:xfrm>
            <a:off x="629868" y="1543102"/>
            <a:ext cx="3124071" cy="2858787"/>
          </a:xfrm>
          <a:prstGeom prst="rect">
            <a:avLst/>
          </a:prstGeom>
        </p:spPr>
        <p:txBody>
          <a:bodyPr lIns="55691" tIns="27844" rIns="55691" bIns="27844"/>
          <a:lstStyle>
            <a:lvl1pPr marL="0" indent="0">
              <a:buNone/>
              <a:defRPr sz="1700"/>
            </a:lvl1pPr>
            <a:lvl2pPr marL="383255" indent="0">
              <a:buNone/>
              <a:defRPr sz="1500"/>
            </a:lvl2pPr>
            <a:lvl3pPr marL="766512" indent="0">
              <a:buNone/>
              <a:defRPr sz="1300"/>
            </a:lvl3pPr>
            <a:lvl4pPr marL="1149774" indent="0">
              <a:buNone/>
              <a:defRPr sz="1200"/>
            </a:lvl4pPr>
            <a:lvl5pPr marL="1532647" indent="0">
              <a:buNone/>
              <a:defRPr sz="1200"/>
            </a:lvl5pPr>
            <a:lvl6pPr marL="1915903" indent="0">
              <a:buNone/>
              <a:defRPr sz="1200"/>
            </a:lvl6pPr>
            <a:lvl7pPr marL="2299158" indent="0">
              <a:buNone/>
              <a:defRPr sz="1200"/>
            </a:lvl7pPr>
            <a:lvl8pPr marL="2682416" indent="0">
              <a:buNone/>
              <a:defRPr sz="1200"/>
            </a:lvl8pPr>
            <a:lvl9pPr marL="3065670"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316208024"/>
      </p:ext>
    </p:extLst>
  </p:cSld>
  <p:clrMapOvr>
    <a:masterClrMapping/>
  </p:clrMapOvr>
  <p:transition advClick="0" advTm="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249172" y="868615"/>
            <a:ext cx="4485050" cy="2456885"/>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6038001"/>
      </p:ext>
    </p:extLst>
  </p:cSld>
  <p:clrMapOvr>
    <a:masterClrMapping/>
  </p:clrMapOvr>
  <p:transition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273854"/>
            <a:ext cx="1971712" cy="4359024"/>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628669" y="273854"/>
            <a:ext cx="5800835" cy="4359024"/>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60524842"/>
      </p:ext>
    </p:extLst>
  </p:cSld>
  <p:clrMapOvr>
    <a:masterClrMapping/>
  </p:clrMapOvr>
  <p:transition advClick="0" advTm="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8" y="1369284"/>
            <a:ext cx="3886273" cy="1574059"/>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8" y="3057648"/>
            <a:ext cx="3886273" cy="1575250"/>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91386997"/>
      </p:ext>
    </p:extLst>
  </p:cSld>
  <p:clrMapOvr>
    <a:masterClrMapping/>
  </p:clrMapOvr>
  <p:transition advClick="0" advTm="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841801"/>
            <a:ext cx="6858130" cy="1790760"/>
          </a:xfrm>
          <a:prstGeom prst="rect">
            <a:avLst/>
          </a:prstGeom>
        </p:spPr>
        <p:txBody>
          <a:bodyPr lIns="55697" tIns="27847" rIns="55697" bIns="27847"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2701628"/>
            <a:ext cx="6858130" cy="1241863"/>
          </a:xfrm>
          <a:prstGeom prst="rect">
            <a:avLst/>
          </a:prstGeom>
        </p:spPr>
        <p:txBody>
          <a:bodyPr lIns="55697" tIns="27847" rIns="55697" bIns="27847"/>
          <a:lstStyle>
            <a:lvl1pPr marL="0" indent="0" algn="ctr">
              <a:buNone/>
              <a:defRPr sz="2000"/>
            </a:lvl1pPr>
            <a:lvl2pPr marL="383297" indent="0" algn="ctr">
              <a:buNone/>
              <a:defRPr sz="1700"/>
            </a:lvl2pPr>
            <a:lvl3pPr marL="766596" indent="0" algn="ctr">
              <a:buNone/>
              <a:defRPr sz="1500"/>
            </a:lvl3pPr>
            <a:lvl4pPr marL="1149899" indent="0" algn="ctr">
              <a:buNone/>
              <a:defRPr sz="1300"/>
            </a:lvl4pPr>
            <a:lvl5pPr marL="1532813" indent="0" algn="ctr">
              <a:buNone/>
              <a:defRPr sz="1300"/>
            </a:lvl5pPr>
            <a:lvl6pPr marL="1916111" indent="0" algn="ctr">
              <a:buNone/>
              <a:defRPr sz="1300"/>
            </a:lvl6pPr>
            <a:lvl7pPr marL="2299408" indent="0" algn="ctr">
              <a:buNone/>
              <a:defRPr sz="1300"/>
            </a:lvl7pPr>
            <a:lvl8pPr marL="2682708" indent="0" algn="ctr">
              <a:buNone/>
              <a:defRPr sz="1300"/>
            </a:lvl8pPr>
            <a:lvl9pPr marL="3066004"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2671114329"/>
      </p:ext>
    </p:extLst>
  </p:cSld>
  <p:clrMapOvr>
    <a:masterClrMapping/>
  </p:clrMapOvr>
  <p:transition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7" tIns="27847" rIns="55697" bIns="27847"/>
          <a:lstStyle/>
          <a:p>
            <a:r>
              <a:rPr lang="zh-CN" altLang="en-US"/>
              <a:t>单击此处编辑母版标题样式</a:t>
            </a:r>
          </a:p>
        </p:txBody>
      </p:sp>
      <p:sp>
        <p:nvSpPr>
          <p:cNvPr id="3" name="内容占位符 2"/>
          <p:cNvSpPr>
            <a:spLocks noGrp="1"/>
          </p:cNvSpPr>
          <p:nvPr>
            <p:ph idx="1"/>
          </p:nvPr>
        </p:nvSpPr>
        <p:spPr>
          <a:xfrm>
            <a:off x="249172" y="868614"/>
            <a:ext cx="4485050" cy="2456885"/>
          </a:xfrm>
          <a:prstGeom prst="rect">
            <a:avLst/>
          </a:prstGeo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52017719"/>
      </p:ext>
    </p:extLst>
  </p:cSld>
  <p:clrMapOvr>
    <a:masterClrMapping/>
  </p:clrMapOvr>
  <p:transition advClick="0" advTm="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18" y="1282365"/>
            <a:ext cx="7886849" cy="2139625"/>
          </a:xfrm>
          <a:prstGeom prst="rect">
            <a:avLst/>
          </a:prstGeom>
        </p:spPr>
        <p:txBody>
          <a:bodyPr lIns="55697" tIns="27847" rIns="55697" bIns="27847"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18" y="3442231"/>
            <a:ext cx="7886849" cy="1125178"/>
          </a:xfrm>
          <a:prstGeom prst="rect">
            <a:avLst/>
          </a:prstGeom>
        </p:spPr>
        <p:txBody>
          <a:bodyPr lIns="55697" tIns="27847" rIns="55697" bIns="27847"/>
          <a:lstStyle>
            <a:lvl1pPr marL="0" indent="0">
              <a:buNone/>
              <a:defRPr sz="2000">
                <a:solidFill>
                  <a:schemeClr val="tx1">
                    <a:tint val="75000"/>
                  </a:schemeClr>
                </a:solidFill>
              </a:defRPr>
            </a:lvl1pPr>
            <a:lvl2pPr marL="383297" indent="0">
              <a:buNone/>
              <a:defRPr sz="1700">
                <a:solidFill>
                  <a:schemeClr val="tx1">
                    <a:tint val="75000"/>
                  </a:schemeClr>
                </a:solidFill>
              </a:defRPr>
            </a:lvl2pPr>
            <a:lvl3pPr marL="766596" indent="0">
              <a:buNone/>
              <a:defRPr sz="1500">
                <a:solidFill>
                  <a:schemeClr val="tx1">
                    <a:tint val="75000"/>
                  </a:schemeClr>
                </a:solidFill>
              </a:defRPr>
            </a:lvl3pPr>
            <a:lvl4pPr marL="1149899" indent="0">
              <a:buNone/>
              <a:defRPr sz="1300">
                <a:solidFill>
                  <a:schemeClr val="tx1">
                    <a:tint val="75000"/>
                  </a:schemeClr>
                </a:solidFill>
              </a:defRPr>
            </a:lvl4pPr>
            <a:lvl5pPr marL="1532813" indent="0">
              <a:buNone/>
              <a:defRPr sz="1300">
                <a:solidFill>
                  <a:schemeClr val="tx1">
                    <a:tint val="75000"/>
                  </a:schemeClr>
                </a:solidFill>
              </a:defRPr>
            </a:lvl5pPr>
            <a:lvl6pPr marL="1916111" indent="0">
              <a:buNone/>
              <a:defRPr sz="1300">
                <a:solidFill>
                  <a:schemeClr val="tx1">
                    <a:tint val="75000"/>
                  </a:schemeClr>
                </a:solidFill>
              </a:defRPr>
            </a:lvl6pPr>
            <a:lvl7pPr marL="2299408" indent="0">
              <a:buNone/>
              <a:defRPr sz="1300">
                <a:solidFill>
                  <a:schemeClr val="tx1">
                    <a:tint val="75000"/>
                  </a:schemeClr>
                </a:solidFill>
              </a:defRPr>
            </a:lvl7pPr>
            <a:lvl8pPr marL="2682708" indent="0">
              <a:buNone/>
              <a:defRPr sz="1300">
                <a:solidFill>
                  <a:schemeClr val="tx1">
                    <a:tint val="75000"/>
                  </a:schemeClr>
                </a:solidFill>
              </a:defRPr>
            </a:lvl8pPr>
            <a:lvl9pPr marL="3066004"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114945999"/>
      </p:ext>
    </p:extLst>
  </p:cSld>
  <p:clrMapOvr>
    <a:masterClrMapping/>
  </p:clrMapOvr>
  <p:transition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7" tIns="27847" rIns="55697" bIns="27847"/>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a:prstGeom prst="rect">
            <a:avLst/>
          </a:prstGeo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8" y="1369265"/>
            <a:ext cx="3886273" cy="3263613"/>
          </a:xfrm>
          <a:prstGeom prst="rect">
            <a:avLst/>
          </a:prstGeo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81465715"/>
      </p:ext>
    </p:extLst>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E15A7-36F6-43CA-A7C7-F1AD3BF041E2}" type="datetimeFigureOut">
              <a:rPr lang="en-US" smtClean="0"/>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113736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72" y="273855"/>
            <a:ext cx="7886849" cy="994205"/>
          </a:xfrm>
          <a:prstGeom prst="rect">
            <a:avLst/>
          </a:prstGeom>
        </p:spPr>
        <p:txBody>
          <a:bodyPr lIns="55697" tIns="27847" rIns="55697" bIns="27847"/>
          <a:lstStyle/>
          <a:p>
            <a:r>
              <a:rPr lang="zh-CN" altLang="en-US"/>
              <a:t>单击此处编辑母版标题样式</a:t>
            </a:r>
          </a:p>
        </p:txBody>
      </p:sp>
      <p:sp>
        <p:nvSpPr>
          <p:cNvPr id="3" name="文本占位符 2"/>
          <p:cNvSpPr>
            <a:spLocks noGrp="1"/>
          </p:cNvSpPr>
          <p:nvPr>
            <p:ph type="body" idx="1"/>
          </p:nvPr>
        </p:nvSpPr>
        <p:spPr>
          <a:xfrm>
            <a:off x="890117" y="1333873"/>
            <a:ext cx="3655249" cy="617955"/>
          </a:xfrm>
          <a:prstGeom prst="rect">
            <a:avLst/>
          </a:prstGeom>
        </p:spPr>
        <p:txBody>
          <a:bodyPr lIns="55697" tIns="27847" rIns="55697" bIns="27847" anchor="ctr" anchorCtr="0"/>
          <a:lstStyle>
            <a:lvl1pPr marL="0" indent="0">
              <a:buNone/>
              <a:defRPr sz="2300"/>
            </a:lvl1pPr>
            <a:lvl2pPr marL="383297" indent="0">
              <a:buNone/>
              <a:defRPr sz="2000"/>
            </a:lvl2pPr>
            <a:lvl3pPr marL="766596" indent="0">
              <a:buNone/>
              <a:defRPr sz="1700"/>
            </a:lvl3pPr>
            <a:lvl4pPr marL="1149899" indent="0">
              <a:buNone/>
              <a:defRPr sz="1500"/>
            </a:lvl4pPr>
            <a:lvl5pPr marL="1532813" indent="0">
              <a:buNone/>
              <a:defRPr sz="1500"/>
            </a:lvl5pPr>
            <a:lvl6pPr marL="1916111" indent="0">
              <a:buNone/>
              <a:defRPr sz="1500"/>
            </a:lvl6pPr>
            <a:lvl7pPr marL="2299408" indent="0">
              <a:buNone/>
              <a:defRPr sz="1500"/>
            </a:lvl7pPr>
            <a:lvl8pPr marL="2682708" indent="0">
              <a:buNone/>
              <a:defRPr sz="1500"/>
            </a:lvl8pPr>
            <a:lvl9pPr marL="3066004"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17" y="1999101"/>
            <a:ext cx="3655249" cy="2643302"/>
          </a:xfrm>
          <a:prstGeom prst="rect">
            <a:avLst/>
          </a:prstGeo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07" y="1333873"/>
            <a:ext cx="3673251" cy="617955"/>
          </a:xfrm>
          <a:prstGeom prst="rect">
            <a:avLst/>
          </a:prstGeom>
        </p:spPr>
        <p:txBody>
          <a:bodyPr lIns="55697" tIns="27847" rIns="55697" bIns="27847" anchor="ctr" anchorCtr="0"/>
          <a:lstStyle>
            <a:lvl1pPr marL="0" indent="0">
              <a:buNone/>
              <a:defRPr sz="2300"/>
            </a:lvl1pPr>
            <a:lvl2pPr marL="383297" indent="0">
              <a:buNone/>
              <a:defRPr sz="2000"/>
            </a:lvl2pPr>
            <a:lvl3pPr marL="766596" indent="0">
              <a:buNone/>
              <a:defRPr sz="1700"/>
            </a:lvl3pPr>
            <a:lvl4pPr marL="1149899" indent="0">
              <a:buNone/>
              <a:defRPr sz="1500"/>
            </a:lvl4pPr>
            <a:lvl5pPr marL="1532813" indent="0">
              <a:buNone/>
              <a:defRPr sz="1500"/>
            </a:lvl5pPr>
            <a:lvl6pPr marL="1916111" indent="0">
              <a:buNone/>
              <a:defRPr sz="1500"/>
            </a:lvl6pPr>
            <a:lvl7pPr marL="2299408" indent="0">
              <a:buNone/>
              <a:defRPr sz="1500"/>
            </a:lvl7pPr>
            <a:lvl8pPr marL="2682708" indent="0">
              <a:buNone/>
              <a:defRPr sz="1500"/>
            </a:lvl8pPr>
            <a:lvl9pPr marL="3066004"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07" y="1999101"/>
            <a:ext cx="3673251" cy="2643302"/>
          </a:xfrm>
          <a:prstGeom prst="rect">
            <a:avLst/>
          </a:prstGeo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6806616"/>
      </p:ext>
    </p:extLst>
  </p:cSld>
  <p:clrMapOvr>
    <a:masterClrMapping/>
  </p:clrMapOvr>
  <p:transition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7" tIns="27847" rIns="55697" bIns="27847"/>
          <a:lstStyle/>
          <a:p>
            <a:r>
              <a:rPr lang="zh-CN" altLang="en-US"/>
              <a:t>单击此处编辑母版标题样式</a:t>
            </a:r>
          </a:p>
        </p:txBody>
      </p:sp>
    </p:spTree>
    <p:extLst>
      <p:ext uri="{BB962C8B-B14F-4D97-AF65-F5344CB8AC3E}">
        <p14:creationId xmlns:p14="http://schemas.microsoft.com/office/powerpoint/2010/main" val="1152105632"/>
      </p:ext>
    </p:extLst>
  </p:cSld>
  <p:clrMapOvr>
    <a:masterClrMapping/>
  </p:clrMapOvr>
  <p:transition advClick="0" advTm="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705579"/>
      </p:ext>
    </p:extLst>
  </p:cSld>
  <p:clrMapOvr>
    <a:masterClrMapping/>
  </p:clrMapOvr>
  <p:transition advClick="0" advTm="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0" y="342921"/>
            <a:ext cx="2949233" cy="1200190"/>
          </a:xfrm>
          <a:prstGeom prst="rect">
            <a:avLst/>
          </a:prstGeom>
        </p:spPr>
        <p:txBody>
          <a:bodyPr lIns="55697" tIns="27847" rIns="55697" bIns="27847"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lIns="55697" tIns="27847" rIns="55697" bIns="27847"/>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0" y="1543102"/>
            <a:ext cx="2949233" cy="2858787"/>
          </a:xfrm>
          <a:prstGeom prst="rect">
            <a:avLst/>
          </a:prstGeom>
        </p:spPr>
        <p:txBody>
          <a:bodyPr lIns="55697" tIns="27847" rIns="55697" bIns="27847"/>
          <a:lstStyle>
            <a:lvl1pPr marL="0" indent="0">
              <a:buNone/>
              <a:defRPr sz="1300"/>
            </a:lvl1pPr>
            <a:lvl2pPr marL="383297" indent="0">
              <a:buNone/>
              <a:defRPr sz="1200"/>
            </a:lvl2pPr>
            <a:lvl3pPr marL="766596" indent="0">
              <a:buNone/>
              <a:defRPr sz="1000"/>
            </a:lvl3pPr>
            <a:lvl4pPr marL="1149899" indent="0">
              <a:buNone/>
              <a:defRPr sz="800"/>
            </a:lvl4pPr>
            <a:lvl5pPr marL="1532813" indent="0">
              <a:buNone/>
              <a:defRPr sz="800"/>
            </a:lvl5pPr>
            <a:lvl6pPr marL="1916111" indent="0">
              <a:buNone/>
              <a:defRPr sz="800"/>
            </a:lvl6pPr>
            <a:lvl7pPr marL="2299408" indent="0">
              <a:buNone/>
              <a:defRPr sz="800"/>
            </a:lvl7pPr>
            <a:lvl8pPr marL="2682708" indent="0">
              <a:buNone/>
              <a:defRPr sz="800"/>
            </a:lvl8pPr>
            <a:lvl9pPr marL="3066004"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2709015353"/>
      </p:ext>
    </p:extLst>
  </p:cSld>
  <p:clrMapOvr>
    <a:masterClrMapping/>
  </p:clrMapOvr>
  <p:transition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8" y="342921"/>
            <a:ext cx="3124071" cy="1200190"/>
          </a:xfrm>
          <a:prstGeom prst="rect">
            <a:avLst/>
          </a:prstGeom>
        </p:spPr>
        <p:txBody>
          <a:bodyPr lIns="55697" tIns="27847" rIns="55697" bIns="27847"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342922"/>
            <a:ext cx="4629238" cy="4053023"/>
          </a:xfrm>
          <a:prstGeom prst="rect">
            <a:avLst/>
          </a:prstGeom>
        </p:spPr>
        <p:txBody>
          <a:bodyPr lIns="55697" tIns="27847" rIns="55697" bIns="27847"/>
          <a:lstStyle>
            <a:lvl1pPr marL="0" indent="0">
              <a:buNone/>
              <a:defRPr sz="2700"/>
            </a:lvl1pPr>
            <a:lvl2pPr marL="383297" indent="0">
              <a:buNone/>
              <a:defRPr sz="2300"/>
            </a:lvl2pPr>
            <a:lvl3pPr marL="766596" indent="0">
              <a:buNone/>
              <a:defRPr sz="2000"/>
            </a:lvl3pPr>
            <a:lvl4pPr marL="1149899" indent="0">
              <a:buNone/>
              <a:defRPr sz="1700"/>
            </a:lvl4pPr>
            <a:lvl5pPr marL="1532813" indent="0">
              <a:buNone/>
              <a:defRPr sz="1700"/>
            </a:lvl5pPr>
            <a:lvl6pPr marL="1916111" indent="0">
              <a:buNone/>
              <a:defRPr sz="1700"/>
            </a:lvl6pPr>
            <a:lvl7pPr marL="2299408" indent="0">
              <a:buNone/>
              <a:defRPr sz="1700"/>
            </a:lvl7pPr>
            <a:lvl8pPr marL="2682708" indent="0">
              <a:buNone/>
              <a:defRPr sz="1700"/>
            </a:lvl8pPr>
            <a:lvl9pPr marL="3066004" indent="0">
              <a:buNone/>
              <a:defRPr sz="1700"/>
            </a:lvl9pPr>
          </a:lstStyle>
          <a:p>
            <a:endParaRPr lang="zh-CN" altLang="en-US"/>
          </a:p>
        </p:txBody>
      </p:sp>
      <p:sp>
        <p:nvSpPr>
          <p:cNvPr id="4" name="文本占位符 3"/>
          <p:cNvSpPr>
            <a:spLocks noGrp="1"/>
          </p:cNvSpPr>
          <p:nvPr>
            <p:ph type="body" sz="half" idx="2"/>
          </p:nvPr>
        </p:nvSpPr>
        <p:spPr>
          <a:xfrm>
            <a:off x="629868" y="1543102"/>
            <a:ext cx="3124071" cy="2858787"/>
          </a:xfrm>
          <a:prstGeom prst="rect">
            <a:avLst/>
          </a:prstGeom>
        </p:spPr>
        <p:txBody>
          <a:bodyPr lIns="55697" tIns="27847" rIns="55697" bIns="27847"/>
          <a:lstStyle>
            <a:lvl1pPr marL="0" indent="0">
              <a:buNone/>
              <a:defRPr sz="1700"/>
            </a:lvl1pPr>
            <a:lvl2pPr marL="383297" indent="0">
              <a:buNone/>
              <a:defRPr sz="1500"/>
            </a:lvl2pPr>
            <a:lvl3pPr marL="766596" indent="0">
              <a:buNone/>
              <a:defRPr sz="1300"/>
            </a:lvl3pPr>
            <a:lvl4pPr marL="1149899" indent="0">
              <a:buNone/>
              <a:defRPr sz="1200"/>
            </a:lvl4pPr>
            <a:lvl5pPr marL="1532813" indent="0">
              <a:buNone/>
              <a:defRPr sz="1200"/>
            </a:lvl5pPr>
            <a:lvl6pPr marL="1916111" indent="0">
              <a:buNone/>
              <a:defRPr sz="1200"/>
            </a:lvl6pPr>
            <a:lvl7pPr marL="2299408" indent="0">
              <a:buNone/>
              <a:defRPr sz="1200"/>
            </a:lvl7pPr>
            <a:lvl8pPr marL="2682708" indent="0">
              <a:buNone/>
              <a:defRPr sz="1200"/>
            </a:lvl8pPr>
            <a:lvl9pPr marL="3066004"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18743805"/>
      </p:ext>
    </p:extLst>
  </p:cSld>
  <p:clrMapOvr>
    <a:masterClrMapping/>
  </p:clrMapOvr>
  <p:transition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697" tIns="27847" rIns="55697" bIns="27847"/>
          <a:lstStyle/>
          <a:p>
            <a:r>
              <a:rPr lang="zh-CN" altLang="en-US"/>
              <a:t>单击此处编辑母版标题样式</a:t>
            </a:r>
          </a:p>
        </p:txBody>
      </p:sp>
      <p:sp>
        <p:nvSpPr>
          <p:cNvPr id="3" name="竖排文字占位符 2"/>
          <p:cNvSpPr>
            <a:spLocks noGrp="1"/>
          </p:cNvSpPr>
          <p:nvPr>
            <p:ph type="body" orient="vert" idx="1"/>
          </p:nvPr>
        </p:nvSpPr>
        <p:spPr>
          <a:xfrm>
            <a:off x="249172" y="868614"/>
            <a:ext cx="4485050" cy="2456885"/>
          </a:xfrm>
          <a:prstGeom prst="rect">
            <a:avLst/>
          </a:prstGeom>
        </p:spPr>
        <p:txBody>
          <a:bodyPr vert="eaVert"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59443641"/>
      </p:ext>
    </p:extLst>
  </p:cSld>
  <p:clrMapOvr>
    <a:masterClrMapping/>
  </p:clrMapOvr>
  <p:transition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273854"/>
            <a:ext cx="1971712" cy="4359024"/>
          </a:xfrm>
          <a:prstGeom prst="rect">
            <a:avLst/>
          </a:prstGeom>
        </p:spPr>
        <p:txBody>
          <a:bodyPr vert="eaVert" lIns="55697" tIns="27847" rIns="55697" bIns="27847"/>
          <a:lstStyle/>
          <a:p>
            <a:r>
              <a:rPr lang="zh-CN" altLang="en-US"/>
              <a:t>单击此处编辑母版标题样式</a:t>
            </a:r>
          </a:p>
        </p:txBody>
      </p:sp>
      <p:sp>
        <p:nvSpPr>
          <p:cNvPr id="3" name="竖排文字占位符 2"/>
          <p:cNvSpPr>
            <a:spLocks noGrp="1"/>
          </p:cNvSpPr>
          <p:nvPr>
            <p:ph type="body" orient="vert" idx="1"/>
          </p:nvPr>
        </p:nvSpPr>
        <p:spPr>
          <a:xfrm>
            <a:off x="628669" y="273854"/>
            <a:ext cx="5800835" cy="4359024"/>
          </a:xfrm>
          <a:prstGeom prst="rect">
            <a:avLst/>
          </a:prstGeom>
        </p:spPr>
        <p:txBody>
          <a:bodyPr vert="eaVert"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97498971"/>
      </p:ext>
    </p:extLst>
  </p:cSld>
  <p:clrMapOvr>
    <a:masterClrMapping/>
  </p:clrMapOvr>
  <p:transition advClick="0" advTm="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7" tIns="27847" rIns="55697" bIns="27847"/>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8" y="1369283"/>
            <a:ext cx="3886273" cy="1574059"/>
          </a:xfr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8" y="3057646"/>
            <a:ext cx="3886273" cy="1575250"/>
          </a:xfrm>
        </p:spPr>
        <p:txBody>
          <a:bodyPr lIns="55697" tIns="27847" rIns="55697" bIns="2784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09882176"/>
      </p:ext>
    </p:extLst>
  </p:cSld>
  <p:clrMapOvr>
    <a:masterClrMapping/>
  </p:clrMapOvr>
  <p:transition advClick="0" advTm="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841801"/>
            <a:ext cx="6858130" cy="1790760"/>
          </a:xfrm>
          <a:prstGeom prst="rect">
            <a:avLst/>
          </a:prstGeom>
        </p:spPr>
        <p:txBody>
          <a:bodyPr lIns="55706" tIns="27852" rIns="55706" bIns="27852"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2701628"/>
            <a:ext cx="6858130" cy="1241863"/>
          </a:xfrm>
          <a:prstGeom prst="rect">
            <a:avLst/>
          </a:prstGeom>
        </p:spPr>
        <p:txBody>
          <a:bodyPr lIns="55706" tIns="27852" rIns="55706" bIns="27852"/>
          <a:lstStyle>
            <a:lvl1pPr marL="0" indent="0" algn="ctr">
              <a:buNone/>
              <a:defRPr sz="2000"/>
            </a:lvl1pPr>
            <a:lvl2pPr marL="383360" indent="0" algn="ctr">
              <a:buNone/>
              <a:defRPr sz="1700"/>
            </a:lvl2pPr>
            <a:lvl3pPr marL="766721" indent="0" algn="ctr">
              <a:buNone/>
              <a:defRPr sz="1500"/>
            </a:lvl3pPr>
            <a:lvl4pPr marL="1150086" indent="0" algn="ctr">
              <a:buNone/>
              <a:defRPr sz="1300"/>
            </a:lvl4pPr>
            <a:lvl5pPr marL="1533062" indent="0" algn="ctr">
              <a:buNone/>
              <a:defRPr sz="1300"/>
            </a:lvl5pPr>
            <a:lvl6pPr marL="1916423" indent="0" algn="ctr">
              <a:buNone/>
              <a:defRPr sz="1300"/>
            </a:lvl6pPr>
            <a:lvl7pPr marL="2299783" indent="0" algn="ctr">
              <a:buNone/>
              <a:defRPr sz="1300"/>
            </a:lvl7pPr>
            <a:lvl8pPr marL="2683145" indent="0" algn="ctr">
              <a:buNone/>
              <a:defRPr sz="1300"/>
            </a:lvl8pPr>
            <a:lvl9pPr marL="3066504"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3693090322"/>
      </p:ext>
    </p:extLst>
  </p:cSld>
  <p:clrMapOvr>
    <a:masterClrMapping/>
  </p:clrMapOvr>
  <p:transition advClick="0" advTm="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06" tIns="27852" rIns="55706" bIns="27852"/>
          <a:lstStyle/>
          <a:p>
            <a:r>
              <a:rPr lang="zh-CN" altLang="en-US"/>
              <a:t>单击此处编辑母版标题样式</a:t>
            </a:r>
          </a:p>
        </p:txBody>
      </p:sp>
      <p:sp>
        <p:nvSpPr>
          <p:cNvPr id="3" name="内容占位符 2"/>
          <p:cNvSpPr>
            <a:spLocks noGrp="1"/>
          </p:cNvSpPr>
          <p:nvPr>
            <p:ph idx="1"/>
          </p:nvPr>
        </p:nvSpPr>
        <p:spPr>
          <a:xfrm>
            <a:off x="249172" y="868612"/>
            <a:ext cx="4485050" cy="2456885"/>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7121913"/>
      </p:ext>
    </p:extLst>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15A7-36F6-43CA-A7C7-F1AD3BF041E2}" type="datetimeFigureOut">
              <a:rPr lang="en-US" smtClean="0"/>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2120955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15" y="1282362"/>
            <a:ext cx="7886849" cy="2139625"/>
          </a:xfrm>
          <a:prstGeom prst="rect">
            <a:avLst/>
          </a:prstGeom>
        </p:spPr>
        <p:txBody>
          <a:bodyPr lIns="55706" tIns="27852" rIns="55706" bIns="27852"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15" y="3442229"/>
            <a:ext cx="7886849" cy="1125178"/>
          </a:xfrm>
          <a:prstGeom prst="rect">
            <a:avLst/>
          </a:prstGeom>
        </p:spPr>
        <p:txBody>
          <a:bodyPr lIns="55706" tIns="27852" rIns="55706" bIns="27852"/>
          <a:lstStyle>
            <a:lvl1pPr marL="0" indent="0">
              <a:buNone/>
              <a:defRPr sz="2000">
                <a:solidFill>
                  <a:schemeClr val="tx1">
                    <a:tint val="75000"/>
                  </a:schemeClr>
                </a:solidFill>
              </a:defRPr>
            </a:lvl1pPr>
            <a:lvl2pPr marL="383360" indent="0">
              <a:buNone/>
              <a:defRPr sz="1700">
                <a:solidFill>
                  <a:schemeClr val="tx1">
                    <a:tint val="75000"/>
                  </a:schemeClr>
                </a:solidFill>
              </a:defRPr>
            </a:lvl2pPr>
            <a:lvl3pPr marL="766721" indent="0">
              <a:buNone/>
              <a:defRPr sz="1500">
                <a:solidFill>
                  <a:schemeClr val="tx1">
                    <a:tint val="75000"/>
                  </a:schemeClr>
                </a:solidFill>
              </a:defRPr>
            </a:lvl3pPr>
            <a:lvl4pPr marL="1150086" indent="0">
              <a:buNone/>
              <a:defRPr sz="1300">
                <a:solidFill>
                  <a:schemeClr val="tx1">
                    <a:tint val="75000"/>
                  </a:schemeClr>
                </a:solidFill>
              </a:defRPr>
            </a:lvl4pPr>
            <a:lvl5pPr marL="1533062" indent="0">
              <a:buNone/>
              <a:defRPr sz="1300">
                <a:solidFill>
                  <a:schemeClr val="tx1">
                    <a:tint val="75000"/>
                  </a:schemeClr>
                </a:solidFill>
              </a:defRPr>
            </a:lvl5pPr>
            <a:lvl6pPr marL="1916423" indent="0">
              <a:buNone/>
              <a:defRPr sz="1300">
                <a:solidFill>
                  <a:schemeClr val="tx1">
                    <a:tint val="75000"/>
                  </a:schemeClr>
                </a:solidFill>
              </a:defRPr>
            </a:lvl6pPr>
            <a:lvl7pPr marL="2299783" indent="0">
              <a:buNone/>
              <a:defRPr sz="1300">
                <a:solidFill>
                  <a:schemeClr val="tx1">
                    <a:tint val="75000"/>
                  </a:schemeClr>
                </a:solidFill>
              </a:defRPr>
            </a:lvl7pPr>
            <a:lvl8pPr marL="2683145" indent="0">
              <a:buNone/>
              <a:defRPr sz="1300">
                <a:solidFill>
                  <a:schemeClr val="tx1">
                    <a:tint val="75000"/>
                  </a:schemeClr>
                </a:solidFill>
              </a:defRPr>
            </a:lvl8pPr>
            <a:lvl9pPr marL="3066504"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777504644"/>
      </p:ext>
    </p:extLst>
  </p:cSld>
  <p:clrMapOvr>
    <a:masterClrMapping/>
  </p:clrMapOvr>
  <p:transition advClick="0" advTm="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06" tIns="27852" rIns="55706" bIns="27852"/>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8" y="1369265"/>
            <a:ext cx="3886273" cy="3263613"/>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2614460"/>
      </p:ext>
    </p:extLst>
  </p:cSld>
  <p:clrMapOvr>
    <a:masterClrMapping/>
  </p:clrMapOvr>
  <p:transition advClick="0" advTm="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9" y="273855"/>
            <a:ext cx="7886849" cy="994205"/>
          </a:xfrm>
          <a:prstGeom prst="rect">
            <a:avLst/>
          </a:prstGeom>
        </p:spPr>
        <p:txBody>
          <a:bodyPr lIns="55706" tIns="27852" rIns="55706" bIns="27852"/>
          <a:lstStyle/>
          <a:p>
            <a:r>
              <a:rPr lang="zh-CN" altLang="en-US"/>
              <a:t>单击此处编辑母版标题样式</a:t>
            </a:r>
          </a:p>
        </p:txBody>
      </p:sp>
      <p:sp>
        <p:nvSpPr>
          <p:cNvPr id="3" name="文本占位符 2"/>
          <p:cNvSpPr>
            <a:spLocks noGrp="1"/>
          </p:cNvSpPr>
          <p:nvPr>
            <p:ph type="body" idx="1"/>
          </p:nvPr>
        </p:nvSpPr>
        <p:spPr>
          <a:xfrm>
            <a:off x="890114" y="1333873"/>
            <a:ext cx="3655249" cy="617955"/>
          </a:xfrm>
          <a:prstGeom prst="rect">
            <a:avLst/>
          </a:prstGeom>
        </p:spPr>
        <p:txBody>
          <a:bodyPr lIns="55706" tIns="27852" rIns="55706" bIns="27852" anchor="ctr" anchorCtr="0"/>
          <a:lstStyle>
            <a:lvl1pPr marL="0" indent="0">
              <a:buNone/>
              <a:defRPr sz="2300"/>
            </a:lvl1pPr>
            <a:lvl2pPr marL="383360" indent="0">
              <a:buNone/>
              <a:defRPr sz="2000"/>
            </a:lvl2pPr>
            <a:lvl3pPr marL="766721" indent="0">
              <a:buNone/>
              <a:defRPr sz="1700"/>
            </a:lvl3pPr>
            <a:lvl4pPr marL="1150086" indent="0">
              <a:buNone/>
              <a:defRPr sz="1500"/>
            </a:lvl4pPr>
            <a:lvl5pPr marL="1533062" indent="0">
              <a:buNone/>
              <a:defRPr sz="1500"/>
            </a:lvl5pPr>
            <a:lvl6pPr marL="1916423" indent="0">
              <a:buNone/>
              <a:defRPr sz="1500"/>
            </a:lvl6pPr>
            <a:lvl7pPr marL="2299783" indent="0">
              <a:buNone/>
              <a:defRPr sz="1500"/>
            </a:lvl7pPr>
            <a:lvl8pPr marL="2683145" indent="0">
              <a:buNone/>
              <a:defRPr sz="1500"/>
            </a:lvl8pPr>
            <a:lvl9pPr marL="3066504"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14" y="1999101"/>
            <a:ext cx="3655249" cy="2643302"/>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04" y="1333873"/>
            <a:ext cx="3673251" cy="617955"/>
          </a:xfrm>
          <a:prstGeom prst="rect">
            <a:avLst/>
          </a:prstGeom>
        </p:spPr>
        <p:txBody>
          <a:bodyPr lIns="55706" tIns="27852" rIns="55706" bIns="27852" anchor="ctr" anchorCtr="0"/>
          <a:lstStyle>
            <a:lvl1pPr marL="0" indent="0">
              <a:buNone/>
              <a:defRPr sz="2300"/>
            </a:lvl1pPr>
            <a:lvl2pPr marL="383360" indent="0">
              <a:buNone/>
              <a:defRPr sz="2000"/>
            </a:lvl2pPr>
            <a:lvl3pPr marL="766721" indent="0">
              <a:buNone/>
              <a:defRPr sz="1700"/>
            </a:lvl3pPr>
            <a:lvl4pPr marL="1150086" indent="0">
              <a:buNone/>
              <a:defRPr sz="1500"/>
            </a:lvl4pPr>
            <a:lvl5pPr marL="1533062" indent="0">
              <a:buNone/>
              <a:defRPr sz="1500"/>
            </a:lvl5pPr>
            <a:lvl6pPr marL="1916423" indent="0">
              <a:buNone/>
              <a:defRPr sz="1500"/>
            </a:lvl6pPr>
            <a:lvl7pPr marL="2299783" indent="0">
              <a:buNone/>
              <a:defRPr sz="1500"/>
            </a:lvl7pPr>
            <a:lvl8pPr marL="2683145" indent="0">
              <a:buNone/>
              <a:defRPr sz="1500"/>
            </a:lvl8pPr>
            <a:lvl9pPr marL="3066504"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04" y="1999101"/>
            <a:ext cx="3673251" cy="2643302"/>
          </a:xfrm>
          <a:prstGeom prst="rect">
            <a:avLst/>
          </a:prstGeo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06301322"/>
      </p:ext>
    </p:extLst>
  </p:cSld>
  <p:clrMapOvr>
    <a:masterClrMapping/>
  </p:clrMapOvr>
  <p:transition advClick="0" advTm="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06" tIns="27852" rIns="55706" bIns="27852"/>
          <a:lstStyle/>
          <a:p>
            <a:r>
              <a:rPr lang="zh-CN" altLang="en-US"/>
              <a:t>单击此处编辑母版标题样式</a:t>
            </a:r>
          </a:p>
        </p:txBody>
      </p:sp>
    </p:spTree>
    <p:extLst>
      <p:ext uri="{BB962C8B-B14F-4D97-AF65-F5344CB8AC3E}">
        <p14:creationId xmlns:p14="http://schemas.microsoft.com/office/powerpoint/2010/main" val="1243493186"/>
      </p:ext>
    </p:extLst>
  </p:cSld>
  <p:clrMapOvr>
    <a:masterClrMapping/>
  </p:clrMapOvr>
  <p:transition advClick="0" advTm="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382026"/>
      </p:ext>
    </p:extLst>
  </p:cSld>
  <p:clrMapOvr>
    <a:masterClrMapping/>
  </p:clrMapOvr>
  <p:transition advClick="0" advTm="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0" y="342921"/>
            <a:ext cx="2949233" cy="1200190"/>
          </a:xfrm>
          <a:prstGeom prst="rect">
            <a:avLst/>
          </a:prstGeom>
        </p:spPr>
        <p:txBody>
          <a:bodyPr lIns="55706" tIns="27852" rIns="55706" bIns="27852"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lIns="55706" tIns="27852" rIns="55706" bIns="27852"/>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0" y="1543102"/>
            <a:ext cx="2949233" cy="2858787"/>
          </a:xfrm>
          <a:prstGeom prst="rect">
            <a:avLst/>
          </a:prstGeom>
        </p:spPr>
        <p:txBody>
          <a:bodyPr lIns="55706" tIns="27852" rIns="55706" bIns="27852"/>
          <a:lstStyle>
            <a:lvl1pPr marL="0" indent="0">
              <a:buNone/>
              <a:defRPr sz="1300"/>
            </a:lvl1pPr>
            <a:lvl2pPr marL="383360" indent="0">
              <a:buNone/>
              <a:defRPr sz="1200"/>
            </a:lvl2pPr>
            <a:lvl3pPr marL="766721" indent="0">
              <a:buNone/>
              <a:defRPr sz="1000"/>
            </a:lvl3pPr>
            <a:lvl4pPr marL="1150086" indent="0">
              <a:buNone/>
              <a:defRPr sz="800"/>
            </a:lvl4pPr>
            <a:lvl5pPr marL="1533062" indent="0">
              <a:buNone/>
              <a:defRPr sz="800"/>
            </a:lvl5pPr>
            <a:lvl6pPr marL="1916423" indent="0">
              <a:buNone/>
              <a:defRPr sz="800"/>
            </a:lvl6pPr>
            <a:lvl7pPr marL="2299783" indent="0">
              <a:buNone/>
              <a:defRPr sz="800"/>
            </a:lvl7pPr>
            <a:lvl8pPr marL="2683145" indent="0">
              <a:buNone/>
              <a:defRPr sz="800"/>
            </a:lvl8pPr>
            <a:lvl9pPr marL="3066504"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938258967"/>
      </p:ext>
    </p:extLst>
  </p:cSld>
  <p:clrMapOvr>
    <a:masterClrMapping/>
  </p:clrMapOvr>
  <p:transition advClick="0" advTm="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5" y="342921"/>
            <a:ext cx="3124071" cy="1200190"/>
          </a:xfrm>
          <a:prstGeom prst="rect">
            <a:avLst/>
          </a:prstGeom>
        </p:spPr>
        <p:txBody>
          <a:bodyPr lIns="55706" tIns="27852" rIns="55706" bIns="27852"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342922"/>
            <a:ext cx="4629238" cy="4053023"/>
          </a:xfrm>
          <a:prstGeom prst="rect">
            <a:avLst/>
          </a:prstGeom>
        </p:spPr>
        <p:txBody>
          <a:bodyPr lIns="55706" tIns="27852" rIns="55706" bIns="27852"/>
          <a:lstStyle>
            <a:lvl1pPr marL="0" indent="0">
              <a:buNone/>
              <a:defRPr sz="2700"/>
            </a:lvl1pPr>
            <a:lvl2pPr marL="383360" indent="0">
              <a:buNone/>
              <a:defRPr sz="2300"/>
            </a:lvl2pPr>
            <a:lvl3pPr marL="766721" indent="0">
              <a:buNone/>
              <a:defRPr sz="2000"/>
            </a:lvl3pPr>
            <a:lvl4pPr marL="1150086" indent="0">
              <a:buNone/>
              <a:defRPr sz="1700"/>
            </a:lvl4pPr>
            <a:lvl5pPr marL="1533062" indent="0">
              <a:buNone/>
              <a:defRPr sz="1700"/>
            </a:lvl5pPr>
            <a:lvl6pPr marL="1916423" indent="0">
              <a:buNone/>
              <a:defRPr sz="1700"/>
            </a:lvl6pPr>
            <a:lvl7pPr marL="2299783" indent="0">
              <a:buNone/>
              <a:defRPr sz="1700"/>
            </a:lvl7pPr>
            <a:lvl8pPr marL="2683145" indent="0">
              <a:buNone/>
              <a:defRPr sz="1700"/>
            </a:lvl8pPr>
            <a:lvl9pPr marL="3066504" indent="0">
              <a:buNone/>
              <a:defRPr sz="1700"/>
            </a:lvl9pPr>
          </a:lstStyle>
          <a:p>
            <a:endParaRPr lang="zh-CN" altLang="en-US"/>
          </a:p>
        </p:txBody>
      </p:sp>
      <p:sp>
        <p:nvSpPr>
          <p:cNvPr id="4" name="文本占位符 3"/>
          <p:cNvSpPr>
            <a:spLocks noGrp="1"/>
          </p:cNvSpPr>
          <p:nvPr>
            <p:ph type="body" sz="half" idx="2"/>
          </p:nvPr>
        </p:nvSpPr>
        <p:spPr>
          <a:xfrm>
            <a:off x="629865" y="1543102"/>
            <a:ext cx="3124071" cy="2858787"/>
          </a:xfrm>
          <a:prstGeom prst="rect">
            <a:avLst/>
          </a:prstGeom>
        </p:spPr>
        <p:txBody>
          <a:bodyPr lIns="55706" tIns="27852" rIns="55706" bIns="27852"/>
          <a:lstStyle>
            <a:lvl1pPr marL="0" indent="0">
              <a:buNone/>
              <a:defRPr sz="1700"/>
            </a:lvl1pPr>
            <a:lvl2pPr marL="383360" indent="0">
              <a:buNone/>
              <a:defRPr sz="1500"/>
            </a:lvl2pPr>
            <a:lvl3pPr marL="766721" indent="0">
              <a:buNone/>
              <a:defRPr sz="1300"/>
            </a:lvl3pPr>
            <a:lvl4pPr marL="1150086" indent="0">
              <a:buNone/>
              <a:defRPr sz="1200"/>
            </a:lvl4pPr>
            <a:lvl5pPr marL="1533062" indent="0">
              <a:buNone/>
              <a:defRPr sz="1200"/>
            </a:lvl5pPr>
            <a:lvl6pPr marL="1916423" indent="0">
              <a:buNone/>
              <a:defRPr sz="1200"/>
            </a:lvl6pPr>
            <a:lvl7pPr marL="2299783" indent="0">
              <a:buNone/>
              <a:defRPr sz="1200"/>
            </a:lvl7pPr>
            <a:lvl8pPr marL="2683145" indent="0">
              <a:buNone/>
              <a:defRPr sz="1200"/>
            </a:lvl8pPr>
            <a:lvl9pPr marL="3066504"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17001014"/>
      </p:ext>
    </p:extLst>
  </p:cSld>
  <p:clrMapOvr>
    <a:masterClrMapping/>
  </p:clrMapOvr>
  <p:transition advClick="0" advTm="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06" tIns="27852" rIns="55706" bIns="27852"/>
          <a:lstStyle/>
          <a:p>
            <a:r>
              <a:rPr lang="zh-CN" altLang="en-US"/>
              <a:t>单击此处编辑母版标题样式</a:t>
            </a:r>
          </a:p>
        </p:txBody>
      </p:sp>
      <p:sp>
        <p:nvSpPr>
          <p:cNvPr id="3" name="竖排文字占位符 2"/>
          <p:cNvSpPr>
            <a:spLocks noGrp="1"/>
          </p:cNvSpPr>
          <p:nvPr>
            <p:ph type="body" orient="vert" idx="1"/>
          </p:nvPr>
        </p:nvSpPr>
        <p:spPr>
          <a:xfrm>
            <a:off x="249172" y="868612"/>
            <a:ext cx="4485050" cy="2456885"/>
          </a:xfrm>
          <a:prstGeom prst="rect">
            <a:avLst/>
          </a:prstGeom>
        </p:spPr>
        <p:txBody>
          <a:bodyPr vert="eaVert"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7304127"/>
      </p:ext>
    </p:extLst>
  </p:cSld>
  <p:clrMapOvr>
    <a:masterClrMapping/>
  </p:clrMapOvr>
  <p:transition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273854"/>
            <a:ext cx="1971712" cy="4359024"/>
          </a:xfrm>
          <a:prstGeom prst="rect">
            <a:avLst/>
          </a:prstGeom>
        </p:spPr>
        <p:txBody>
          <a:bodyPr vert="eaVert" lIns="55706" tIns="27852" rIns="55706" bIns="27852"/>
          <a:lstStyle/>
          <a:p>
            <a:r>
              <a:rPr lang="zh-CN" altLang="en-US"/>
              <a:t>单击此处编辑母版标题样式</a:t>
            </a:r>
          </a:p>
        </p:txBody>
      </p:sp>
      <p:sp>
        <p:nvSpPr>
          <p:cNvPr id="3" name="竖排文字占位符 2"/>
          <p:cNvSpPr>
            <a:spLocks noGrp="1"/>
          </p:cNvSpPr>
          <p:nvPr>
            <p:ph type="body" orient="vert" idx="1"/>
          </p:nvPr>
        </p:nvSpPr>
        <p:spPr>
          <a:xfrm>
            <a:off x="628669" y="273854"/>
            <a:ext cx="5800835" cy="4359024"/>
          </a:xfrm>
          <a:prstGeom prst="rect">
            <a:avLst/>
          </a:prstGeom>
        </p:spPr>
        <p:txBody>
          <a:bodyPr vert="eaVert"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0731751"/>
      </p:ext>
    </p:extLst>
  </p:cSld>
  <p:clrMapOvr>
    <a:masterClrMapping/>
  </p:clrMapOvr>
  <p:transition advClick="0" advTm="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06" tIns="27852" rIns="55706" bIns="27852"/>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8" y="1369281"/>
            <a:ext cx="3886273" cy="1574059"/>
          </a:xfr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8" y="3057644"/>
            <a:ext cx="3886273" cy="1575250"/>
          </a:xfrm>
        </p:spPr>
        <p:txBody>
          <a:bodyPr lIns="55706" tIns="27852" rIns="55706" bIns="2785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4360775"/>
      </p:ext>
    </p:extLst>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43"/>
            <a:ext cx="3008313" cy="351829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E15A7-36F6-43CA-A7C7-F1AD3BF041E2}"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1917435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841801"/>
            <a:ext cx="6858130" cy="1790760"/>
          </a:xfrm>
          <a:prstGeom prst="rect">
            <a:avLst/>
          </a:prstGeom>
        </p:spPr>
        <p:txBody>
          <a:bodyPr lIns="55718" tIns="27858" rIns="55718" bIns="27858"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2701628"/>
            <a:ext cx="6858130" cy="1241863"/>
          </a:xfrm>
          <a:prstGeom prst="rect">
            <a:avLst/>
          </a:prstGeom>
        </p:spPr>
        <p:txBody>
          <a:bodyPr lIns="55718" tIns="27858" rIns="55718" bIns="27858"/>
          <a:lstStyle>
            <a:lvl1pPr marL="0" indent="0" algn="ctr">
              <a:buNone/>
              <a:defRPr sz="2000"/>
            </a:lvl1pPr>
            <a:lvl2pPr marL="383444" indent="0" algn="ctr">
              <a:buNone/>
              <a:defRPr sz="1700"/>
            </a:lvl2pPr>
            <a:lvl3pPr marL="766888" indent="0" algn="ctr">
              <a:buNone/>
              <a:defRPr sz="1500"/>
            </a:lvl3pPr>
            <a:lvl4pPr marL="1150336" indent="0" algn="ctr">
              <a:buNone/>
              <a:defRPr sz="1300"/>
            </a:lvl4pPr>
            <a:lvl5pPr marL="1533395" indent="0" algn="ctr">
              <a:buNone/>
              <a:defRPr sz="1300"/>
            </a:lvl5pPr>
            <a:lvl6pPr marL="1916839" indent="0" algn="ctr">
              <a:buNone/>
              <a:defRPr sz="1300"/>
            </a:lvl6pPr>
            <a:lvl7pPr marL="2300283" indent="0" algn="ctr">
              <a:buNone/>
              <a:defRPr sz="1300"/>
            </a:lvl7pPr>
            <a:lvl8pPr marL="2683728" indent="0" algn="ctr">
              <a:buNone/>
              <a:defRPr sz="1300"/>
            </a:lvl8pPr>
            <a:lvl9pPr marL="3067172"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054364593"/>
      </p:ext>
    </p:extLst>
  </p:cSld>
  <p:clrMapOvr>
    <a:masterClrMapping/>
  </p:clrMapOvr>
  <p:transition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18" tIns="27858" rIns="55718" bIns="27858"/>
          <a:lstStyle/>
          <a:p>
            <a:r>
              <a:rPr lang="zh-CN" altLang="en-US"/>
              <a:t>单击此处编辑母版标题样式</a:t>
            </a:r>
          </a:p>
        </p:txBody>
      </p:sp>
      <p:sp>
        <p:nvSpPr>
          <p:cNvPr id="3" name="内容占位符 2"/>
          <p:cNvSpPr>
            <a:spLocks noGrp="1"/>
          </p:cNvSpPr>
          <p:nvPr>
            <p:ph idx="1"/>
          </p:nvPr>
        </p:nvSpPr>
        <p:spPr>
          <a:xfrm>
            <a:off x="249172" y="868609"/>
            <a:ext cx="4485050" cy="2456885"/>
          </a:xfrm>
          <a:prstGeom prst="rect">
            <a:avLst/>
          </a:prstGeo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94037382"/>
      </p:ext>
    </p:extLst>
  </p:cSld>
  <p:clrMapOvr>
    <a:masterClrMapping/>
  </p:clrMapOvr>
  <p:transition advClick="0" advTm="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11" y="1282359"/>
            <a:ext cx="7886849" cy="2139625"/>
          </a:xfrm>
          <a:prstGeom prst="rect">
            <a:avLst/>
          </a:prstGeom>
        </p:spPr>
        <p:txBody>
          <a:bodyPr lIns="55718" tIns="27858" rIns="55718" bIns="27858"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11" y="3442226"/>
            <a:ext cx="7886849" cy="1125178"/>
          </a:xfrm>
          <a:prstGeom prst="rect">
            <a:avLst/>
          </a:prstGeom>
        </p:spPr>
        <p:txBody>
          <a:bodyPr lIns="55718" tIns="27858" rIns="55718" bIns="27858"/>
          <a:lstStyle>
            <a:lvl1pPr marL="0" indent="0">
              <a:buNone/>
              <a:defRPr sz="2000">
                <a:solidFill>
                  <a:schemeClr val="tx1">
                    <a:tint val="75000"/>
                  </a:schemeClr>
                </a:solidFill>
              </a:defRPr>
            </a:lvl1pPr>
            <a:lvl2pPr marL="383444" indent="0">
              <a:buNone/>
              <a:defRPr sz="1700">
                <a:solidFill>
                  <a:schemeClr val="tx1">
                    <a:tint val="75000"/>
                  </a:schemeClr>
                </a:solidFill>
              </a:defRPr>
            </a:lvl2pPr>
            <a:lvl3pPr marL="766888" indent="0">
              <a:buNone/>
              <a:defRPr sz="1500">
                <a:solidFill>
                  <a:schemeClr val="tx1">
                    <a:tint val="75000"/>
                  </a:schemeClr>
                </a:solidFill>
              </a:defRPr>
            </a:lvl3pPr>
            <a:lvl4pPr marL="1150336" indent="0">
              <a:buNone/>
              <a:defRPr sz="1300">
                <a:solidFill>
                  <a:schemeClr val="tx1">
                    <a:tint val="75000"/>
                  </a:schemeClr>
                </a:solidFill>
              </a:defRPr>
            </a:lvl4pPr>
            <a:lvl5pPr marL="1533395" indent="0">
              <a:buNone/>
              <a:defRPr sz="1300">
                <a:solidFill>
                  <a:schemeClr val="tx1">
                    <a:tint val="75000"/>
                  </a:schemeClr>
                </a:solidFill>
              </a:defRPr>
            </a:lvl5pPr>
            <a:lvl6pPr marL="1916839" indent="0">
              <a:buNone/>
              <a:defRPr sz="1300">
                <a:solidFill>
                  <a:schemeClr val="tx1">
                    <a:tint val="75000"/>
                  </a:schemeClr>
                </a:solidFill>
              </a:defRPr>
            </a:lvl6pPr>
            <a:lvl7pPr marL="2300283" indent="0">
              <a:buNone/>
              <a:defRPr sz="1300">
                <a:solidFill>
                  <a:schemeClr val="tx1">
                    <a:tint val="75000"/>
                  </a:schemeClr>
                </a:solidFill>
              </a:defRPr>
            </a:lvl7pPr>
            <a:lvl8pPr marL="2683728" indent="0">
              <a:buNone/>
              <a:defRPr sz="1300">
                <a:solidFill>
                  <a:schemeClr val="tx1">
                    <a:tint val="75000"/>
                  </a:schemeClr>
                </a:solidFill>
              </a:defRPr>
            </a:lvl8pPr>
            <a:lvl9pPr marL="3067172"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23612894"/>
      </p:ext>
    </p:extLst>
  </p:cSld>
  <p:clrMapOvr>
    <a:masterClrMapping/>
  </p:clrMapOvr>
  <p:transition advClick="0" advTm="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18" tIns="27858" rIns="55718" bIns="27858"/>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a:prstGeom prst="rect">
            <a:avLst/>
          </a:prstGeo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8" y="1369265"/>
            <a:ext cx="3886273" cy="3263613"/>
          </a:xfrm>
          <a:prstGeom prst="rect">
            <a:avLst/>
          </a:prstGeo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20384"/>
      </p:ext>
    </p:extLst>
  </p:cSld>
  <p:clrMapOvr>
    <a:masterClrMapping/>
  </p:clrMapOvr>
  <p:transition advClick="0" advTm="0">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5" y="273855"/>
            <a:ext cx="7886849" cy="994205"/>
          </a:xfrm>
          <a:prstGeom prst="rect">
            <a:avLst/>
          </a:prstGeom>
        </p:spPr>
        <p:txBody>
          <a:bodyPr lIns="55718" tIns="27858" rIns="55718" bIns="27858"/>
          <a:lstStyle/>
          <a:p>
            <a:r>
              <a:rPr lang="zh-CN" altLang="en-US"/>
              <a:t>单击此处编辑母版标题样式</a:t>
            </a:r>
          </a:p>
        </p:txBody>
      </p:sp>
      <p:sp>
        <p:nvSpPr>
          <p:cNvPr id="3" name="文本占位符 2"/>
          <p:cNvSpPr>
            <a:spLocks noGrp="1"/>
          </p:cNvSpPr>
          <p:nvPr>
            <p:ph type="body" idx="1"/>
          </p:nvPr>
        </p:nvSpPr>
        <p:spPr>
          <a:xfrm>
            <a:off x="890110" y="1333873"/>
            <a:ext cx="3655249" cy="617955"/>
          </a:xfrm>
          <a:prstGeom prst="rect">
            <a:avLst/>
          </a:prstGeom>
        </p:spPr>
        <p:txBody>
          <a:bodyPr lIns="55718" tIns="27858" rIns="55718" bIns="27858" anchor="ctr" anchorCtr="0"/>
          <a:lstStyle>
            <a:lvl1pPr marL="0" indent="0">
              <a:buNone/>
              <a:defRPr sz="2300"/>
            </a:lvl1pPr>
            <a:lvl2pPr marL="383444" indent="0">
              <a:buNone/>
              <a:defRPr sz="2000"/>
            </a:lvl2pPr>
            <a:lvl3pPr marL="766888" indent="0">
              <a:buNone/>
              <a:defRPr sz="1700"/>
            </a:lvl3pPr>
            <a:lvl4pPr marL="1150336" indent="0">
              <a:buNone/>
              <a:defRPr sz="1500"/>
            </a:lvl4pPr>
            <a:lvl5pPr marL="1533395" indent="0">
              <a:buNone/>
              <a:defRPr sz="1500"/>
            </a:lvl5pPr>
            <a:lvl6pPr marL="1916839" indent="0">
              <a:buNone/>
              <a:defRPr sz="1500"/>
            </a:lvl6pPr>
            <a:lvl7pPr marL="2300283" indent="0">
              <a:buNone/>
              <a:defRPr sz="1500"/>
            </a:lvl7pPr>
            <a:lvl8pPr marL="2683728" indent="0">
              <a:buNone/>
              <a:defRPr sz="1500"/>
            </a:lvl8pPr>
            <a:lvl9pPr marL="3067172"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10" y="1999101"/>
            <a:ext cx="3655249" cy="2643302"/>
          </a:xfrm>
          <a:prstGeom prst="rect">
            <a:avLst/>
          </a:prstGeo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8" y="1333873"/>
            <a:ext cx="3673251" cy="617955"/>
          </a:xfrm>
          <a:prstGeom prst="rect">
            <a:avLst/>
          </a:prstGeom>
        </p:spPr>
        <p:txBody>
          <a:bodyPr lIns="55718" tIns="27858" rIns="55718" bIns="27858" anchor="ctr" anchorCtr="0"/>
          <a:lstStyle>
            <a:lvl1pPr marL="0" indent="0">
              <a:buNone/>
              <a:defRPr sz="2300"/>
            </a:lvl1pPr>
            <a:lvl2pPr marL="383444" indent="0">
              <a:buNone/>
              <a:defRPr sz="2000"/>
            </a:lvl2pPr>
            <a:lvl3pPr marL="766888" indent="0">
              <a:buNone/>
              <a:defRPr sz="1700"/>
            </a:lvl3pPr>
            <a:lvl4pPr marL="1150336" indent="0">
              <a:buNone/>
              <a:defRPr sz="1500"/>
            </a:lvl4pPr>
            <a:lvl5pPr marL="1533395" indent="0">
              <a:buNone/>
              <a:defRPr sz="1500"/>
            </a:lvl5pPr>
            <a:lvl6pPr marL="1916839" indent="0">
              <a:buNone/>
              <a:defRPr sz="1500"/>
            </a:lvl6pPr>
            <a:lvl7pPr marL="2300283" indent="0">
              <a:buNone/>
              <a:defRPr sz="1500"/>
            </a:lvl7pPr>
            <a:lvl8pPr marL="2683728" indent="0">
              <a:buNone/>
              <a:defRPr sz="1500"/>
            </a:lvl8pPr>
            <a:lvl9pPr marL="3067172"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798" y="1999101"/>
            <a:ext cx="3673251" cy="2643302"/>
          </a:xfrm>
          <a:prstGeom prst="rect">
            <a:avLst/>
          </a:prstGeo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4786729"/>
      </p:ext>
    </p:extLst>
  </p:cSld>
  <p:clrMapOvr>
    <a:masterClrMapping/>
  </p:clrMapOvr>
  <p:transition advClick="0" advTm="0">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18" tIns="27858" rIns="55718" bIns="27858"/>
          <a:lstStyle/>
          <a:p>
            <a:r>
              <a:rPr lang="zh-CN" altLang="en-US"/>
              <a:t>单击此处编辑母版标题样式</a:t>
            </a:r>
          </a:p>
        </p:txBody>
      </p:sp>
    </p:spTree>
    <p:extLst>
      <p:ext uri="{BB962C8B-B14F-4D97-AF65-F5344CB8AC3E}">
        <p14:creationId xmlns:p14="http://schemas.microsoft.com/office/powerpoint/2010/main" val="914107445"/>
      </p:ext>
    </p:extLst>
  </p:cSld>
  <p:clrMapOvr>
    <a:masterClrMapping/>
  </p:clrMapOvr>
  <p:transition advClick="0" advTm="0">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285881"/>
      </p:ext>
    </p:extLst>
  </p:cSld>
  <p:clrMapOvr>
    <a:masterClrMapping/>
  </p:clrMapOvr>
  <p:transition advClick="0" advTm="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0" y="342921"/>
            <a:ext cx="2949233" cy="1200190"/>
          </a:xfrm>
          <a:prstGeom prst="rect">
            <a:avLst/>
          </a:prstGeom>
        </p:spPr>
        <p:txBody>
          <a:bodyPr lIns="55718" tIns="27858" rIns="55718" bIns="27858"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lIns="55718" tIns="27858" rIns="55718" bIns="27858"/>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0" y="1543102"/>
            <a:ext cx="2949233" cy="2858787"/>
          </a:xfrm>
          <a:prstGeom prst="rect">
            <a:avLst/>
          </a:prstGeom>
        </p:spPr>
        <p:txBody>
          <a:bodyPr lIns="55718" tIns="27858" rIns="55718" bIns="27858"/>
          <a:lstStyle>
            <a:lvl1pPr marL="0" indent="0">
              <a:buNone/>
              <a:defRPr sz="1300"/>
            </a:lvl1pPr>
            <a:lvl2pPr marL="383444" indent="0">
              <a:buNone/>
              <a:defRPr sz="1200"/>
            </a:lvl2pPr>
            <a:lvl3pPr marL="766888" indent="0">
              <a:buNone/>
              <a:defRPr sz="1000"/>
            </a:lvl3pPr>
            <a:lvl4pPr marL="1150336" indent="0">
              <a:buNone/>
              <a:defRPr sz="800"/>
            </a:lvl4pPr>
            <a:lvl5pPr marL="1533395" indent="0">
              <a:buNone/>
              <a:defRPr sz="800"/>
            </a:lvl5pPr>
            <a:lvl6pPr marL="1916839" indent="0">
              <a:buNone/>
              <a:defRPr sz="800"/>
            </a:lvl6pPr>
            <a:lvl7pPr marL="2300283" indent="0">
              <a:buNone/>
              <a:defRPr sz="800"/>
            </a:lvl7pPr>
            <a:lvl8pPr marL="2683728" indent="0">
              <a:buNone/>
              <a:defRPr sz="800"/>
            </a:lvl8pPr>
            <a:lvl9pPr marL="3067172"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597086704"/>
      </p:ext>
    </p:extLst>
  </p:cSld>
  <p:clrMapOvr>
    <a:masterClrMapping/>
  </p:clrMapOvr>
  <p:transition advClick="0" advTm="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9" y="342921"/>
            <a:ext cx="3124071" cy="1200190"/>
          </a:xfrm>
          <a:prstGeom prst="rect">
            <a:avLst/>
          </a:prstGeom>
        </p:spPr>
        <p:txBody>
          <a:bodyPr lIns="55718" tIns="27858" rIns="55718" bIns="27858"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342922"/>
            <a:ext cx="4629238" cy="4053023"/>
          </a:xfrm>
          <a:prstGeom prst="rect">
            <a:avLst/>
          </a:prstGeom>
        </p:spPr>
        <p:txBody>
          <a:bodyPr lIns="55718" tIns="27858" rIns="55718" bIns="27858"/>
          <a:lstStyle>
            <a:lvl1pPr marL="0" indent="0">
              <a:buNone/>
              <a:defRPr sz="2700"/>
            </a:lvl1pPr>
            <a:lvl2pPr marL="383444" indent="0">
              <a:buNone/>
              <a:defRPr sz="2300"/>
            </a:lvl2pPr>
            <a:lvl3pPr marL="766888" indent="0">
              <a:buNone/>
              <a:defRPr sz="2000"/>
            </a:lvl3pPr>
            <a:lvl4pPr marL="1150336" indent="0">
              <a:buNone/>
              <a:defRPr sz="1700"/>
            </a:lvl4pPr>
            <a:lvl5pPr marL="1533395" indent="0">
              <a:buNone/>
              <a:defRPr sz="1700"/>
            </a:lvl5pPr>
            <a:lvl6pPr marL="1916839" indent="0">
              <a:buNone/>
              <a:defRPr sz="1700"/>
            </a:lvl6pPr>
            <a:lvl7pPr marL="2300283" indent="0">
              <a:buNone/>
              <a:defRPr sz="1700"/>
            </a:lvl7pPr>
            <a:lvl8pPr marL="2683728" indent="0">
              <a:buNone/>
              <a:defRPr sz="1700"/>
            </a:lvl8pPr>
            <a:lvl9pPr marL="3067172" indent="0">
              <a:buNone/>
              <a:defRPr sz="1700"/>
            </a:lvl9pPr>
          </a:lstStyle>
          <a:p>
            <a:endParaRPr lang="zh-CN" altLang="en-US"/>
          </a:p>
        </p:txBody>
      </p:sp>
      <p:sp>
        <p:nvSpPr>
          <p:cNvPr id="4" name="文本占位符 3"/>
          <p:cNvSpPr>
            <a:spLocks noGrp="1"/>
          </p:cNvSpPr>
          <p:nvPr>
            <p:ph type="body" sz="half" idx="2"/>
          </p:nvPr>
        </p:nvSpPr>
        <p:spPr>
          <a:xfrm>
            <a:off x="629859" y="1543102"/>
            <a:ext cx="3124071" cy="2858787"/>
          </a:xfrm>
          <a:prstGeom prst="rect">
            <a:avLst/>
          </a:prstGeom>
        </p:spPr>
        <p:txBody>
          <a:bodyPr lIns="55718" tIns="27858" rIns="55718" bIns="27858"/>
          <a:lstStyle>
            <a:lvl1pPr marL="0" indent="0">
              <a:buNone/>
              <a:defRPr sz="1700"/>
            </a:lvl1pPr>
            <a:lvl2pPr marL="383444" indent="0">
              <a:buNone/>
              <a:defRPr sz="1500"/>
            </a:lvl2pPr>
            <a:lvl3pPr marL="766888" indent="0">
              <a:buNone/>
              <a:defRPr sz="1300"/>
            </a:lvl3pPr>
            <a:lvl4pPr marL="1150336" indent="0">
              <a:buNone/>
              <a:defRPr sz="1200"/>
            </a:lvl4pPr>
            <a:lvl5pPr marL="1533395" indent="0">
              <a:buNone/>
              <a:defRPr sz="1200"/>
            </a:lvl5pPr>
            <a:lvl6pPr marL="1916839" indent="0">
              <a:buNone/>
              <a:defRPr sz="1200"/>
            </a:lvl6pPr>
            <a:lvl7pPr marL="2300283" indent="0">
              <a:buNone/>
              <a:defRPr sz="1200"/>
            </a:lvl7pPr>
            <a:lvl8pPr marL="2683728" indent="0">
              <a:buNone/>
              <a:defRPr sz="1200"/>
            </a:lvl8pPr>
            <a:lvl9pPr marL="3067172"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025164353"/>
      </p:ext>
    </p:extLst>
  </p:cSld>
  <p:clrMapOvr>
    <a:masterClrMapping/>
  </p:clrMapOvr>
  <p:transition advClick="0" advTm="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18" tIns="27858" rIns="55718" bIns="27858"/>
          <a:lstStyle/>
          <a:p>
            <a:r>
              <a:rPr lang="zh-CN" altLang="en-US"/>
              <a:t>单击此处编辑母版标题样式</a:t>
            </a:r>
          </a:p>
        </p:txBody>
      </p:sp>
      <p:sp>
        <p:nvSpPr>
          <p:cNvPr id="3" name="竖排文字占位符 2"/>
          <p:cNvSpPr>
            <a:spLocks noGrp="1"/>
          </p:cNvSpPr>
          <p:nvPr>
            <p:ph type="body" orient="vert" idx="1"/>
          </p:nvPr>
        </p:nvSpPr>
        <p:spPr>
          <a:xfrm>
            <a:off x="249172" y="868609"/>
            <a:ext cx="4485050" cy="2456885"/>
          </a:xfrm>
          <a:prstGeom prst="rect">
            <a:avLst/>
          </a:prstGeom>
        </p:spPr>
        <p:txBody>
          <a:bodyPr vert="eaVert"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41677429"/>
      </p:ext>
    </p:extLst>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50" indent="0">
              <a:buNone/>
              <a:defRPr sz="2800"/>
            </a:lvl2pPr>
            <a:lvl3pPr marL="913701" indent="0">
              <a:buNone/>
              <a:defRPr sz="2400"/>
            </a:lvl3pPr>
            <a:lvl4pPr marL="1370556" indent="0">
              <a:buNone/>
              <a:defRPr sz="2000"/>
            </a:lvl4pPr>
            <a:lvl5pPr marL="1827410" indent="0">
              <a:buNone/>
              <a:defRPr sz="2000"/>
            </a:lvl5pPr>
            <a:lvl6pPr marL="2284264" indent="0">
              <a:buNone/>
              <a:defRPr sz="2000"/>
            </a:lvl6pPr>
            <a:lvl7pPr marL="2741114" indent="0">
              <a:buNone/>
              <a:defRPr sz="2000"/>
            </a:lvl7pPr>
            <a:lvl8pPr marL="3197965" indent="0">
              <a:buNone/>
              <a:defRPr sz="2000"/>
            </a:lvl8pPr>
            <a:lvl9pPr marL="365482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850" indent="0">
              <a:buNone/>
              <a:defRPr sz="1200"/>
            </a:lvl2pPr>
            <a:lvl3pPr marL="913701" indent="0">
              <a:buNone/>
              <a:defRPr sz="1000"/>
            </a:lvl3pPr>
            <a:lvl4pPr marL="1370556" indent="0">
              <a:buNone/>
              <a:defRPr sz="900"/>
            </a:lvl4pPr>
            <a:lvl5pPr marL="1827410" indent="0">
              <a:buNone/>
              <a:defRPr sz="900"/>
            </a:lvl5pPr>
            <a:lvl6pPr marL="2284264" indent="0">
              <a:buNone/>
              <a:defRPr sz="900"/>
            </a:lvl6pPr>
            <a:lvl7pPr marL="2741114" indent="0">
              <a:buNone/>
              <a:defRPr sz="900"/>
            </a:lvl7pPr>
            <a:lvl8pPr marL="3197965" indent="0">
              <a:buNone/>
              <a:defRPr sz="900"/>
            </a:lvl8pPr>
            <a:lvl9pPr marL="36548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E15A7-36F6-43CA-A7C7-F1AD3BF041E2}"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813DA1-09D9-4929-B811-842FB3AB1CFE}" type="slidenum">
              <a:rPr lang="en-US" smtClean="0"/>
              <a:t>‹#›</a:t>
            </a:fld>
            <a:endParaRPr lang="en-US"/>
          </a:p>
        </p:txBody>
      </p:sp>
    </p:spTree>
    <p:extLst>
      <p:ext uri="{BB962C8B-B14F-4D97-AF65-F5344CB8AC3E}">
        <p14:creationId xmlns:p14="http://schemas.microsoft.com/office/powerpoint/2010/main" val="4180867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273854"/>
            <a:ext cx="1971712" cy="4359024"/>
          </a:xfrm>
          <a:prstGeom prst="rect">
            <a:avLst/>
          </a:prstGeom>
        </p:spPr>
        <p:txBody>
          <a:bodyPr vert="eaVert" lIns="55718" tIns="27858" rIns="55718" bIns="27858"/>
          <a:lstStyle/>
          <a:p>
            <a:r>
              <a:rPr lang="zh-CN" altLang="en-US"/>
              <a:t>单击此处编辑母版标题样式</a:t>
            </a:r>
          </a:p>
        </p:txBody>
      </p:sp>
      <p:sp>
        <p:nvSpPr>
          <p:cNvPr id="3" name="竖排文字占位符 2"/>
          <p:cNvSpPr>
            <a:spLocks noGrp="1"/>
          </p:cNvSpPr>
          <p:nvPr>
            <p:ph type="body" orient="vert" idx="1"/>
          </p:nvPr>
        </p:nvSpPr>
        <p:spPr>
          <a:xfrm>
            <a:off x="628669" y="273854"/>
            <a:ext cx="5800835" cy="4359024"/>
          </a:xfrm>
          <a:prstGeom prst="rect">
            <a:avLst/>
          </a:prstGeom>
        </p:spPr>
        <p:txBody>
          <a:bodyPr vert="eaVert"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96010418"/>
      </p:ext>
    </p:extLst>
  </p:cSld>
  <p:clrMapOvr>
    <a:masterClrMapping/>
  </p:clrMapOvr>
  <p:transition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18" tIns="27858" rIns="55718" bIns="27858"/>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8" y="1369278"/>
            <a:ext cx="3886273" cy="1574059"/>
          </a:xfr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8" y="3057641"/>
            <a:ext cx="3886273" cy="1575250"/>
          </a:xfrm>
        </p:spPr>
        <p:txBody>
          <a:bodyPr lIns="55718" tIns="27858" rIns="55718" bIns="278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5009063"/>
      </p:ext>
    </p:extLst>
  </p:cSld>
  <p:clrMapOvr>
    <a:masterClrMapping/>
  </p:clrMapOvr>
  <p:transition advClick="0" advTm="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841800"/>
            <a:ext cx="6858130" cy="1790760"/>
          </a:xfrm>
          <a:prstGeom prst="rect">
            <a:avLst/>
          </a:prstGeom>
        </p:spPr>
        <p:txBody>
          <a:bodyPr lIns="55733" tIns="27866" rIns="55733" bIns="27866"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2701628"/>
            <a:ext cx="6858130" cy="1241863"/>
          </a:xfrm>
          <a:prstGeom prst="rect">
            <a:avLst/>
          </a:prstGeom>
        </p:spPr>
        <p:txBody>
          <a:bodyPr lIns="55733" tIns="27866" rIns="55733" bIns="27866"/>
          <a:lstStyle>
            <a:lvl1pPr marL="0" indent="0" algn="ctr">
              <a:buNone/>
              <a:defRPr sz="2000"/>
            </a:lvl1pPr>
            <a:lvl2pPr marL="383549" indent="0" algn="ctr">
              <a:buNone/>
              <a:defRPr sz="1700"/>
            </a:lvl2pPr>
            <a:lvl3pPr marL="767098" indent="0" algn="ctr">
              <a:buNone/>
              <a:defRPr sz="1500"/>
            </a:lvl3pPr>
            <a:lvl4pPr marL="1150648" indent="0" algn="ctr">
              <a:buNone/>
              <a:defRPr sz="1300"/>
            </a:lvl4pPr>
            <a:lvl5pPr marL="1533810" indent="0" algn="ctr">
              <a:buNone/>
              <a:defRPr sz="1300"/>
            </a:lvl5pPr>
            <a:lvl6pPr marL="1917359" indent="0" algn="ctr">
              <a:buNone/>
              <a:defRPr sz="1300"/>
            </a:lvl6pPr>
            <a:lvl7pPr marL="2300908" indent="0" algn="ctr">
              <a:buNone/>
              <a:defRPr sz="1300"/>
            </a:lvl7pPr>
            <a:lvl8pPr marL="2684457" indent="0" algn="ctr">
              <a:buNone/>
              <a:defRPr sz="1300"/>
            </a:lvl8pPr>
            <a:lvl9pPr marL="3068007"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710005107"/>
      </p:ext>
    </p:extLst>
  </p:cSld>
  <p:clrMapOvr>
    <a:masterClrMapping/>
  </p:clrMapOvr>
  <p:transition advClick="0" advTm="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33" tIns="27866" rIns="55733" bIns="27866"/>
          <a:lstStyle/>
          <a:p>
            <a:r>
              <a:rPr lang="zh-CN" altLang="en-US"/>
              <a:t>单击此处编辑母版标题样式</a:t>
            </a:r>
          </a:p>
        </p:txBody>
      </p:sp>
      <p:sp>
        <p:nvSpPr>
          <p:cNvPr id="3" name="内容占位符 2"/>
          <p:cNvSpPr>
            <a:spLocks noGrp="1"/>
          </p:cNvSpPr>
          <p:nvPr>
            <p:ph idx="1"/>
          </p:nvPr>
        </p:nvSpPr>
        <p:spPr>
          <a:xfrm>
            <a:off x="249172" y="868605"/>
            <a:ext cx="4485050" cy="2456885"/>
          </a:xfrm>
          <a:prstGeom prst="rect">
            <a:avLst/>
          </a:prstGeo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6430598"/>
      </p:ext>
    </p:extLst>
  </p:cSld>
  <p:clrMapOvr>
    <a:masterClrMapping/>
  </p:clrMapOvr>
  <p:transition advClick="0" advTm="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6" y="1282356"/>
            <a:ext cx="7886849" cy="2139625"/>
          </a:xfrm>
          <a:prstGeom prst="rect">
            <a:avLst/>
          </a:prstGeom>
        </p:spPr>
        <p:txBody>
          <a:bodyPr lIns="55733" tIns="27866" rIns="55733" bIns="27866"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06" y="3442222"/>
            <a:ext cx="7886849" cy="1125178"/>
          </a:xfrm>
          <a:prstGeom prst="rect">
            <a:avLst/>
          </a:prstGeom>
        </p:spPr>
        <p:txBody>
          <a:bodyPr lIns="55733" tIns="27866" rIns="55733" bIns="27866"/>
          <a:lstStyle>
            <a:lvl1pPr marL="0" indent="0">
              <a:buNone/>
              <a:defRPr sz="2000">
                <a:solidFill>
                  <a:schemeClr val="tx1">
                    <a:tint val="75000"/>
                  </a:schemeClr>
                </a:solidFill>
              </a:defRPr>
            </a:lvl1pPr>
            <a:lvl2pPr marL="383549" indent="0">
              <a:buNone/>
              <a:defRPr sz="1700">
                <a:solidFill>
                  <a:schemeClr val="tx1">
                    <a:tint val="75000"/>
                  </a:schemeClr>
                </a:solidFill>
              </a:defRPr>
            </a:lvl2pPr>
            <a:lvl3pPr marL="767098" indent="0">
              <a:buNone/>
              <a:defRPr sz="1500">
                <a:solidFill>
                  <a:schemeClr val="tx1">
                    <a:tint val="75000"/>
                  </a:schemeClr>
                </a:solidFill>
              </a:defRPr>
            </a:lvl3pPr>
            <a:lvl4pPr marL="1150648" indent="0">
              <a:buNone/>
              <a:defRPr sz="1300">
                <a:solidFill>
                  <a:schemeClr val="tx1">
                    <a:tint val="75000"/>
                  </a:schemeClr>
                </a:solidFill>
              </a:defRPr>
            </a:lvl4pPr>
            <a:lvl5pPr marL="1533810" indent="0">
              <a:buNone/>
              <a:defRPr sz="1300">
                <a:solidFill>
                  <a:schemeClr val="tx1">
                    <a:tint val="75000"/>
                  </a:schemeClr>
                </a:solidFill>
              </a:defRPr>
            </a:lvl5pPr>
            <a:lvl6pPr marL="1917359" indent="0">
              <a:buNone/>
              <a:defRPr sz="1300">
                <a:solidFill>
                  <a:schemeClr val="tx1">
                    <a:tint val="75000"/>
                  </a:schemeClr>
                </a:solidFill>
              </a:defRPr>
            </a:lvl6pPr>
            <a:lvl7pPr marL="2300908" indent="0">
              <a:buNone/>
              <a:defRPr sz="1300">
                <a:solidFill>
                  <a:schemeClr val="tx1">
                    <a:tint val="75000"/>
                  </a:schemeClr>
                </a:solidFill>
              </a:defRPr>
            </a:lvl7pPr>
            <a:lvl8pPr marL="2684457" indent="0">
              <a:buNone/>
              <a:defRPr sz="1300">
                <a:solidFill>
                  <a:schemeClr val="tx1">
                    <a:tint val="75000"/>
                  </a:schemeClr>
                </a:solidFill>
              </a:defRPr>
            </a:lvl8pPr>
            <a:lvl9pPr marL="3068007"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554526427"/>
      </p:ext>
    </p:extLst>
  </p:cSld>
  <p:clrMapOvr>
    <a:masterClrMapping/>
  </p:clrMapOvr>
  <p:transition advClick="0" advTm="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9" y="1369265"/>
            <a:ext cx="3886273" cy="3263613"/>
          </a:xfrm>
          <a:prstGeom prst="rect">
            <a:avLst/>
          </a:prstGeo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4" y="1369265"/>
            <a:ext cx="3886273" cy="3263613"/>
          </a:xfrm>
          <a:prstGeom prst="rect">
            <a:avLst/>
          </a:prstGeo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681113"/>
      </p:ext>
    </p:extLst>
  </p:cSld>
  <p:clrMapOvr>
    <a:masterClrMapping/>
  </p:clrMapOvr>
  <p:transition advClick="0" advTm="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0" y="273855"/>
            <a:ext cx="7886849" cy="994205"/>
          </a:xfrm>
          <a:prstGeom prst="rect">
            <a:avLst/>
          </a:prstGeom>
        </p:spPr>
        <p:txBody>
          <a:bodyPr lIns="55733" tIns="27866" rIns="55733" bIns="27866"/>
          <a:lstStyle/>
          <a:p>
            <a:r>
              <a:rPr lang="zh-CN" altLang="en-US"/>
              <a:t>单击此处编辑母版标题样式</a:t>
            </a:r>
          </a:p>
        </p:txBody>
      </p:sp>
      <p:sp>
        <p:nvSpPr>
          <p:cNvPr id="3" name="文本占位符 2"/>
          <p:cNvSpPr>
            <a:spLocks noGrp="1"/>
          </p:cNvSpPr>
          <p:nvPr>
            <p:ph type="body" idx="1"/>
          </p:nvPr>
        </p:nvSpPr>
        <p:spPr>
          <a:xfrm>
            <a:off x="890105" y="1333873"/>
            <a:ext cx="3655249" cy="617955"/>
          </a:xfrm>
          <a:prstGeom prst="rect">
            <a:avLst/>
          </a:prstGeom>
        </p:spPr>
        <p:txBody>
          <a:bodyPr lIns="55733" tIns="27866" rIns="55733" bIns="27866" anchor="ctr" anchorCtr="0"/>
          <a:lstStyle>
            <a:lvl1pPr marL="0" indent="0">
              <a:buNone/>
              <a:defRPr sz="2300"/>
            </a:lvl1pPr>
            <a:lvl2pPr marL="383549" indent="0">
              <a:buNone/>
              <a:defRPr sz="2000"/>
            </a:lvl2pPr>
            <a:lvl3pPr marL="767098" indent="0">
              <a:buNone/>
              <a:defRPr sz="1700"/>
            </a:lvl3pPr>
            <a:lvl4pPr marL="1150648" indent="0">
              <a:buNone/>
              <a:defRPr sz="1500"/>
            </a:lvl4pPr>
            <a:lvl5pPr marL="1533810" indent="0">
              <a:buNone/>
              <a:defRPr sz="1500"/>
            </a:lvl5pPr>
            <a:lvl6pPr marL="1917359" indent="0">
              <a:buNone/>
              <a:defRPr sz="1500"/>
            </a:lvl6pPr>
            <a:lvl7pPr marL="2300908" indent="0">
              <a:buNone/>
              <a:defRPr sz="1500"/>
            </a:lvl7pPr>
            <a:lvl8pPr marL="2684457" indent="0">
              <a:buNone/>
              <a:defRPr sz="1500"/>
            </a:lvl8pPr>
            <a:lvl9pPr marL="3068007"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05" y="1999101"/>
            <a:ext cx="3655249" cy="2643302"/>
          </a:xfrm>
          <a:prstGeom prst="rect">
            <a:avLst/>
          </a:prstGeo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5" y="1333873"/>
            <a:ext cx="3673251" cy="617955"/>
          </a:xfrm>
          <a:prstGeom prst="rect">
            <a:avLst/>
          </a:prstGeom>
        </p:spPr>
        <p:txBody>
          <a:bodyPr lIns="55733" tIns="27866" rIns="55733" bIns="27866" anchor="ctr" anchorCtr="0"/>
          <a:lstStyle>
            <a:lvl1pPr marL="0" indent="0">
              <a:buNone/>
              <a:defRPr sz="2300"/>
            </a:lvl1pPr>
            <a:lvl2pPr marL="383549" indent="0">
              <a:buNone/>
              <a:defRPr sz="2000"/>
            </a:lvl2pPr>
            <a:lvl3pPr marL="767098" indent="0">
              <a:buNone/>
              <a:defRPr sz="1700"/>
            </a:lvl3pPr>
            <a:lvl4pPr marL="1150648" indent="0">
              <a:buNone/>
              <a:defRPr sz="1500"/>
            </a:lvl4pPr>
            <a:lvl5pPr marL="1533810" indent="0">
              <a:buNone/>
              <a:defRPr sz="1500"/>
            </a:lvl5pPr>
            <a:lvl6pPr marL="1917359" indent="0">
              <a:buNone/>
              <a:defRPr sz="1500"/>
            </a:lvl6pPr>
            <a:lvl7pPr marL="2300908" indent="0">
              <a:buNone/>
              <a:defRPr sz="1500"/>
            </a:lvl7pPr>
            <a:lvl8pPr marL="2684457" indent="0">
              <a:buNone/>
              <a:defRPr sz="1500"/>
            </a:lvl8pPr>
            <a:lvl9pPr marL="3068007"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795" y="1999101"/>
            <a:ext cx="3673251" cy="2643302"/>
          </a:xfrm>
          <a:prstGeom prst="rect">
            <a:avLst/>
          </a:prstGeo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61450952"/>
      </p:ext>
    </p:extLst>
  </p:cSld>
  <p:clrMapOvr>
    <a:masterClrMapping/>
  </p:clrMapOvr>
  <p:transition advClick="0" advTm="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49247"/>
            <a:ext cx="4485050" cy="620426"/>
          </a:xfrm>
          <a:prstGeom prst="rect">
            <a:avLst/>
          </a:prstGeom>
        </p:spPr>
        <p:txBody>
          <a:bodyPr lIns="55733" tIns="27866" rIns="55733" bIns="27866"/>
          <a:lstStyle/>
          <a:p>
            <a:r>
              <a:rPr lang="zh-CN" altLang="en-US"/>
              <a:t>单击此处编辑母版标题样式</a:t>
            </a:r>
          </a:p>
        </p:txBody>
      </p:sp>
    </p:spTree>
    <p:extLst>
      <p:ext uri="{BB962C8B-B14F-4D97-AF65-F5344CB8AC3E}">
        <p14:creationId xmlns:p14="http://schemas.microsoft.com/office/powerpoint/2010/main" val="2925120128"/>
      </p:ext>
    </p:extLst>
  </p:cSld>
  <p:clrMapOvr>
    <a:masterClrMapping/>
  </p:clrMapOvr>
  <p:transition advClick="0" advTm="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30606"/>
      </p:ext>
    </p:extLst>
  </p:cSld>
  <p:clrMapOvr>
    <a:masterClrMapping/>
  </p:clrMapOvr>
  <p:transition advClick="0" advTm="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0" y="342921"/>
            <a:ext cx="2949233" cy="1200190"/>
          </a:xfrm>
          <a:prstGeom prst="rect">
            <a:avLst/>
          </a:prstGeom>
        </p:spPr>
        <p:txBody>
          <a:bodyPr lIns="55733" tIns="27866" rIns="55733" bIns="27866"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lIns="55733" tIns="27866" rIns="55733" bIns="27866"/>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0" y="1543102"/>
            <a:ext cx="2949233" cy="2858787"/>
          </a:xfrm>
          <a:prstGeom prst="rect">
            <a:avLst/>
          </a:prstGeom>
        </p:spPr>
        <p:txBody>
          <a:bodyPr lIns="55733" tIns="27866" rIns="55733" bIns="27866"/>
          <a:lstStyle>
            <a:lvl1pPr marL="0" indent="0">
              <a:buNone/>
              <a:defRPr sz="1300"/>
            </a:lvl1pPr>
            <a:lvl2pPr marL="383549" indent="0">
              <a:buNone/>
              <a:defRPr sz="1200"/>
            </a:lvl2pPr>
            <a:lvl3pPr marL="767098" indent="0">
              <a:buNone/>
              <a:defRPr sz="1000"/>
            </a:lvl3pPr>
            <a:lvl4pPr marL="1150648" indent="0">
              <a:buNone/>
              <a:defRPr sz="800"/>
            </a:lvl4pPr>
            <a:lvl5pPr marL="1533810" indent="0">
              <a:buNone/>
              <a:defRPr sz="800"/>
            </a:lvl5pPr>
            <a:lvl6pPr marL="1917359" indent="0">
              <a:buNone/>
              <a:defRPr sz="800"/>
            </a:lvl6pPr>
            <a:lvl7pPr marL="2300908" indent="0">
              <a:buNone/>
              <a:defRPr sz="800"/>
            </a:lvl7pPr>
            <a:lvl8pPr marL="2684457" indent="0">
              <a:buNone/>
              <a:defRPr sz="800"/>
            </a:lvl8pPr>
            <a:lvl9pPr marL="3068007"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939517645"/>
      </p:ext>
    </p:extLst>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5" Type="http://schemas.openxmlformats.org/officeDocument/2006/relationships/image" Target="../media/image4.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370" tIns="45681" rIns="91370" bIns="45681" rtlCol="0" anchor="ctr">
            <a:normAutofit/>
          </a:bodyPr>
          <a:lstStyle/>
          <a:p>
            <a:r>
              <a:rPr lang="en-US"/>
              <a:t>Click to edit Master title style</a:t>
            </a:r>
          </a:p>
        </p:txBody>
      </p:sp>
      <p:sp>
        <p:nvSpPr>
          <p:cNvPr id="3" name="Text Placeholder 2"/>
          <p:cNvSpPr>
            <a:spLocks noGrp="1"/>
          </p:cNvSpPr>
          <p:nvPr>
            <p:ph type="body" idx="1"/>
          </p:nvPr>
        </p:nvSpPr>
        <p:spPr>
          <a:xfrm>
            <a:off x="457201" y="1200155"/>
            <a:ext cx="8229600" cy="3394472"/>
          </a:xfrm>
          <a:prstGeom prst="rect">
            <a:avLst/>
          </a:prstGeom>
        </p:spPr>
        <p:txBody>
          <a:bodyPr vert="horz" lIns="91370" tIns="45681" rIns="91370" bIns="456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76"/>
            <a:ext cx="2133600" cy="273844"/>
          </a:xfrm>
          <a:prstGeom prst="rect">
            <a:avLst/>
          </a:prstGeom>
        </p:spPr>
        <p:txBody>
          <a:bodyPr vert="horz" lIns="91370" tIns="45681" rIns="91370" bIns="45681" rtlCol="0" anchor="ctr"/>
          <a:lstStyle>
            <a:lvl1pPr algn="l">
              <a:defRPr sz="1200">
                <a:solidFill>
                  <a:schemeClr val="tx1">
                    <a:tint val="75000"/>
                  </a:schemeClr>
                </a:solidFill>
              </a:defRPr>
            </a:lvl1pPr>
          </a:lstStyle>
          <a:p>
            <a:fld id="{C3AE15A7-36F6-43CA-A7C7-F1AD3BF041E2}" type="datetimeFigureOut">
              <a:rPr lang="en-US" smtClean="0"/>
              <a:t>10/15/2022</a:t>
            </a:fld>
            <a:endParaRPr lang="en-US"/>
          </a:p>
        </p:txBody>
      </p:sp>
      <p:sp>
        <p:nvSpPr>
          <p:cNvPr id="5" name="Footer Placeholder 4"/>
          <p:cNvSpPr>
            <a:spLocks noGrp="1"/>
          </p:cNvSpPr>
          <p:nvPr>
            <p:ph type="ftr" sz="quarter" idx="3"/>
          </p:nvPr>
        </p:nvSpPr>
        <p:spPr>
          <a:xfrm>
            <a:off x="3124201" y="4767276"/>
            <a:ext cx="2895600" cy="273844"/>
          </a:xfrm>
          <a:prstGeom prst="rect">
            <a:avLst/>
          </a:prstGeom>
        </p:spPr>
        <p:txBody>
          <a:bodyPr vert="horz" lIns="91370" tIns="45681" rIns="91370" bIns="4568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76"/>
            <a:ext cx="2133600" cy="273844"/>
          </a:xfrm>
          <a:prstGeom prst="rect">
            <a:avLst/>
          </a:prstGeom>
        </p:spPr>
        <p:txBody>
          <a:bodyPr vert="horz" lIns="91370" tIns="45681" rIns="91370" bIns="45681" rtlCol="0" anchor="ctr"/>
          <a:lstStyle>
            <a:lvl1pPr algn="r">
              <a:defRPr sz="1200">
                <a:solidFill>
                  <a:schemeClr val="tx1">
                    <a:tint val="75000"/>
                  </a:schemeClr>
                </a:solidFill>
              </a:defRPr>
            </a:lvl1pPr>
          </a:lstStyle>
          <a:p>
            <a:fld id="{FC813DA1-09D9-4929-B811-842FB3AB1CFE}" type="slidenum">
              <a:rPr lang="en-US" smtClean="0"/>
              <a:t>‹#›</a:t>
            </a:fld>
            <a:endParaRPr lang="en-US"/>
          </a:p>
        </p:txBody>
      </p:sp>
    </p:spTree>
    <p:extLst>
      <p:ext uri="{BB962C8B-B14F-4D97-AF65-F5344CB8AC3E}">
        <p14:creationId xmlns:p14="http://schemas.microsoft.com/office/powerpoint/2010/main" val="3294120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01" rtl="0" eaLnBrk="1" latinLnBrk="0" hangingPunct="1">
        <a:spcBef>
          <a:spcPct val="0"/>
        </a:spcBef>
        <a:buNone/>
        <a:defRPr sz="4400" kern="1200">
          <a:solidFill>
            <a:schemeClr val="tx1"/>
          </a:solidFill>
          <a:latin typeface="+mj-lt"/>
          <a:ea typeface="+mj-ea"/>
          <a:cs typeface="+mj-cs"/>
        </a:defRPr>
      </a:lvl1pPr>
    </p:titleStyle>
    <p:bodyStyle>
      <a:lvl1pPr marL="342638" indent="-342638" algn="l" defTabSz="9137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86" indent="-285531" algn="l" defTabSz="9137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32" indent="-228425" algn="l" defTabSz="9137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982"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836"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692"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543"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396"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246" indent="-228425" algn="l" defTabSz="9137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01" rtl="0" eaLnBrk="1" latinLnBrk="0" hangingPunct="1">
        <a:defRPr sz="1800" kern="1200">
          <a:solidFill>
            <a:schemeClr val="tx1"/>
          </a:solidFill>
          <a:latin typeface="+mn-lt"/>
          <a:ea typeface="+mn-ea"/>
          <a:cs typeface="+mn-cs"/>
        </a:defRPr>
      </a:lvl1pPr>
      <a:lvl2pPr marL="456850" algn="l" defTabSz="913701" rtl="0" eaLnBrk="1" latinLnBrk="0" hangingPunct="1">
        <a:defRPr sz="1800" kern="1200">
          <a:solidFill>
            <a:schemeClr val="tx1"/>
          </a:solidFill>
          <a:latin typeface="+mn-lt"/>
          <a:ea typeface="+mn-ea"/>
          <a:cs typeface="+mn-cs"/>
        </a:defRPr>
      </a:lvl2pPr>
      <a:lvl3pPr marL="913701" algn="l" defTabSz="913701" rtl="0" eaLnBrk="1" latinLnBrk="0" hangingPunct="1">
        <a:defRPr sz="1800" kern="1200">
          <a:solidFill>
            <a:schemeClr val="tx1"/>
          </a:solidFill>
          <a:latin typeface="+mn-lt"/>
          <a:ea typeface="+mn-ea"/>
          <a:cs typeface="+mn-cs"/>
        </a:defRPr>
      </a:lvl3pPr>
      <a:lvl4pPr marL="1370556" algn="l" defTabSz="913701" rtl="0" eaLnBrk="1" latinLnBrk="0" hangingPunct="1">
        <a:defRPr sz="1800" kern="1200">
          <a:solidFill>
            <a:schemeClr val="tx1"/>
          </a:solidFill>
          <a:latin typeface="+mn-lt"/>
          <a:ea typeface="+mn-ea"/>
          <a:cs typeface="+mn-cs"/>
        </a:defRPr>
      </a:lvl4pPr>
      <a:lvl5pPr marL="1827410" algn="l" defTabSz="913701" rtl="0" eaLnBrk="1" latinLnBrk="0" hangingPunct="1">
        <a:defRPr sz="1800" kern="1200">
          <a:solidFill>
            <a:schemeClr val="tx1"/>
          </a:solidFill>
          <a:latin typeface="+mn-lt"/>
          <a:ea typeface="+mn-ea"/>
          <a:cs typeface="+mn-cs"/>
        </a:defRPr>
      </a:lvl5pPr>
      <a:lvl6pPr marL="2284264" algn="l" defTabSz="913701" rtl="0" eaLnBrk="1" latinLnBrk="0" hangingPunct="1">
        <a:defRPr sz="1800" kern="1200">
          <a:solidFill>
            <a:schemeClr val="tx1"/>
          </a:solidFill>
          <a:latin typeface="+mn-lt"/>
          <a:ea typeface="+mn-ea"/>
          <a:cs typeface="+mn-cs"/>
        </a:defRPr>
      </a:lvl6pPr>
      <a:lvl7pPr marL="2741114" algn="l" defTabSz="913701" rtl="0" eaLnBrk="1" latinLnBrk="0" hangingPunct="1">
        <a:defRPr sz="1800" kern="1200">
          <a:solidFill>
            <a:schemeClr val="tx1"/>
          </a:solidFill>
          <a:latin typeface="+mn-lt"/>
          <a:ea typeface="+mn-ea"/>
          <a:cs typeface="+mn-cs"/>
        </a:defRPr>
      </a:lvl7pPr>
      <a:lvl8pPr marL="3197965" algn="l" defTabSz="913701" rtl="0" eaLnBrk="1" latinLnBrk="0" hangingPunct="1">
        <a:defRPr sz="1800" kern="1200">
          <a:solidFill>
            <a:schemeClr val="tx1"/>
          </a:solidFill>
          <a:latin typeface="+mn-lt"/>
          <a:ea typeface="+mn-ea"/>
          <a:cs typeface="+mn-cs"/>
        </a:defRPr>
      </a:lvl8pPr>
      <a:lvl9pPr marL="3654820" algn="l" defTabSz="91370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36" tIns="45718" rIns="91436"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71"/>
            <a:ext cx="20574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4"/>
            <a:fld id="{D997B5FA-0921-464F-AAE1-844C04324D75}" type="datetimeFigureOut">
              <a:rPr lang="zh-CN" altLang="en-US" smtClean="0">
                <a:solidFill>
                  <a:prstClr val="black">
                    <a:tint val="75000"/>
                  </a:prstClr>
                </a:solidFill>
              </a:rPr>
              <a:pPr defTabSz="914354"/>
              <a:t>2022/10/15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1"/>
            <a:ext cx="30861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4"/>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1"/>
            <a:ext cx="20574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4"/>
            <a:fld id="{565CE74E-AB26-4998-AD42-012C4C1AD076}"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84093051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1"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C91A89-E8CE-409F-B6FB-2FE31E2C8F78}" type="datetimeFigureOut">
              <a:rPr lang="en-US" smtClean="0">
                <a:solidFill>
                  <a:prstClr val="black">
                    <a:tint val="75000"/>
                  </a:prstClr>
                </a:solidFill>
              </a:rPr>
              <a:pPr defTabSz="914400"/>
              <a:t>10/15/2022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438358B-5F39-41D6-BF65-BC7EA37EC5F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45389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370" tIns="45681" rIns="91370" bIns="45681" rtlCol="0" anchor="ctr">
            <a:normAutofit/>
          </a:bodyPr>
          <a:lstStyle/>
          <a:p>
            <a:r>
              <a:rPr lang="en-US"/>
              <a:t>Click to edit Master title style</a:t>
            </a:r>
          </a:p>
        </p:txBody>
      </p:sp>
      <p:sp>
        <p:nvSpPr>
          <p:cNvPr id="3" name="Text Placeholder 2"/>
          <p:cNvSpPr>
            <a:spLocks noGrp="1"/>
          </p:cNvSpPr>
          <p:nvPr>
            <p:ph type="body" idx="1"/>
          </p:nvPr>
        </p:nvSpPr>
        <p:spPr>
          <a:xfrm>
            <a:off x="457201" y="1200155"/>
            <a:ext cx="8229600" cy="3394472"/>
          </a:xfrm>
          <a:prstGeom prst="rect">
            <a:avLst/>
          </a:prstGeom>
        </p:spPr>
        <p:txBody>
          <a:bodyPr vert="horz" lIns="91370" tIns="45681" rIns="91370" bIns="456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76"/>
            <a:ext cx="2133600" cy="273844"/>
          </a:xfrm>
          <a:prstGeom prst="rect">
            <a:avLst/>
          </a:prstGeom>
        </p:spPr>
        <p:txBody>
          <a:bodyPr vert="horz" lIns="91370" tIns="45681" rIns="91370" bIns="45681" rtlCol="0" anchor="ctr"/>
          <a:lstStyle>
            <a:lvl1pPr algn="l">
              <a:defRPr sz="1200">
                <a:solidFill>
                  <a:schemeClr val="tx1">
                    <a:tint val="75000"/>
                  </a:schemeClr>
                </a:solidFill>
              </a:defRPr>
            </a:lvl1p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76"/>
            <a:ext cx="2895600" cy="273844"/>
          </a:xfrm>
          <a:prstGeom prst="rect">
            <a:avLst/>
          </a:prstGeom>
        </p:spPr>
        <p:txBody>
          <a:bodyPr vert="horz" lIns="91370" tIns="45681" rIns="91370" bIns="4568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76"/>
            <a:ext cx="2133600" cy="273844"/>
          </a:xfrm>
          <a:prstGeom prst="rect">
            <a:avLst/>
          </a:prstGeom>
        </p:spPr>
        <p:txBody>
          <a:bodyPr vert="horz" lIns="91370" tIns="45681" rIns="91370" bIns="45681" rtlCol="0" anchor="ctr"/>
          <a:lstStyle>
            <a:lvl1pPr algn="r">
              <a:defRPr sz="1200">
                <a:solidFill>
                  <a:schemeClr val="tx1">
                    <a:tint val="75000"/>
                  </a:schemeClr>
                </a:solidFill>
              </a:defRPr>
            </a:lvl1p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532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3701" rtl="0" eaLnBrk="1" latinLnBrk="0" hangingPunct="1">
        <a:spcBef>
          <a:spcPct val="0"/>
        </a:spcBef>
        <a:buNone/>
        <a:defRPr sz="4400" b="0" i="0" u="none" kern="1200">
          <a:solidFill>
            <a:schemeClr val="tx1"/>
          </a:solidFill>
          <a:latin typeface="+mj-lt"/>
          <a:ea typeface="+mj-ea"/>
          <a:cs typeface="+mj-cs"/>
        </a:defRPr>
      </a:lvl1pPr>
    </p:titleStyle>
    <p:bodyStyle>
      <a:lvl1pPr marL="342638" indent="-342638" algn="l" defTabSz="9137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86" indent="-285531" algn="l" defTabSz="91370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132" indent="-228425" algn="l" defTabSz="9137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982"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83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692"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43"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9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4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01" rtl="0" eaLnBrk="1" latinLnBrk="0" hangingPunct="1">
        <a:defRPr sz="1800" kern="1200">
          <a:solidFill>
            <a:schemeClr val="tx1"/>
          </a:solidFill>
          <a:latin typeface="+mn-lt"/>
          <a:ea typeface="+mn-ea"/>
          <a:cs typeface="+mn-cs"/>
        </a:defRPr>
      </a:lvl1pPr>
      <a:lvl2pPr marL="456850" algn="l" defTabSz="913701" rtl="0" eaLnBrk="1" latinLnBrk="0" hangingPunct="1">
        <a:defRPr sz="1800" kern="1200">
          <a:solidFill>
            <a:schemeClr val="tx1"/>
          </a:solidFill>
          <a:latin typeface="+mn-lt"/>
          <a:ea typeface="+mn-ea"/>
          <a:cs typeface="+mn-cs"/>
        </a:defRPr>
      </a:lvl2pPr>
      <a:lvl3pPr marL="913701" algn="l" defTabSz="913701" rtl="0" eaLnBrk="1" latinLnBrk="0" hangingPunct="1">
        <a:defRPr sz="1800" kern="1200">
          <a:solidFill>
            <a:schemeClr val="tx1"/>
          </a:solidFill>
          <a:latin typeface="+mn-lt"/>
          <a:ea typeface="+mn-ea"/>
          <a:cs typeface="+mn-cs"/>
        </a:defRPr>
      </a:lvl3pPr>
      <a:lvl4pPr marL="1370556" algn="l" defTabSz="913701" rtl="0" eaLnBrk="1" latinLnBrk="0" hangingPunct="1">
        <a:defRPr sz="1800" kern="1200">
          <a:solidFill>
            <a:schemeClr val="tx1"/>
          </a:solidFill>
          <a:latin typeface="+mn-lt"/>
          <a:ea typeface="+mn-ea"/>
          <a:cs typeface="+mn-cs"/>
        </a:defRPr>
      </a:lvl4pPr>
      <a:lvl5pPr marL="1827410" algn="l" defTabSz="913701" rtl="0" eaLnBrk="1" latinLnBrk="0" hangingPunct="1">
        <a:defRPr sz="1800" kern="1200">
          <a:solidFill>
            <a:schemeClr val="tx1"/>
          </a:solidFill>
          <a:latin typeface="+mn-lt"/>
          <a:ea typeface="+mn-ea"/>
          <a:cs typeface="+mn-cs"/>
        </a:defRPr>
      </a:lvl5pPr>
      <a:lvl6pPr marL="2284264" algn="l" defTabSz="913701" rtl="0" eaLnBrk="1" latinLnBrk="0" hangingPunct="1">
        <a:defRPr sz="1800" kern="1200">
          <a:solidFill>
            <a:schemeClr val="tx1"/>
          </a:solidFill>
          <a:latin typeface="+mn-lt"/>
          <a:ea typeface="+mn-ea"/>
          <a:cs typeface="+mn-cs"/>
        </a:defRPr>
      </a:lvl6pPr>
      <a:lvl7pPr marL="2741114" algn="l" defTabSz="913701" rtl="0" eaLnBrk="1" latinLnBrk="0" hangingPunct="1">
        <a:defRPr sz="1800" kern="1200">
          <a:solidFill>
            <a:schemeClr val="tx1"/>
          </a:solidFill>
          <a:latin typeface="+mn-lt"/>
          <a:ea typeface="+mn-ea"/>
          <a:cs typeface="+mn-cs"/>
        </a:defRPr>
      </a:lvl7pPr>
      <a:lvl8pPr marL="3197965" algn="l" defTabSz="913701" rtl="0" eaLnBrk="1" latinLnBrk="0" hangingPunct="1">
        <a:defRPr sz="1800" kern="1200">
          <a:solidFill>
            <a:schemeClr val="tx1"/>
          </a:solidFill>
          <a:latin typeface="+mn-lt"/>
          <a:ea typeface="+mn-ea"/>
          <a:cs typeface="+mn-cs"/>
        </a:defRPr>
      </a:lvl8pPr>
      <a:lvl9pPr marL="3654820" algn="l" defTabSz="9137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370" tIns="45681" rIns="91370" bIns="45681" rtlCol="0" anchor="ctr">
            <a:normAutofit/>
          </a:bodyPr>
          <a:lstStyle/>
          <a:p>
            <a:r>
              <a:rPr lang="en-US"/>
              <a:t>Click to edit Master title style</a:t>
            </a:r>
          </a:p>
        </p:txBody>
      </p:sp>
      <p:sp>
        <p:nvSpPr>
          <p:cNvPr id="3" name="Text Placeholder 2"/>
          <p:cNvSpPr>
            <a:spLocks noGrp="1"/>
          </p:cNvSpPr>
          <p:nvPr>
            <p:ph type="body" idx="1"/>
          </p:nvPr>
        </p:nvSpPr>
        <p:spPr>
          <a:xfrm>
            <a:off x="457201" y="1200155"/>
            <a:ext cx="8229600" cy="3394472"/>
          </a:xfrm>
          <a:prstGeom prst="rect">
            <a:avLst/>
          </a:prstGeom>
        </p:spPr>
        <p:txBody>
          <a:bodyPr vert="horz" lIns="91370" tIns="45681" rIns="91370" bIns="456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76"/>
            <a:ext cx="2133600" cy="273844"/>
          </a:xfrm>
          <a:prstGeom prst="rect">
            <a:avLst/>
          </a:prstGeom>
        </p:spPr>
        <p:txBody>
          <a:bodyPr vert="horz" lIns="91370" tIns="45681" rIns="91370" bIns="45681" rtlCol="0" anchor="ctr"/>
          <a:lstStyle>
            <a:lvl1pPr algn="l">
              <a:defRPr sz="1200">
                <a:solidFill>
                  <a:schemeClr val="tx1">
                    <a:tint val="75000"/>
                  </a:schemeClr>
                </a:solidFill>
              </a:defRPr>
            </a:lvl1pPr>
          </a:lstStyle>
          <a:p>
            <a:fld id="{9665FEC5-7B9A-400A-B5B9-8296828CC3DA}"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76"/>
            <a:ext cx="2895600" cy="273844"/>
          </a:xfrm>
          <a:prstGeom prst="rect">
            <a:avLst/>
          </a:prstGeom>
        </p:spPr>
        <p:txBody>
          <a:bodyPr vert="horz" lIns="91370" tIns="45681" rIns="91370" bIns="4568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76"/>
            <a:ext cx="2133600" cy="273844"/>
          </a:xfrm>
          <a:prstGeom prst="rect">
            <a:avLst/>
          </a:prstGeom>
        </p:spPr>
        <p:txBody>
          <a:bodyPr vert="horz" lIns="91370" tIns="45681" rIns="91370" bIns="45681" rtlCol="0" anchor="ctr"/>
          <a:lstStyle>
            <a:lvl1pPr algn="r">
              <a:defRPr sz="1200">
                <a:solidFill>
                  <a:schemeClr val="tx1">
                    <a:tint val="75000"/>
                  </a:schemeClr>
                </a:solidFill>
              </a:defRPr>
            </a:lvl1p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637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707" r:id="rId15"/>
  </p:sldLayoutIdLst>
  <p:txStyles>
    <p:titleStyle>
      <a:lvl1pPr algn="ctr" defTabSz="913701" rtl="0" eaLnBrk="1" latinLnBrk="0" hangingPunct="1">
        <a:spcBef>
          <a:spcPct val="0"/>
        </a:spcBef>
        <a:buNone/>
        <a:defRPr sz="4400" b="0" i="0" u="none" kern="1200">
          <a:solidFill>
            <a:schemeClr val="tx1"/>
          </a:solidFill>
          <a:latin typeface="+mj-lt"/>
          <a:ea typeface="+mj-ea"/>
          <a:cs typeface="+mj-cs"/>
        </a:defRPr>
      </a:lvl1pPr>
    </p:titleStyle>
    <p:bodyStyle>
      <a:lvl1pPr marL="342638" indent="-342638" algn="l" defTabSz="9137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86" indent="-285531" algn="l" defTabSz="91370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132" indent="-228425" algn="l" defTabSz="9137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982"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83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692"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43"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9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46" indent="-228425" algn="l" defTabSz="9137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01" rtl="0" eaLnBrk="1" latinLnBrk="0" hangingPunct="1">
        <a:defRPr sz="1800" kern="1200">
          <a:solidFill>
            <a:schemeClr val="tx1"/>
          </a:solidFill>
          <a:latin typeface="+mn-lt"/>
          <a:ea typeface="+mn-ea"/>
          <a:cs typeface="+mn-cs"/>
        </a:defRPr>
      </a:lvl1pPr>
      <a:lvl2pPr marL="456850" algn="l" defTabSz="913701" rtl="0" eaLnBrk="1" latinLnBrk="0" hangingPunct="1">
        <a:defRPr sz="1800" kern="1200">
          <a:solidFill>
            <a:schemeClr val="tx1"/>
          </a:solidFill>
          <a:latin typeface="+mn-lt"/>
          <a:ea typeface="+mn-ea"/>
          <a:cs typeface="+mn-cs"/>
        </a:defRPr>
      </a:lvl2pPr>
      <a:lvl3pPr marL="913701" algn="l" defTabSz="913701" rtl="0" eaLnBrk="1" latinLnBrk="0" hangingPunct="1">
        <a:defRPr sz="1800" kern="1200">
          <a:solidFill>
            <a:schemeClr val="tx1"/>
          </a:solidFill>
          <a:latin typeface="+mn-lt"/>
          <a:ea typeface="+mn-ea"/>
          <a:cs typeface="+mn-cs"/>
        </a:defRPr>
      </a:lvl3pPr>
      <a:lvl4pPr marL="1370556" algn="l" defTabSz="913701" rtl="0" eaLnBrk="1" latinLnBrk="0" hangingPunct="1">
        <a:defRPr sz="1800" kern="1200">
          <a:solidFill>
            <a:schemeClr val="tx1"/>
          </a:solidFill>
          <a:latin typeface="+mn-lt"/>
          <a:ea typeface="+mn-ea"/>
          <a:cs typeface="+mn-cs"/>
        </a:defRPr>
      </a:lvl4pPr>
      <a:lvl5pPr marL="1827410" algn="l" defTabSz="913701" rtl="0" eaLnBrk="1" latinLnBrk="0" hangingPunct="1">
        <a:defRPr sz="1800" kern="1200">
          <a:solidFill>
            <a:schemeClr val="tx1"/>
          </a:solidFill>
          <a:latin typeface="+mn-lt"/>
          <a:ea typeface="+mn-ea"/>
          <a:cs typeface="+mn-cs"/>
        </a:defRPr>
      </a:lvl5pPr>
      <a:lvl6pPr marL="2284264" algn="l" defTabSz="913701" rtl="0" eaLnBrk="1" latinLnBrk="0" hangingPunct="1">
        <a:defRPr sz="1800" kern="1200">
          <a:solidFill>
            <a:schemeClr val="tx1"/>
          </a:solidFill>
          <a:latin typeface="+mn-lt"/>
          <a:ea typeface="+mn-ea"/>
          <a:cs typeface="+mn-cs"/>
        </a:defRPr>
      </a:lvl6pPr>
      <a:lvl7pPr marL="2741114" algn="l" defTabSz="913701" rtl="0" eaLnBrk="1" latinLnBrk="0" hangingPunct="1">
        <a:defRPr sz="1800" kern="1200">
          <a:solidFill>
            <a:schemeClr val="tx1"/>
          </a:solidFill>
          <a:latin typeface="+mn-lt"/>
          <a:ea typeface="+mn-ea"/>
          <a:cs typeface="+mn-cs"/>
        </a:defRPr>
      </a:lvl7pPr>
      <a:lvl8pPr marL="3197965" algn="l" defTabSz="913701" rtl="0" eaLnBrk="1" latinLnBrk="0" hangingPunct="1">
        <a:defRPr sz="1800" kern="1200">
          <a:solidFill>
            <a:schemeClr val="tx1"/>
          </a:solidFill>
          <a:latin typeface="+mn-lt"/>
          <a:ea typeface="+mn-ea"/>
          <a:cs typeface="+mn-cs"/>
        </a:defRPr>
      </a:lvl8pPr>
      <a:lvl9pPr marL="3654820" algn="l" defTabSz="9137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273847"/>
            <a:ext cx="7886700" cy="994172"/>
          </a:xfrm>
          <a:prstGeom prst="rect">
            <a:avLst/>
          </a:prstGeom>
        </p:spPr>
        <p:txBody>
          <a:bodyPr vert="horz" lIns="91366" tIns="45681" rIns="91366" bIns="45681"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369219"/>
            <a:ext cx="7886700" cy="3263504"/>
          </a:xfrm>
          <a:prstGeom prst="rect">
            <a:avLst/>
          </a:prstGeom>
        </p:spPr>
        <p:txBody>
          <a:bodyPr vert="horz" lIns="91366" tIns="45681" rIns="91366" bIns="4568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77"/>
            <a:ext cx="2057400" cy="273844"/>
          </a:xfrm>
          <a:prstGeom prst="rect">
            <a:avLst/>
          </a:prstGeom>
        </p:spPr>
        <p:txBody>
          <a:bodyPr vert="horz" lIns="91366" tIns="45681" rIns="91366" bIns="45681" rtlCol="0" anchor="ctr"/>
          <a:lstStyle>
            <a:lvl1pPr algn="l">
              <a:defRPr sz="1200">
                <a:solidFill>
                  <a:schemeClr val="tx1">
                    <a:tint val="75000"/>
                  </a:schemeClr>
                </a:solidFill>
              </a:defRPr>
            </a:lvl1pPr>
          </a:lstStyle>
          <a:p>
            <a:pPr defTabSz="913655"/>
            <a:fld id="{D997B5FA-0921-464F-AAE1-844C04324D75}" type="datetimeFigureOut">
              <a:rPr lang="zh-CN" altLang="en-US" smtClean="0">
                <a:solidFill>
                  <a:prstClr val="black">
                    <a:tint val="75000"/>
                  </a:prstClr>
                </a:solidFill>
              </a:rPr>
              <a:pPr defTabSz="913655"/>
              <a:t>2022/10/15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7"/>
            <a:ext cx="3086100" cy="273844"/>
          </a:xfrm>
          <a:prstGeom prst="rect">
            <a:avLst/>
          </a:prstGeom>
        </p:spPr>
        <p:txBody>
          <a:bodyPr vert="horz" lIns="91366" tIns="45681" rIns="91366" bIns="45681" rtlCol="0" anchor="ctr"/>
          <a:lstStyle>
            <a:lvl1pPr algn="ctr">
              <a:defRPr sz="1200">
                <a:solidFill>
                  <a:schemeClr val="tx1">
                    <a:tint val="75000"/>
                  </a:schemeClr>
                </a:solidFill>
              </a:defRPr>
            </a:lvl1pPr>
          </a:lstStyle>
          <a:p>
            <a:pPr defTabSz="91365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7"/>
            <a:ext cx="2057400" cy="273844"/>
          </a:xfrm>
          <a:prstGeom prst="rect">
            <a:avLst/>
          </a:prstGeom>
        </p:spPr>
        <p:txBody>
          <a:bodyPr vert="horz" lIns="91366" tIns="45681" rIns="91366" bIns="45681" rtlCol="0" anchor="ctr"/>
          <a:lstStyle>
            <a:lvl1pPr algn="r">
              <a:defRPr sz="1200">
                <a:solidFill>
                  <a:schemeClr val="tx1">
                    <a:tint val="75000"/>
                  </a:schemeClr>
                </a:solidFill>
              </a:defRPr>
            </a:lvl1pPr>
          </a:lstStyle>
          <a:p>
            <a:pPr defTabSz="913655"/>
            <a:fld id="{565CE74E-AB26-4998-AD42-012C4C1AD076}" type="slidenum">
              <a:rPr lang="zh-CN" altLang="en-US" smtClean="0">
                <a:solidFill>
                  <a:prstClr val="black">
                    <a:tint val="75000"/>
                  </a:prstClr>
                </a:solidFill>
              </a:rPr>
              <a:pPr defTabSz="913655"/>
              <a:t>‹#›</a:t>
            </a:fld>
            <a:endParaRPr lang="zh-CN" altLang="en-US">
              <a:solidFill>
                <a:prstClr val="black">
                  <a:tint val="75000"/>
                </a:prstClr>
              </a:solidFill>
            </a:endParaRPr>
          </a:p>
        </p:txBody>
      </p:sp>
    </p:spTree>
    <p:extLst>
      <p:ext uri="{BB962C8B-B14F-4D97-AF65-F5344CB8AC3E}">
        <p14:creationId xmlns:p14="http://schemas.microsoft.com/office/powerpoint/2010/main" val="159117531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36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4" indent="-228414" algn="l" defTabSz="9136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47" indent="-228414" algn="l" defTabSz="9136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74" indent="-228414" algn="l" defTabSz="9136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02"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736"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564"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392"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25"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052" indent="-228414" algn="l" defTabSz="9136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655" rtl="0" eaLnBrk="1" latinLnBrk="0" hangingPunct="1">
        <a:defRPr sz="1900" kern="1200">
          <a:solidFill>
            <a:schemeClr val="tx1"/>
          </a:solidFill>
          <a:latin typeface="+mn-lt"/>
          <a:ea typeface="+mn-ea"/>
          <a:cs typeface="+mn-cs"/>
        </a:defRPr>
      </a:lvl1pPr>
      <a:lvl2pPr marL="456828" algn="l" defTabSz="913655" rtl="0" eaLnBrk="1" latinLnBrk="0" hangingPunct="1">
        <a:defRPr sz="1900" kern="1200">
          <a:solidFill>
            <a:schemeClr val="tx1"/>
          </a:solidFill>
          <a:latin typeface="+mn-lt"/>
          <a:ea typeface="+mn-ea"/>
          <a:cs typeface="+mn-cs"/>
        </a:defRPr>
      </a:lvl2pPr>
      <a:lvl3pPr marL="913655" algn="l" defTabSz="913655" rtl="0" eaLnBrk="1" latinLnBrk="0" hangingPunct="1">
        <a:defRPr sz="1900" kern="1200">
          <a:solidFill>
            <a:schemeClr val="tx1"/>
          </a:solidFill>
          <a:latin typeface="+mn-lt"/>
          <a:ea typeface="+mn-ea"/>
          <a:cs typeface="+mn-cs"/>
        </a:defRPr>
      </a:lvl3pPr>
      <a:lvl4pPr marL="1370485" algn="l" defTabSz="913655" rtl="0" eaLnBrk="1" latinLnBrk="0" hangingPunct="1">
        <a:defRPr sz="1900" kern="1200">
          <a:solidFill>
            <a:schemeClr val="tx1"/>
          </a:solidFill>
          <a:latin typeface="+mn-lt"/>
          <a:ea typeface="+mn-ea"/>
          <a:cs typeface="+mn-cs"/>
        </a:defRPr>
      </a:lvl4pPr>
      <a:lvl5pPr marL="1827321" algn="l" defTabSz="913655" rtl="0" eaLnBrk="1" latinLnBrk="0" hangingPunct="1">
        <a:defRPr sz="1900" kern="1200">
          <a:solidFill>
            <a:schemeClr val="tx1"/>
          </a:solidFill>
          <a:latin typeface="+mn-lt"/>
          <a:ea typeface="+mn-ea"/>
          <a:cs typeface="+mn-cs"/>
        </a:defRPr>
      </a:lvl5pPr>
      <a:lvl6pPr marL="2284150" algn="l" defTabSz="913655" rtl="0" eaLnBrk="1" latinLnBrk="0" hangingPunct="1">
        <a:defRPr sz="1900" kern="1200">
          <a:solidFill>
            <a:schemeClr val="tx1"/>
          </a:solidFill>
          <a:latin typeface="+mn-lt"/>
          <a:ea typeface="+mn-ea"/>
          <a:cs typeface="+mn-cs"/>
        </a:defRPr>
      </a:lvl6pPr>
      <a:lvl7pPr marL="2740976" algn="l" defTabSz="913655" rtl="0" eaLnBrk="1" latinLnBrk="0" hangingPunct="1">
        <a:defRPr sz="1900" kern="1200">
          <a:solidFill>
            <a:schemeClr val="tx1"/>
          </a:solidFill>
          <a:latin typeface="+mn-lt"/>
          <a:ea typeface="+mn-ea"/>
          <a:cs typeface="+mn-cs"/>
        </a:defRPr>
      </a:lvl7pPr>
      <a:lvl8pPr marL="3197805" algn="l" defTabSz="913655" rtl="0" eaLnBrk="1" latinLnBrk="0" hangingPunct="1">
        <a:defRPr sz="1900" kern="1200">
          <a:solidFill>
            <a:schemeClr val="tx1"/>
          </a:solidFill>
          <a:latin typeface="+mn-lt"/>
          <a:ea typeface="+mn-ea"/>
          <a:cs typeface="+mn-cs"/>
        </a:defRPr>
      </a:lvl8pPr>
      <a:lvl9pPr marL="3654641" algn="l" defTabSz="91365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0" y="879"/>
            <a:ext cx="9142269" cy="5141776"/>
          </a:xfrm>
          <a:prstGeom prst="rect">
            <a:avLst/>
          </a:prstGeom>
          <a:noFill/>
          <a:ln w="9525">
            <a:noFill/>
          </a:ln>
        </p:spPr>
      </p:pic>
    </p:spTree>
    <p:extLst>
      <p:ext uri="{BB962C8B-B14F-4D97-AF65-F5344CB8AC3E}">
        <p14:creationId xmlns:p14="http://schemas.microsoft.com/office/powerpoint/2010/main" val="40053874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advClick="0" advTm="0">
    <p:random/>
  </p:transition>
  <p:hf sldNum="0" hdr="0"/>
  <p:txStyles>
    <p:titleStyle>
      <a:lvl1pPr marL="0" lvl="0" indent="0" algn="ctr" defTabSz="913859"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262" lvl="0" indent="-342262" algn="l" defTabSz="91385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537" lvl="1" indent="-286185" algn="l" defTabSz="91385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039" lvl="2" indent="-228174" algn="l" defTabSz="91385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161" lvl="3" indent="-228948"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5519" lvl="4" indent="-228174"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1531487" lvl="5" indent="-139223"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9935" lvl="6" indent="-139223"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8383" lvl="7" indent="-139223"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6846" lvl="8" indent="-139223" algn="l" defTabSz="9138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906"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453" lvl="1"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906" lvl="2"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356" lvl="3"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806" lvl="4"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260" lvl="5"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0708" lvl="6"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9160" lvl="7"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7613" lvl="8" indent="0" algn="l" defTabSz="55690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0" y="872"/>
            <a:ext cx="9142269" cy="5141776"/>
          </a:xfrm>
          <a:prstGeom prst="rect">
            <a:avLst/>
          </a:prstGeom>
          <a:noFill/>
          <a:ln w="9525">
            <a:noFill/>
          </a:ln>
        </p:spPr>
      </p:pic>
    </p:spTree>
    <p:extLst>
      <p:ext uri="{BB962C8B-B14F-4D97-AF65-F5344CB8AC3E}">
        <p14:creationId xmlns:p14="http://schemas.microsoft.com/office/powerpoint/2010/main" val="26104725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advClick="0" advTm="0">
    <p:random/>
  </p:transition>
  <p:hf sldNum="0" hdr="0"/>
  <p:txStyles>
    <p:titleStyle>
      <a:lvl1pPr marL="0" lvl="0" indent="0" algn="ctr" defTabSz="913959"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299" lvl="0" indent="-342299" algn="l" defTabSz="91395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618" lvl="1" indent="-286216" algn="l" defTabSz="91395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163" lvl="2" indent="-228199" algn="l" defTabSz="91395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335" lvl="3" indent="-228973"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5741" lvl="4" indent="-228199"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1531653" lvl="5" indent="-139238"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0131" lvl="6" indent="-139238"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8611" lvl="7" indent="-139238"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7102" lvl="8" indent="-139238" algn="l" defTabSz="91395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966"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483" lvl="1"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966" lvl="2"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447" lvl="3"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926" lvl="4"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411" lvl="5"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0890" lvl="6"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9372" lvl="7"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7855" lvl="8" indent="0" algn="l" defTabSz="55696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0" y="872"/>
            <a:ext cx="9142269" cy="5141776"/>
          </a:xfrm>
          <a:prstGeom prst="rect">
            <a:avLst/>
          </a:prstGeom>
          <a:noFill/>
          <a:ln w="9525">
            <a:noFill/>
          </a:ln>
        </p:spPr>
      </p:pic>
    </p:spTree>
    <p:extLst>
      <p:ext uri="{BB962C8B-B14F-4D97-AF65-F5344CB8AC3E}">
        <p14:creationId xmlns:p14="http://schemas.microsoft.com/office/powerpoint/2010/main" val="40127714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advClick="0" advTm="0">
    <p:random/>
  </p:transition>
  <p:hf sldNum="0" hdr="0"/>
  <p:txStyles>
    <p:titleStyle>
      <a:lvl1pPr marL="0" lvl="0" indent="0" algn="ctr" defTabSz="914109"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356" lvl="0" indent="-342356" algn="l" defTabSz="91410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739" lvl="1" indent="-286263" algn="l" defTabSz="91410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349" lvl="2" indent="-228236" algn="l" defTabSz="91410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96" lvl="3" indent="-229010"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075" lvl="4" indent="-228236"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1531902" lvl="5" indent="-139262"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0426" lvl="6" indent="-139262"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8953" lvl="7" indent="-139262"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7486" lvl="8" indent="-139262" algn="l" defTabSz="9141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7056"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528" lvl="1"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7056" lvl="2"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582" lvl="3"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4107" lvl="4"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636" lvl="5"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163" lvl="6"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9690" lvl="7"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8218" lvl="8" indent="0" algn="l" defTabSz="55705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0" y="872"/>
            <a:ext cx="9142269" cy="5141776"/>
          </a:xfrm>
          <a:prstGeom prst="rect">
            <a:avLst/>
          </a:prstGeom>
          <a:noFill/>
          <a:ln w="9525">
            <a:noFill/>
          </a:ln>
        </p:spPr>
      </p:pic>
    </p:spTree>
    <p:extLst>
      <p:ext uri="{BB962C8B-B14F-4D97-AF65-F5344CB8AC3E}">
        <p14:creationId xmlns:p14="http://schemas.microsoft.com/office/powerpoint/2010/main" val="30821874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advClick="0" advTm="0">
    <p:random/>
  </p:transition>
  <p:hf sldNum="0" hdr="0"/>
  <p:txStyles>
    <p:titleStyle>
      <a:lvl1pPr marL="0" lvl="0" indent="0" algn="ctr" defTabSz="914309"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431" lvl="0" indent="-342431" algn="l" defTabSz="91430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01" lvl="1" indent="-286325" algn="l" defTabSz="91430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597" lvl="2" indent="-228286" algn="l" defTabSz="91430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944" lvl="3" indent="-229060"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520" lvl="4" indent="-228286"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1532234" lvl="5" indent="-139293"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0820" lvl="6" indent="-139293"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9407" lvl="7" indent="-139293"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7998" lvl="8" indent="-139293" algn="l" defTabSz="91430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7176"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588" lvl="1"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7176" lvl="2"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763" lvl="3"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4349" lvl="4"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937" lvl="5"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526" lvl="6"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50114" lvl="7"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8702" lvl="8" indent="0" algn="l" defTabSz="557176"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7" y="865"/>
            <a:ext cx="9142269" cy="5141776"/>
          </a:xfrm>
          <a:prstGeom prst="rect">
            <a:avLst/>
          </a:prstGeom>
          <a:noFill/>
          <a:ln w="9525">
            <a:noFill/>
          </a:ln>
        </p:spPr>
      </p:pic>
    </p:spTree>
    <p:extLst>
      <p:ext uri="{BB962C8B-B14F-4D97-AF65-F5344CB8AC3E}">
        <p14:creationId xmlns:p14="http://schemas.microsoft.com/office/powerpoint/2010/main" val="109933572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ransition advClick="0" advTm="0">
    <p:random/>
  </p:transition>
  <p:hf sldNum="0" hdr="0"/>
  <p:txStyles>
    <p:titleStyle>
      <a:lvl1pPr marL="0" lvl="0" indent="0" algn="ctr" defTabSz="914558"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524" lvl="0" indent="-342524" algn="l" defTabSz="91455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3102" lvl="1" indent="-286404" algn="l" defTabSz="914558"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907" lvl="2" indent="-228349" algn="l" defTabSz="914558"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379" lvl="3" indent="-229123"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078" lvl="4" indent="-228349"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1532649" lvl="5" indent="-139332"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1312" lvl="6" indent="-139332"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9976" lvl="7" indent="-139332"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8639" lvl="8" indent="-139332" algn="l" defTabSz="914558"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7327"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663" lvl="1"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7327" lvl="2"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990" lvl="3"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4654" lvl="4"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3317" lvl="5"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980" lvl="6"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50644" lvl="7"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9307" lvl="8" indent="0" algn="l" defTabSz="557327"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em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5.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1.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3.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4.xml"/><Relationship Id="rId5" Type="http://schemas.openxmlformats.org/officeDocument/2006/relationships/image" Target="../media/image57.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106.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Layout" Target="../slideLayouts/slideLayout113.xml"/><Relationship Id="rId7" Type="http://schemas.openxmlformats.org/officeDocument/2006/relationships/image" Target="../media/image63.gif"/><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0.xml"/><Relationship Id="rId11" Type="http://schemas.openxmlformats.org/officeDocument/2006/relationships/slide" Target="slide37.xml"/><Relationship Id="rId5" Type="http://schemas.openxmlformats.org/officeDocument/2006/relationships/image" Target="../media/image59.jp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slide" Target="slide39.xml"/></Relationships>
</file>

<file path=ppt/slides/_rels/slide37.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slideLayout" Target="../slideLayouts/slideLayout113.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slideLayout" Target="../slideLayouts/slideLayout113.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slide" Target="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slideLayout" Target="../slideLayouts/slideLayout113.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slide" Target="slide3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slideLayout" Target="../slideLayouts/slideLayout113.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slide" Target="slide36.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65083" y="2953558"/>
            <a:ext cx="9532125" cy="2189965"/>
          </a:xfrm>
          <a:prstGeom prst="rect">
            <a:avLst/>
          </a:prstGeom>
        </p:spPr>
      </p:pic>
      <p:pic>
        <p:nvPicPr>
          <p:cNvPr id="6" name="图片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09600" y="3024183"/>
            <a:ext cx="2620060" cy="2177738"/>
          </a:xfrm>
          <a:prstGeom prst="rect">
            <a:avLst/>
          </a:prstGeom>
        </p:spPr>
      </p:pic>
      <p:pic>
        <p:nvPicPr>
          <p:cNvPr id="7" name="Picture 2" descr="Party Love Sticker by Muchable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2055" y="92745"/>
            <a:ext cx="2993378" cy="29933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lying Blue Bird Sticker by McHone Cartoons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0818" y="-542925"/>
            <a:ext cx="263773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3607" y="2653926"/>
            <a:ext cx="531019" cy="248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843855" y="1771662"/>
            <a:ext cx="5670001" cy="1323360"/>
          </a:xfrm>
          <a:prstGeom prst="rect">
            <a:avLst/>
          </a:prstGeom>
          <a:noFill/>
        </p:spPr>
        <p:txBody>
          <a:bodyPr wrap="none" lIns="91370" tIns="45681" rIns="91370" bIns="45681">
            <a:spAutoFit/>
          </a:bodyPr>
          <a:lstStyle/>
          <a:p>
            <a:pPr algn="ctr"/>
            <a:r>
              <a:rPr lang="en-US" sz="8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Tiếng</a:t>
            </a:r>
            <a:r>
              <a:rPr lang="en-US" sz="8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8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Việt</a:t>
            </a:r>
            <a:r>
              <a:rPr lang="en-US" sz="8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3</a:t>
            </a:r>
          </a:p>
        </p:txBody>
      </p:sp>
    </p:spTree>
    <p:extLst>
      <p:ext uri="{BB962C8B-B14F-4D97-AF65-F5344CB8AC3E}">
        <p14:creationId xmlns:p14="http://schemas.microsoft.com/office/powerpoint/2010/main" val="8982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6"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0000"/>
                <a:lumOff val="80000"/>
              </a:schemeClr>
            </a:gs>
            <a:gs pos="45000">
              <a:schemeClr val="accent3">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373735" y="-632478"/>
            <a:ext cx="4559455" cy="5775989"/>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3780801" y="-320552"/>
            <a:ext cx="5049142" cy="5667415"/>
          </a:xfrm>
          <a:prstGeom prst="rect">
            <a:avLst/>
          </a:prstGeom>
          <a:noFill/>
          <a:ln w="9525">
            <a:noFill/>
          </a:ln>
        </p:spPr>
      </p:pic>
      <p:sp>
        <p:nvSpPr>
          <p:cNvPr id="5" name="Khám phá">
            <a:extLst>
              <a:ext uri="{FF2B5EF4-FFF2-40B4-BE49-F238E27FC236}">
                <a16:creationId xmlns:a16="http://schemas.microsoft.com/office/drawing/2014/main" id="{27CBAC5A-0C87-43AA-B674-13DFD1818F9B}"/>
              </a:ext>
            </a:extLst>
          </p:cNvPr>
          <p:cNvSpPr txBox="1"/>
          <p:nvPr/>
        </p:nvSpPr>
        <p:spPr>
          <a:xfrm rot="20943523">
            <a:off x="410958" y="644973"/>
            <a:ext cx="3254643" cy="1200250"/>
          </a:xfrm>
          <a:prstGeom prst="rect">
            <a:avLst/>
          </a:prstGeom>
        </p:spPr>
        <p:style>
          <a:lnRef idx="1">
            <a:schemeClr val="accent2"/>
          </a:lnRef>
          <a:fillRef idx="2">
            <a:schemeClr val="accent2"/>
          </a:fillRef>
          <a:effectRef idx="1">
            <a:schemeClr val="accent2"/>
          </a:effectRef>
          <a:fontRef idx="minor">
            <a:schemeClr val="dk1"/>
          </a:fontRef>
        </p:style>
        <p:txBody>
          <a:bodyPr wrap="square" lIns="91370" tIns="45681" rIns="91370" bIns="45681" rtlCol="0">
            <a:spAutoFit/>
          </a:bodyPr>
          <a:lstStyle/>
          <a:p>
            <a:pPr algn="ctr"/>
            <a:r>
              <a:rPr lang="en-US" sz="3600" dirty="0">
                <a:solidFill>
                  <a:schemeClr val="tx1"/>
                </a:solidFill>
                <a:latin typeface="Arial" panose="020B0604020202020204" pitchFamily="34" charset="0"/>
                <a:cs typeface="Arial" panose="020B0604020202020204" pitchFamily="34" charset="0"/>
              </a:rPr>
              <a:t>1.1 </a:t>
            </a:r>
            <a:r>
              <a:rPr lang="en-US" sz="3600" dirty="0" err="1">
                <a:solidFill>
                  <a:schemeClr val="tx1"/>
                </a:solidFill>
                <a:latin typeface="Arial" panose="020B0604020202020204" pitchFamily="34" charset="0"/>
                <a:cs typeface="Arial" panose="020B0604020202020204" pitchFamily="34" charset="0"/>
              </a:rPr>
              <a:t>Luyện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tiếng</a:t>
            </a:r>
            <a:endParaRPr lang="en-US" sz="3600" dirty="0">
              <a:solidFill>
                <a:schemeClr val="tx1"/>
              </a:solidFill>
              <a:latin typeface="Arial" panose="020B0604020202020204" pitchFamily="34" charset="0"/>
              <a:cs typeface="Arial" panose="020B0604020202020204" pitchFamily="34" charset="0"/>
            </a:endParaRPr>
          </a:p>
        </p:txBody>
      </p:sp>
      <p:sp>
        <p:nvSpPr>
          <p:cNvPr id="6" name="Khám phá">
            <a:extLst>
              <a:ext uri="{FF2B5EF4-FFF2-40B4-BE49-F238E27FC236}">
                <a16:creationId xmlns:a16="http://schemas.microsoft.com/office/drawing/2014/main" id="{27CBAC5A-0C87-43AA-B674-13DFD1818F9B}"/>
              </a:ext>
            </a:extLst>
          </p:cNvPr>
          <p:cNvSpPr txBox="1"/>
          <p:nvPr/>
        </p:nvSpPr>
        <p:spPr>
          <a:xfrm>
            <a:off x="457200" y="3314704"/>
            <a:ext cx="3124200" cy="120025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lIns="91370" tIns="45681" rIns="91370" bIns="45681"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err="1">
                <a:ln/>
                <a:solidFill>
                  <a:srgbClr val="5B1CF8"/>
                </a:solidFill>
                <a:latin typeface="Arial" panose="020B0604020202020204" pitchFamily="34" charset="0"/>
                <a:cs typeface="Arial" panose="020B0604020202020204" pitchFamily="34" charset="0"/>
              </a:rPr>
              <a:t>Luyện</a:t>
            </a:r>
            <a:r>
              <a:rPr lang="en-US" sz="3600" b="1" dirty="0">
                <a:ln/>
                <a:solidFill>
                  <a:srgbClr val="5B1CF8"/>
                </a:solidFill>
                <a:latin typeface="Arial" panose="020B0604020202020204" pitchFamily="34" charset="0"/>
                <a:cs typeface="Arial" panose="020B0604020202020204" pitchFamily="34" charset="0"/>
              </a:rPr>
              <a:t> </a:t>
            </a:r>
            <a:r>
              <a:rPr lang="en-US" sz="3600" b="1" dirty="0" err="1">
                <a:ln/>
                <a:solidFill>
                  <a:srgbClr val="5B1CF8"/>
                </a:solidFill>
                <a:latin typeface="Arial" panose="020B0604020202020204" pitchFamily="34" charset="0"/>
                <a:cs typeface="Arial" panose="020B0604020202020204" pitchFamily="34" charset="0"/>
              </a:rPr>
              <a:t>đọc</a:t>
            </a:r>
            <a:r>
              <a:rPr lang="en-US" sz="3600" b="1" dirty="0">
                <a:ln/>
                <a:solidFill>
                  <a:srgbClr val="5B1CF8"/>
                </a:solidFill>
                <a:latin typeface="Arial" panose="020B0604020202020204" pitchFamily="34" charset="0"/>
                <a:cs typeface="Arial" panose="020B0604020202020204" pitchFamily="34" charset="0"/>
              </a:rPr>
              <a:t> </a:t>
            </a:r>
          </a:p>
          <a:p>
            <a:pPr algn="ctr"/>
            <a:r>
              <a:rPr lang="en-US" sz="3600" b="1" dirty="0" err="1">
                <a:ln/>
                <a:solidFill>
                  <a:srgbClr val="5B1CF8"/>
                </a:solidFill>
                <a:latin typeface="Arial" panose="020B0604020202020204" pitchFamily="34" charset="0"/>
                <a:cs typeface="Arial" panose="020B0604020202020204" pitchFamily="34" charset="0"/>
              </a:rPr>
              <a:t>từ</a:t>
            </a:r>
            <a:r>
              <a:rPr lang="en-US" sz="3600" b="1" dirty="0">
                <a:ln/>
                <a:solidFill>
                  <a:srgbClr val="5B1CF8"/>
                </a:solidFill>
                <a:latin typeface="Arial" panose="020B0604020202020204" pitchFamily="34" charset="0"/>
                <a:cs typeface="Arial" panose="020B0604020202020204" pitchFamily="34" charset="0"/>
              </a:rPr>
              <a:t> </a:t>
            </a:r>
            <a:r>
              <a:rPr lang="en-US" sz="3600" b="1" dirty="0" err="1">
                <a:ln/>
                <a:solidFill>
                  <a:srgbClr val="5B1CF8"/>
                </a:solidFill>
                <a:latin typeface="Arial" panose="020B0604020202020204" pitchFamily="34" charset="0"/>
                <a:cs typeface="Arial" panose="020B0604020202020204" pitchFamily="34" charset="0"/>
              </a:rPr>
              <a:t>khó</a:t>
            </a:r>
            <a:endParaRPr lang="en-US" sz="3600" b="1" dirty="0">
              <a:ln/>
              <a:solidFill>
                <a:srgbClr val="5B1CF8"/>
              </a:solidFill>
              <a:latin typeface="Arial" panose="020B0604020202020204" pitchFamily="34" charset="0"/>
              <a:cs typeface="Arial" panose="020B0604020202020204" pitchFamily="34" charset="0"/>
            </a:endParaRPr>
          </a:p>
        </p:txBody>
      </p:sp>
      <p:sp>
        <p:nvSpPr>
          <p:cNvPr id="7" name="Rectangle 6"/>
          <p:cNvSpPr/>
          <p:nvPr/>
        </p:nvSpPr>
        <p:spPr>
          <a:xfrm>
            <a:off x="4787233" y="971556"/>
            <a:ext cx="2170416" cy="646252"/>
          </a:xfrm>
          <a:prstGeom prst="rect">
            <a:avLst/>
          </a:prstGeom>
        </p:spPr>
        <p:style>
          <a:lnRef idx="3">
            <a:schemeClr val="lt1"/>
          </a:lnRef>
          <a:fillRef idx="1">
            <a:schemeClr val="accent3"/>
          </a:fillRef>
          <a:effectRef idx="1">
            <a:schemeClr val="accent3"/>
          </a:effectRef>
          <a:fontRef idx="minor">
            <a:schemeClr val="lt1"/>
          </a:fontRef>
        </p:style>
        <p:txBody>
          <a:bodyPr wrap="square" lIns="91370" tIns="45681" rIns="91370" bIns="45681">
            <a:spAutoFit/>
          </a:bodyPr>
          <a:lstStyle/>
          <a:p>
            <a:pPr algn="ctr"/>
            <a:r>
              <a:rPr lang="en-US" sz="3600" b="1" dirty="0" err="1">
                <a:solidFill>
                  <a:schemeClr val="tx1"/>
                </a:solidFill>
                <a:latin typeface="Arial" panose="020B0604020202020204" pitchFamily="34" charset="0"/>
                <a:cs typeface="Arial" panose="020B0604020202020204" pitchFamily="34" charset="0"/>
              </a:rPr>
              <a:t>quàng</a:t>
            </a:r>
            <a:r>
              <a:rPr lang="en-US" sz="2800" dirty="0">
                <a:latin typeface="Times New Roman" panose="02020603050405020304" pitchFamily="18" charset="0"/>
                <a:cs typeface="Times New Roman" panose="02020603050405020304" pitchFamily="18" charset="0"/>
              </a:rPr>
              <a:t>                      </a:t>
            </a:r>
          </a:p>
        </p:txBody>
      </p:sp>
      <p:sp>
        <p:nvSpPr>
          <p:cNvPr id="8" name="Rectangle 7"/>
          <p:cNvSpPr/>
          <p:nvPr/>
        </p:nvSpPr>
        <p:spPr>
          <a:xfrm>
            <a:off x="5562600" y="1786232"/>
            <a:ext cx="2743200" cy="646252"/>
          </a:xfrm>
          <a:prstGeom prst="rect">
            <a:avLst/>
          </a:prstGeom>
        </p:spPr>
        <p:style>
          <a:lnRef idx="3">
            <a:schemeClr val="lt1"/>
          </a:lnRef>
          <a:fillRef idx="1">
            <a:schemeClr val="accent6"/>
          </a:fillRef>
          <a:effectRef idx="1">
            <a:schemeClr val="accent6"/>
          </a:effectRef>
          <a:fontRef idx="minor">
            <a:schemeClr val="lt1"/>
          </a:fontRef>
        </p:style>
        <p:txBody>
          <a:bodyPr wrap="square" lIns="91370" tIns="45681" rIns="91370" bIns="45681">
            <a:spAutoFit/>
          </a:bodyPr>
          <a:lstStyle/>
          <a:p>
            <a:r>
              <a:rPr lang="vi-VN" sz="3600" b="1" dirty="0">
                <a:solidFill>
                  <a:schemeClr val="tx1"/>
                </a:solidFill>
                <a:latin typeface="Arial" panose="020B0604020202020204" pitchFamily="34" charset="0"/>
                <a:cs typeface="Arial" panose="020B0604020202020204" pitchFamily="34" charset="0"/>
              </a:rPr>
              <a:t>thấm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thoắt</a:t>
            </a:r>
            <a:r>
              <a:rPr lang="en-US" sz="3600" b="1" dirty="0">
                <a:solidFill>
                  <a:schemeClr val="tx1"/>
                </a:solidFill>
                <a:latin typeface="Arial" panose="020B0604020202020204" pitchFamily="34" charset="0"/>
                <a:cs typeface="Arial" panose="020B0604020202020204" pitchFamily="34" charset="0"/>
              </a:rPr>
              <a:t>                      </a:t>
            </a:r>
          </a:p>
        </p:txBody>
      </p:sp>
      <p:sp>
        <p:nvSpPr>
          <p:cNvPr id="9" name="Rectangle 8"/>
          <p:cNvSpPr/>
          <p:nvPr/>
        </p:nvSpPr>
        <p:spPr>
          <a:xfrm>
            <a:off x="4522402" y="2673350"/>
            <a:ext cx="3173821" cy="646252"/>
          </a:xfrm>
          <a:prstGeom prst="rect">
            <a:avLst/>
          </a:prstGeom>
        </p:spPr>
        <p:style>
          <a:lnRef idx="3">
            <a:schemeClr val="lt1"/>
          </a:lnRef>
          <a:fillRef idx="1">
            <a:schemeClr val="accent1"/>
          </a:fillRef>
          <a:effectRef idx="1">
            <a:schemeClr val="accent1"/>
          </a:effectRef>
          <a:fontRef idx="minor">
            <a:schemeClr val="lt1"/>
          </a:fontRef>
        </p:style>
        <p:txBody>
          <a:bodyPr wrap="square" lIns="91370" tIns="45681" rIns="91370" bIns="45681">
            <a:spAutoFit/>
          </a:bodyPr>
          <a:lstStyle/>
          <a:p>
            <a:r>
              <a:rPr lang="vi-VN" sz="3600" b="1" dirty="0">
                <a:solidFill>
                  <a:schemeClr val="tx1"/>
                </a:solidFill>
                <a:latin typeface="Arial" panose="020B0604020202020204" pitchFamily="34" charset="0"/>
                <a:cs typeface="Arial" panose="020B0604020202020204" pitchFamily="34" charset="0"/>
              </a:rPr>
              <a:t>hằng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ao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ước</a:t>
            </a:r>
            <a:endParaRPr lang="en-US" sz="36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5479142" y="3519608"/>
            <a:ext cx="1836067" cy="646252"/>
          </a:xfrm>
          <a:prstGeom prst="rect">
            <a:avLst/>
          </a:prstGeom>
        </p:spPr>
        <p:style>
          <a:lnRef idx="3">
            <a:schemeClr val="lt1"/>
          </a:lnRef>
          <a:fillRef idx="1">
            <a:schemeClr val="accent6"/>
          </a:fillRef>
          <a:effectRef idx="1">
            <a:schemeClr val="accent6"/>
          </a:effectRef>
          <a:fontRef idx="minor">
            <a:schemeClr val="lt1"/>
          </a:fontRef>
        </p:style>
        <p:txBody>
          <a:bodyPr wrap="square" lIns="91370" tIns="45681" rIns="91370" bIns="45681">
            <a:spAutoFit/>
          </a:bodyPr>
          <a:lstStyle/>
          <a:p>
            <a:r>
              <a:rPr lang="en-US" sz="3600" b="1" dirty="0" err="1">
                <a:solidFill>
                  <a:schemeClr val="tx1"/>
                </a:solidFill>
                <a:latin typeface="Arial" panose="020B0604020202020204" pitchFamily="34" charset="0"/>
                <a:cs typeface="Arial" panose="020B0604020202020204" pitchFamily="34" charset="0"/>
              </a:rPr>
              <a:t>ngước</a:t>
            </a:r>
            <a:r>
              <a:rPr lang="en-US"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4470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3" y="57150"/>
            <a:ext cx="641639"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38200" y="57150"/>
            <a:ext cx="2362200" cy="523141"/>
          </a:xfrm>
          <a:prstGeom prst="rect">
            <a:avLst/>
          </a:prstGeom>
          <a:noFill/>
        </p:spPr>
        <p:txBody>
          <a:bodyPr wrap="square" lIns="91370" tIns="45681" rIns="91370" bIns="45681" rtlCol="0">
            <a:spAutoFit/>
          </a:bodyPr>
          <a:lstStyle/>
          <a:p>
            <a:r>
              <a:rPr lang="en-US" sz="2800" b="1" dirty="0">
                <a:solidFill>
                  <a:srgbClr val="C00000"/>
                </a:solidFill>
                <a:cs typeface="Arial" panose="020B0604020202020204" pitchFamily="34" charset="0"/>
              </a:rPr>
              <a:t>1. </a:t>
            </a:r>
            <a:r>
              <a:rPr lang="en-US" sz="2800" b="1" dirty="0" err="1">
                <a:solidFill>
                  <a:srgbClr val="C00000"/>
                </a:solidFill>
                <a:cs typeface="Arial" panose="020B0604020202020204" pitchFamily="34" charset="0"/>
              </a:rPr>
              <a:t>Đọc</a:t>
            </a:r>
            <a:endParaRPr lang="en-US" sz="2800" b="1" dirty="0">
              <a:solidFill>
                <a:srgbClr val="C00000"/>
              </a:solidFill>
              <a:cs typeface="Arial" panose="020B0604020202020204" pitchFamily="34" charset="0"/>
            </a:endParaRPr>
          </a:p>
        </p:txBody>
      </p:sp>
      <p:sp>
        <p:nvSpPr>
          <p:cNvPr id="15" name="TextBox 14"/>
          <p:cNvSpPr txBox="1"/>
          <p:nvPr/>
        </p:nvSpPr>
        <p:spPr>
          <a:xfrm>
            <a:off x="152400" y="133350"/>
            <a:ext cx="8757138" cy="2000469"/>
          </a:xfrm>
          <a:prstGeom prst="rect">
            <a:avLst/>
          </a:prstGeom>
          <a:noFill/>
        </p:spPr>
        <p:txBody>
          <a:bodyPr wrap="square" lIns="91370" tIns="45681" rIns="91370" bIns="45681" rtlCol="0">
            <a:spAutoFit/>
          </a:bodyPr>
          <a:lstStyle/>
          <a:p>
            <a:endParaRPr lang="en-US" sz="2400" dirty="0">
              <a:solidFill>
                <a:prstClr val="black"/>
              </a:solidFill>
              <a:latin typeface="Calibri" panose="020F0502020204030204" pitchFamily="34" charset="0"/>
              <a:cs typeface="Calibri" panose="020F0502020204030204" pitchFamily="34" charset="0"/>
            </a:endParaRPr>
          </a:p>
          <a:p>
            <a:r>
              <a:rPr lang="en-US" sz="2400" b="1" dirty="0">
                <a:solidFill>
                  <a:srgbClr val="FF0000"/>
                </a:solidFill>
                <a:latin typeface="Calibri" panose="020F0502020204030204" pitchFamily="34" charset="0"/>
                <a:cs typeface="Calibri" panose="020F0502020204030204" pitchFamily="34" charset="0"/>
              </a:rPr>
              <a:t>1. </a:t>
            </a:r>
            <a:r>
              <a:rPr lang="en-US" sz="2400" dirty="0" err="1">
                <a:solidFill>
                  <a:prstClr val="black"/>
                </a:solidFill>
                <a:latin typeface="Calibri" panose="020F0502020204030204" pitchFamily="34" charset="0"/>
                <a:cs typeface="Calibri" panose="020F0502020204030204" pitchFamily="34" charset="0"/>
              </a:rPr>
              <a:t>Ngày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1, </a:t>
            </a:r>
            <a:r>
              <a:rPr lang="en-US" sz="2400" dirty="0" err="1">
                <a:solidFill>
                  <a:prstClr val="black"/>
                </a:solidFill>
                <a:latin typeface="Calibri" panose="020F0502020204030204" pitchFamily="34" charset="0"/>
                <a:cs typeface="Calibri" panose="020F0502020204030204" pitchFamily="34" charset="0"/>
              </a:rPr>
              <a:t>nhìn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chiếc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chị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mê</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a:t>
            </a:r>
          </a:p>
          <a:p>
            <a:pPr algn="just"/>
            <a:r>
              <a:rPr lang="en-US" sz="2400" dirty="0">
                <a:solidFill>
                  <a:prstClr val="black"/>
                </a:solidFill>
                <a:latin typeface="Calibri" panose="020F0502020204030204" pitchFamily="34" charset="0"/>
                <a:cs typeface="Calibri" panose="020F0502020204030204" pitchFamily="34" charset="0"/>
              </a:rPr>
              <a:t>      - Sao con </a:t>
            </a:r>
            <a:r>
              <a:rPr lang="en-US" sz="2400" dirty="0" err="1">
                <a:solidFill>
                  <a:prstClr val="black"/>
                </a:solidFill>
                <a:latin typeface="Calibri" panose="020F0502020204030204" pitchFamily="34" charset="0"/>
                <a:cs typeface="Calibri" panose="020F0502020204030204" pitchFamily="34" charset="0"/>
              </a:rPr>
              <a:t>không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anh</a:t>
            </a:r>
            <a:r>
              <a:rPr lang="en-US" sz="2400" dirty="0">
                <a:solidFill>
                  <a:prstClr val="black"/>
                </a:solidFill>
                <a:latin typeface="Calibri" panose="020F0502020204030204" pitchFamily="34" charset="0"/>
                <a:cs typeface="Calibri" panose="020F0502020204030204" pitchFamily="34" charset="0"/>
              </a:rPr>
              <a:t> chị hả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a:t>
            </a:r>
          </a:p>
          <a:p>
            <a:pPr algn="just"/>
            <a:endParaRPr lang="en-US" sz="2800" dirty="0">
              <a:solidFill>
                <a:prstClr val="black"/>
              </a:solidFill>
              <a:latin typeface="Calibri" panose="020F0502020204030204" pitchFamily="34" charset="0"/>
              <a:cs typeface="Calibri" panose="020F0502020204030204" pitchFamily="34" charset="0"/>
            </a:endParaRPr>
          </a:p>
        </p:txBody>
      </p:sp>
      <p:sp>
        <p:nvSpPr>
          <p:cNvPr id="16" name="TextBox 15"/>
          <p:cNvSpPr txBox="1"/>
          <p:nvPr/>
        </p:nvSpPr>
        <p:spPr>
          <a:xfrm>
            <a:off x="152400" y="1543068"/>
            <a:ext cx="8610600" cy="3785573"/>
          </a:xfrm>
          <a:prstGeom prst="rect">
            <a:avLst/>
          </a:prstGeom>
          <a:noFill/>
        </p:spPr>
        <p:txBody>
          <a:bodyPr wrap="square" lIns="91370" tIns="45681" rIns="91370" bIns="45681" rtlCol="0">
            <a:spAutoFit/>
          </a:bodyPr>
          <a:lstStyle/>
          <a:p>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xoa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yếm</a:t>
            </a:r>
            <a:r>
              <a:rPr lang="en-US" sz="2400" dirty="0">
                <a:solidFill>
                  <a:prstClr val="black"/>
                </a:solidFill>
                <a:latin typeface="Calibri" panose="020F0502020204030204" pitchFamily="34" charset="0"/>
                <a:cs typeface="Calibri" panose="020F0502020204030204" pitchFamily="34" charset="0"/>
              </a:rPr>
              <a:t>:</a:t>
            </a:r>
          </a:p>
          <a:p>
            <a:r>
              <a:rPr lang="en-US" sz="2400" dirty="0">
                <a:solidFill>
                  <a:prstClr val="black"/>
                </a:solidFill>
                <a:latin typeface="Calibri" panose="020F0502020204030204" pitchFamily="34" charset="0"/>
                <a:cs typeface="Calibri" panose="020F0502020204030204" pitchFamily="34" charset="0"/>
              </a:rPr>
              <a:t>  - </a:t>
            </a:r>
            <a:r>
              <a:rPr lang="en-US" sz="2400" dirty="0" err="1">
                <a:solidFill>
                  <a:prstClr val="black"/>
                </a:solidFill>
                <a:latin typeface="Calibri" panose="020F0502020204030204" pitchFamily="34" charset="0"/>
                <a:cs typeface="Calibri" panose="020F0502020204030204" pitchFamily="34" charset="0"/>
              </a:rPr>
              <a:t>Nếu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chăm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ngoan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3, </a:t>
            </a:r>
            <a:r>
              <a:rPr lang="en-US" sz="2400" dirty="0" err="1">
                <a:solidFill>
                  <a:prstClr val="black"/>
                </a:solidFill>
                <a:latin typeface="Calibri" panose="020F0502020204030204" pitchFamily="34" charset="0"/>
                <a:cs typeface="Calibri" panose="020F0502020204030204" pitchFamily="34" charset="0"/>
              </a:rPr>
              <a:t>conse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nhận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phần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này</a:t>
            </a:r>
            <a:r>
              <a:rPr lang="en-US" sz="2400" dirty="0">
                <a:solidFill>
                  <a:prstClr val="black"/>
                </a:solidFill>
                <a:latin typeface="Calibri" panose="020F0502020204030204" pitchFamily="34" charset="0"/>
                <a:cs typeface="Calibri" panose="020F0502020204030204" pitchFamily="34" charset="0"/>
              </a:rPr>
              <a:t>.</a:t>
            </a:r>
          </a:p>
          <a:p>
            <a:r>
              <a:rPr lang="en-US" sz="2400" dirty="0" err="1">
                <a:solidFill>
                  <a:prstClr val="black"/>
                </a:solidFill>
                <a:latin typeface="Calibri" panose="020F0502020204030204" pitchFamily="34" charset="0"/>
                <a:cs typeface="Calibri" panose="020F0502020204030204" pitchFamily="34" charset="0"/>
              </a:rPr>
              <a:t>Nghe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nhu</a:t>
            </a:r>
            <a:r>
              <a:rPr lang="en-US" sz="2400" dirty="0">
                <a:solidFill>
                  <a:prstClr val="black"/>
                </a:solidFill>
                <a:latin typeface="Calibri" panose="020F0502020204030204" pitchFamily="34" charset="0"/>
                <a:cs typeface="Calibri" panose="020F0502020204030204" pitchFamily="34" charset="0"/>
              </a:rPr>
              <a:t>̉ sẽ </a:t>
            </a:r>
            <a:r>
              <a:rPr lang="en-US" sz="2400" dirty="0" err="1">
                <a:solidFill>
                  <a:prstClr val="black"/>
                </a:solidFill>
                <a:latin typeface="Calibri" panose="020F0502020204030204" pitchFamily="34" charset="0"/>
                <a:cs typeface="Calibri" panose="020F0502020204030204" pitchFamily="34" charset="0"/>
              </a:rPr>
              <a:t>cố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để</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anh</a:t>
            </a:r>
            <a:r>
              <a:rPr lang="en-US" sz="2400" dirty="0">
                <a:solidFill>
                  <a:prstClr val="black"/>
                </a:solidFill>
                <a:latin typeface="Calibri" panose="020F0502020204030204" pitchFamily="34" charset="0"/>
                <a:cs typeface="Calibri" panose="020F0502020204030204" pitchFamily="34" charset="0"/>
              </a:rPr>
              <a:t> chị.</a:t>
            </a:r>
          </a:p>
          <a:p>
            <a:r>
              <a:rPr lang="en-US" sz="2400" b="1" dirty="0">
                <a:solidFill>
                  <a:srgbClr val="FF0000"/>
                </a:solidFill>
                <a:latin typeface="Calibri" panose="020F0502020204030204" pitchFamily="34" charset="0"/>
                <a:cs typeface="Calibri" panose="020F0502020204030204" pitchFamily="34" charset="0"/>
              </a:rPr>
              <a:t>2.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làm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quen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sách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thu</a:t>
            </a:r>
            <a:r>
              <a:rPr lang="en-US" sz="2400" dirty="0">
                <a:solidFill>
                  <a:prstClr val="black"/>
                </a:solidFill>
                <a:latin typeface="Calibri" panose="020F0502020204030204" pitchFamily="34" charset="0"/>
                <a:cs typeface="Calibri" panose="020F0502020204030204" pitchFamily="34" charset="0"/>
              </a:rPr>
              <a:t>́ vị ở </a:t>
            </a:r>
            <a:r>
              <a:rPr lang="en-US" sz="2400" dirty="0" err="1">
                <a:solidFill>
                  <a:prstClr val="black"/>
                </a:solidFill>
                <a:latin typeface="Calibri" panose="020F0502020204030204" pitchFamily="34" charset="0"/>
                <a:cs typeface="Calibri" panose="020F0502020204030204" pitchFamily="34" charset="0"/>
              </a:rPr>
              <a:t>Thư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còn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cùng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của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bô</a:t>
            </a:r>
            <a:r>
              <a:rPr lang="en-US" sz="2400" dirty="0">
                <a:solidFill>
                  <a:prstClr val="black"/>
                </a:solidFill>
                <a:latin typeface="Calibri" panose="020F0502020204030204" pitchFamily="34" charset="0"/>
                <a:cs typeface="Calibri" panose="020F0502020204030204" pitchFamily="34" charset="0"/>
              </a:rPr>
              <a:t>̣ </a:t>
            </a:r>
            <a:r>
              <a:rPr lang="en-US" sz="2400" i="1" dirty="0">
                <a:solidFill>
                  <a:prstClr val="black"/>
                </a:solidFill>
                <a:latin typeface="Calibri" panose="020F0502020204030204" pitchFamily="34" charset="0"/>
                <a:cs typeface="Calibri" panose="020F0502020204030204" pitchFamily="34" charset="0"/>
              </a:rPr>
              <a:t>Chia sẻ </a:t>
            </a:r>
            <a:r>
              <a:rPr lang="en-US" sz="2400" i="1" dirty="0" err="1">
                <a:solidFill>
                  <a:prstClr val="black"/>
                </a:solidFill>
                <a:latin typeface="Calibri" panose="020F0502020204030204" pitchFamily="34" charset="0"/>
                <a:cs typeface="Calibri" panose="020F0502020204030204" pitchFamily="34" charset="0"/>
              </a:rPr>
              <a:t>yêu</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thương</a:t>
            </a:r>
            <a:r>
              <a:rPr lang="en-US" sz="2400" i="1"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món</a:t>
            </a:r>
            <a:r>
              <a:rPr lang="en-US" sz="2400" dirty="0">
                <a:solidFill>
                  <a:prstClr val="black"/>
                </a:solidFill>
                <a:latin typeface="Calibri" panose="020F0502020204030204" pitchFamily="34" charset="0"/>
                <a:cs typeface="Calibri" panose="020F0502020204030204" pitchFamily="34" charset="0"/>
              </a:rPr>
              <a:t> quà </a:t>
            </a:r>
            <a:r>
              <a:rPr lang="en-US" sz="2400" dirty="0" err="1">
                <a:solidFill>
                  <a:prstClr val="black"/>
                </a:solidFill>
                <a:latin typeface="Calibri" panose="020F0502020204030204" pitchFamily="34" charset="0"/>
                <a:cs typeface="Calibri" panose="020F0502020204030204" pitchFamily="34" charset="0"/>
              </a:rPr>
              <a:t>đặc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gửi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nho</a:t>
            </a:r>
            <a:r>
              <a:rPr lang="en-US" sz="2400" dirty="0">
                <a:solidFill>
                  <a:prstClr val="black"/>
                </a:solidFill>
                <a:latin typeface="Calibri" panose="020F0502020204030204" pitchFamily="34" charset="0"/>
                <a:cs typeface="Calibri" panose="020F0502020204030204" pitchFamily="34" charset="0"/>
              </a:rPr>
              <a:t>̉ có </a:t>
            </a:r>
            <a:r>
              <a:rPr lang="en-US" sz="2400" dirty="0" err="1">
                <a:solidFill>
                  <a:prstClr val="black"/>
                </a:solidFill>
                <a:latin typeface="Calibri" panose="020F0502020204030204" pitchFamily="34" charset="0"/>
                <a:cs typeface="Calibri" panose="020F0502020204030204" pitchFamily="34" charset="0"/>
              </a:rPr>
              <a:t>hoàn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a:t>
            </a:r>
          </a:p>
          <a:p>
            <a:endParaRPr lang="en-US" sz="2400" dirty="0">
              <a:solidFill>
                <a:prstClr val="black"/>
              </a:solidFill>
              <a:latin typeface="Calibri" panose="020F0502020204030204" pitchFamily="34" charset="0"/>
              <a:cs typeface="Calibri" panose="020F0502020204030204" pitchFamily="34" charset="0"/>
            </a:endParaRPr>
          </a:p>
        </p:txBody>
      </p:sp>
      <p:sp>
        <p:nvSpPr>
          <p:cNvPr id="17" name="TextBox 16"/>
          <p:cNvSpPr txBox="1"/>
          <p:nvPr/>
        </p:nvSpPr>
        <p:spPr>
          <a:xfrm>
            <a:off x="3352800" y="133350"/>
            <a:ext cx="3276600" cy="800140"/>
          </a:xfrm>
          <a:prstGeom prst="rect">
            <a:avLst/>
          </a:prstGeom>
          <a:noFill/>
        </p:spPr>
        <p:txBody>
          <a:bodyPr wrap="square" lIns="91370" tIns="45681" rIns="91370" bIns="45681" rtlCol="0">
            <a:spAutoFit/>
          </a:bodyPr>
          <a:lstStyle/>
          <a:p>
            <a:r>
              <a:rPr lang="en-US" sz="2800" b="1" dirty="0" err="1">
                <a:solidFill>
                  <a:srgbClr val="5BB814"/>
                </a:solidFill>
                <a:cs typeface="Arial" panose="020B0604020202020204" pitchFamily="34" charset="0"/>
              </a:rPr>
              <a:t>Phần</a:t>
            </a:r>
            <a:r>
              <a:rPr lang="en-US" sz="2800" b="1" dirty="0">
                <a:solidFill>
                  <a:srgbClr val="5BB814"/>
                </a:solidFill>
                <a:cs typeface="Arial" panose="020B0604020202020204" pitchFamily="34" charset="0"/>
              </a:rPr>
              <a:t> </a:t>
            </a:r>
            <a:r>
              <a:rPr lang="en-US" sz="2800" b="1" dirty="0" err="1">
                <a:solidFill>
                  <a:srgbClr val="5BB814"/>
                </a:solidFill>
                <a:cs typeface="Arial" panose="020B0604020202020204" pitchFamily="34" charset="0"/>
              </a:rPr>
              <a:t>thưởng</a:t>
            </a:r>
            <a:endParaRPr lang="en-US" sz="2800" b="1" dirty="0">
              <a:solidFill>
                <a:srgbClr val="5BB814"/>
              </a:solidFill>
              <a:cs typeface="Arial" panose="020B0604020202020204" pitchFamily="34" charset="0"/>
            </a:endParaRPr>
          </a:p>
          <a:p>
            <a:endParaRPr lang="en-US" dirty="0">
              <a:solidFill>
                <a:prstClr val="black"/>
              </a:solidFill>
            </a:endParaRPr>
          </a:p>
        </p:txBody>
      </p:sp>
    </p:spTree>
    <p:extLst>
      <p:ext uri="{BB962C8B-B14F-4D97-AF65-F5344CB8AC3E}">
        <p14:creationId xmlns:p14="http://schemas.microsoft.com/office/powerpoint/2010/main" val="4134088067"/>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1" y="181113"/>
            <a:ext cx="8229600" cy="4524237"/>
          </a:xfrm>
          <a:prstGeom prst="rect">
            <a:avLst/>
          </a:prstGeom>
          <a:noFill/>
        </p:spPr>
        <p:txBody>
          <a:bodyPr wrap="square" lIns="91370" tIns="45681" rIns="91370" bIns="45681" rtlCol="0">
            <a:spAutoFit/>
          </a:bodyPr>
          <a:lstStyle/>
          <a:p>
            <a:pPr algn="just"/>
            <a:r>
              <a:rPr lang="en-US" sz="2400" dirty="0">
                <a:solidFill>
                  <a:prstClr val="black"/>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3. </a:t>
            </a:r>
            <a:r>
              <a:rPr lang="en-US" sz="2400" dirty="0" err="1">
                <a:solidFill>
                  <a:prstClr val="black"/>
                </a:solidFill>
                <a:latin typeface="Calibri" panose="020F0502020204030204" pitchFamily="34" charset="0"/>
                <a:cs typeface="Calibri" panose="020F0502020204030204" pitchFamily="34" charset="0"/>
              </a:rPr>
              <a:t>Thấm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thoắt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3. </a:t>
            </a:r>
            <a:r>
              <a:rPr lang="en-US" sz="2400" dirty="0" err="1">
                <a:solidFill>
                  <a:prstClr val="black"/>
                </a:solidFill>
                <a:latin typeface="Calibri" panose="020F0502020204030204" pitchFamily="34" charset="0"/>
                <a:cs typeface="Calibri" panose="020F0502020204030204" pitchFamily="34" charset="0"/>
              </a:rPr>
              <a:t>Hôm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ấy</a:t>
            </a:r>
            <a:r>
              <a:rPr lang="en-US" sz="2400" dirty="0">
                <a:solidFill>
                  <a:prstClr val="black"/>
                </a:solidFill>
                <a:latin typeface="Calibri" panose="020F0502020204030204" pitchFamily="34" charset="0"/>
                <a:cs typeface="Calibri" panose="020F0502020204030204" pitchFamily="34" charset="0"/>
              </a:rPr>
              <a:t> là </a:t>
            </a:r>
            <a:r>
              <a:rPr lang="en-US" sz="2400" dirty="0" err="1">
                <a:solidFill>
                  <a:prstClr val="black"/>
                </a:solidFill>
                <a:latin typeface="Calibri" panose="020F0502020204030204" pitchFamily="34" charset="0"/>
                <a:cs typeface="Calibri" panose="020F0502020204030204" pitchFamily="34" charset="0"/>
              </a:rPr>
              <a:t>giơ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sinh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hoạt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tổ</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chức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mười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một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nghe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mình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Thưa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vì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luôn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chăm</a:t>
            </a:r>
            <a:r>
              <a:rPr lang="en-US" sz="2400" dirty="0">
                <a:solidFill>
                  <a:prstClr val="black"/>
                </a:solidFill>
                <a:latin typeface="Calibri" panose="020F0502020204030204" pitchFamily="34" charset="0"/>
                <a:cs typeface="Calibri" panose="020F0502020204030204" pitchFamily="34" charset="0"/>
              </a:rPr>
              <a:t> chỉ, </a:t>
            </a:r>
            <a:r>
              <a:rPr lang="en-US" sz="2400" dirty="0" err="1">
                <a:solidFill>
                  <a:prstClr val="black"/>
                </a:solidFill>
                <a:latin typeface="Calibri" panose="020F0502020204030204" pitchFamily="34" charset="0"/>
                <a:cs typeface="Calibri" panose="020F0502020204030204" pitchFamily="34" charset="0"/>
              </a:rPr>
              <a:t>lại</a:t>
            </a:r>
            <a:r>
              <a:rPr lang="en-US" sz="2400" dirty="0">
                <a:solidFill>
                  <a:prstClr val="black"/>
                </a:solidFill>
                <a:latin typeface="Calibri" panose="020F0502020204030204" pitchFamily="34" charset="0"/>
                <a:cs typeface="Calibri" panose="020F0502020204030204" pitchFamily="34" charset="0"/>
              </a:rPr>
              <a:t> hay </a:t>
            </a:r>
            <a:r>
              <a:rPr lang="en-US" sz="2400" dirty="0" err="1">
                <a:solidFill>
                  <a:prstClr val="black"/>
                </a:solidFill>
                <a:latin typeface="Calibri" panose="020F0502020204030204" pitchFamily="34" charset="0"/>
                <a:cs typeface="Calibri" panose="020F0502020204030204" pitchFamily="34" charset="0"/>
              </a:rPr>
              <a:t>giúp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người</a:t>
            </a:r>
            <a:r>
              <a:rPr lang="en-US" sz="2400" dirty="0">
                <a:solidFill>
                  <a:prstClr val="black"/>
                </a:solidFill>
                <a:latin typeface="Calibri" panose="020F0502020204030204" pitchFamily="34" charset="0"/>
                <a:cs typeface="Calibri" panose="020F0502020204030204" pitchFamily="34" charset="0"/>
              </a:rPr>
              <a:t>.”</a:t>
            </a:r>
          </a:p>
          <a:p>
            <a:pPr algn="just"/>
            <a:endParaRPr lang="en-US" sz="2400" dirty="0">
              <a:solidFill>
                <a:prstClr val="black"/>
              </a:solidFill>
              <a:latin typeface="Calibri" panose="020F0502020204030204" pitchFamily="34" charset="0"/>
              <a:cs typeface="Calibri" panose="020F0502020204030204" pitchFamily="34" charset="0"/>
            </a:endParaRPr>
          </a:p>
          <a:p>
            <a:pPr algn="just"/>
            <a:r>
              <a:rPr lang="en-US" sz="2400" dirty="0">
                <a:solidFill>
                  <a:prstClr val="black"/>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 4. </a:t>
            </a:r>
            <a:r>
              <a:rPr lang="en-US" sz="2400" dirty="0" err="1">
                <a:solidFill>
                  <a:prstClr val="black"/>
                </a:solidFill>
                <a:latin typeface="Calibri" panose="020F0502020204030204" pitchFamily="34" charset="0"/>
                <a:cs typeface="Calibri" panose="020F0502020204030204" pitchFamily="34" charset="0"/>
              </a:rPr>
              <a:t>Ngày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trách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chiếc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thắm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ước</a:t>
            </a:r>
            <a:r>
              <a:rPr lang="en-US" sz="2400" dirty="0">
                <a:solidFill>
                  <a:prstClr val="black"/>
                </a:solidFill>
                <a:latin typeface="Calibri" panose="020F0502020204030204" pitchFamily="34" charset="0"/>
                <a:cs typeface="Calibri" panose="020F0502020204030204" pitchFamily="34" charset="0"/>
              </a:rPr>
              <a:t>.</a:t>
            </a:r>
          </a:p>
          <a:p>
            <a:pPr algn="just"/>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muốn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vê</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khoe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a:t>
            </a:r>
          </a:p>
          <a:p>
            <a:pPr algn="r"/>
            <a:r>
              <a:rPr lang="en-US" sz="2400" dirty="0" err="1">
                <a:solidFill>
                  <a:prstClr val="black"/>
                </a:solidFill>
                <a:latin typeface="Calibri" panose="020F0502020204030204" pitchFamily="34" charset="0"/>
                <a:cs typeface="Calibri" panose="020F0502020204030204" pitchFamily="34" charset="0"/>
              </a:rPr>
              <a:t>Nguyễn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Ngọc</a:t>
            </a:r>
            <a:endParaRPr lang="en-US"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3166270"/>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19173"/>
            <a:ext cx="9296400" cy="5124327"/>
          </a:xfrm>
          <a:prstGeom prst="rect">
            <a:avLst/>
          </a:prstGeom>
        </p:spPr>
      </p:pic>
      <p:grpSp>
        <p:nvGrpSpPr>
          <p:cNvPr id="3093" name="Google Shape;3093;p67"/>
          <p:cNvGrpSpPr/>
          <p:nvPr/>
        </p:nvGrpSpPr>
        <p:grpSpPr>
          <a:xfrm>
            <a:off x="2279471" y="42503"/>
            <a:ext cx="5414389" cy="823767"/>
            <a:chOff x="2214886" y="42503"/>
            <a:chExt cx="5478966" cy="1264809"/>
          </a:xfrm>
        </p:grpSpPr>
        <p:sp>
          <p:nvSpPr>
            <p:cNvPr id="3094" name="Google Shape;3094;p67"/>
            <p:cNvSpPr/>
            <p:nvPr/>
          </p:nvSpPr>
          <p:spPr>
            <a:xfrm>
              <a:off x="2255338" y="374887"/>
              <a:ext cx="5438514" cy="78677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67"/>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67"/>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 name="Google Shape;873;p41">
            <a:extLst>
              <a:ext uri="{FF2B5EF4-FFF2-40B4-BE49-F238E27FC236}">
                <a16:creationId xmlns:a16="http://schemas.microsoft.com/office/drawing/2014/main" id="{E6E38DBF-3057-4319-B04A-B7C9852431C5}"/>
              </a:ext>
            </a:extLst>
          </p:cNvPr>
          <p:cNvSpPr txBox="1">
            <a:spLocks/>
          </p:cNvSpPr>
          <p:nvPr/>
        </p:nvSpPr>
        <p:spPr>
          <a:xfrm>
            <a:off x="2229118" y="118078"/>
            <a:ext cx="5266255" cy="717539"/>
          </a:xfrm>
          <a:prstGeom prst="rect">
            <a:avLst/>
          </a:prstGeom>
          <a:solidFill>
            <a:schemeClr val="accent2"/>
          </a:solidFill>
          <a:effectLst/>
        </p:spPr>
        <p:txBody>
          <a:bodyPr spcFirstLastPara="1" wrap="square" lIns="91355" tIns="91355" rIns="91355" bIns="9135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kern="0" dirty="0" err="1">
                <a:solidFill>
                  <a:srgbClr val="FFFFFF"/>
                </a:solidFill>
                <a:latin typeface="+mn-lt"/>
              </a:rPr>
              <a:t>Luyện</a:t>
            </a:r>
            <a:r>
              <a:rPr lang="en-US" sz="3200" kern="0" dirty="0">
                <a:solidFill>
                  <a:srgbClr val="FFFFFF"/>
                </a:solidFill>
                <a:latin typeface="+mn-lt"/>
              </a:rPr>
              <a:t> </a:t>
            </a:r>
            <a:r>
              <a:rPr lang="en-US" sz="3200" kern="0" dirty="0" err="1">
                <a:solidFill>
                  <a:srgbClr val="FFFFFF"/>
                </a:solidFill>
                <a:latin typeface="+mn-lt"/>
              </a:rPr>
              <a:t>đọc</a:t>
            </a:r>
            <a:r>
              <a:rPr lang="en-US" sz="3200" kern="0" dirty="0">
                <a:solidFill>
                  <a:srgbClr val="FFFFFF"/>
                </a:solidFill>
                <a:latin typeface="+mn-lt"/>
              </a:rPr>
              <a:t> </a:t>
            </a:r>
            <a:r>
              <a:rPr lang="en-US" sz="3200" kern="0" dirty="0" err="1">
                <a:solidFill>
                  <a:srgbClr val="FFFFFF"/>
                </a:solidFill>
                <a:latin typeface="+mn-lt"/>
              </a:rPr>
              <a:t>câu</a:t>
            </a:r>
            <a:r>
              <a:rPr lang="en-US" sz="3200" kern="0" dirty="0">
                <a:solidFill>
                  <a:srgbClr val="FFFFFF"/>
                </a:solidFill>
                <a:latin typeface="+mn-lt"/>
              </a:rPr>
              <a:t> </a:t>
            </a:r>
            <a:r>
              <a:rPr lang="en-US" sz="3200" kern="0" dirty="0" err="1">
                <a:solidFill>
                  <a:srgbClr val="FFFFFF"/>
                </a:solidFill>
                <a:latin typeface="+mn-lt"/>
              </a:rPr>
              <a:t>dài</a:t>
            </a:r>
            <a:endParaRPr lang="en-US" sz="3200" kern="0" dirty="0">
              <a:solidFill>
                <a:srgbClr val="FFFFFF"/>
              </a:solidFill>
              <a:latin typeface="+mn-lt"/>
            </a:endParaRPr>
          </a:p>
        </p:txBody>
      </p:sp>
      <p:grpSp>
        <p:nvGrpSpPr>
          <p:cNvPr id="121" name="Google Shape;3040;p66">
            <a:extLst>
              <a:ext uri="{FF2B5EF4-FFF2-40B4-BE49-F238E27FC236}">
                <a16:creationId xmlns:a16="http://schemas.microsoft.com/office/drawing/2014/main" id="{7A417CD0-4143-4ACF-8CAC-7A8A526B3781}"/>
              </a:ext>
            </a:extLst>
          </p:cNvPr>
          <p:cNvGrpSpPr/>
          <p:nvPr/>
        </p:nvGrpSpPr>
        <p:grpSpPr>
          <a:xfrm rot="-1563553" flipH="1">
            <a:off x="6995137" y="168068"/>
            <a:ext cx="1134776" cy="971053"/>
            <a:chOff x="2990881" y="2211651"/>
            <a:chExt cx="1114481" cy="953686"/>
          </a:xfrm>
        </p:grpSpPr>
        <p:sp>
          <p:nvSpPr>
            <p:cNvPr id="122" name="Google Shape;3041;p66">
              <a:extLst>
                <a:ext uri="{FF2B5EF4-FFF2-40B4-BE49-F238E27FC236}">
                  <a16:creationId xmlns:a16="http://schemas.microsoft.com/office/drawing/2014/main" id="{2719B35D-E692-4F92-8663-133F1557E0EB}"/>
                </a:ext>
              </a:extLst>
            </p:cNvPr>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042;p66">
              <a:extLst>
                <a:ext uri="{FF2B5EF4-FFF2-40B4-BE49-F238E27FC236}">
                  <a16:creationId xmlns:a16="http://schemas.microsoft.com/office/drawing/2014/main" id="{B310DC7E-E6F7-4A73-A56B-3E86E19D9D26}"/>
                </a:ext>
              </a:extLst>
            </p:cNvPr>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043;p66">
              <a:extLst>
                <a:ext uri="{FF2B5EF4-FFF2-40B4-BE49-F238E27FC236}">
                  <a16:creationId xmlns:a16="http://schemas.microsoft.com/office/drawing/2014/main" id="{BB3587FF-BA5D-482D-9079-858B3B4C7229}"/>
                </a:ext>
              </a:extLst>
            </p:cNvPr>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044;p66">
              <a:extLst>
                <a:ext uri="{FF2B5EF4-FFF2-40B4-BE49-F238E27FC236}">
                  <a16:creationId xmlns:a16="http://schemas.microsoft.com/office/drawing/2014/main" id="{83230F71-1A3A-438B-AF58-F821CF7E28EB}"/>
                </a:ext>
              </a:extLst>
            </p:cNvPr>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045;p66">
              <a:extLst>
                <a:ext uri="{FF2B5EF4-FFF2-40B4-BE49-F238E27FC236}">
                  <a16:creationId xmlns:a16="http://schemas.microsoft.com/office/drawing/2014/main" id="{881A3E51-C252-4049-B110-05DD5D889BCF}"/>
                </a:ext>
              </a:extLst>
            </p:cNvPr>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3046;p66">
              <a:extLst>
                <a:ext uri="{FF2B5EF4-FFF2-40B4-BE49-F238E27FC236}">
                  <a16:creationId xmlns:a16="http://schemas.microsoft.com/office/drawing/2014/main" id="{E1EAABEF-5147-4A9A-9A23-AD11B64D8D53}"/>
                </a:ext>
              </a:extLst>
            </p:cNvPr>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3047;p66">
              <a:extLst>
                <a:ext uri="{FF2B5EF4-FFF2-40B4-BE49-F238E27FC236}">
                  <a16:creationId xmlns:a16="http://schemas.microsoft.com/office/drawing/2014/main" id="{0E811076-F792-4B10-8BE3-5F656D999EC4}"/>
                </a:ext>
              </a:extLst>
            </p:cNvPr>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3048;p66">
              <a:extLst>
                <a:ext uri="{FF2B5EF4-FFF2-40B4-BE49-F238E27FC236}">
                  <a16:creationId xmlns:a16="http://schemas.microsoft.com/office/drawing/2014/main" id="{C2795D61-5A3A-48E0-B185-7681EC0D993B}"/>
                </a:ext>
              </a:extLst>
            </p:cNvPr>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3049;p66">
              <a:extLst>
                <a:ext uri="{FF2B5EF4-FFF2-40B4-BE49-F238E27FC236}">
                  <a16:creationId xmlns:a16="http://schemas.microsoft.com/office/drawing/2014/main" id="{0F0E4E88-065B-43B1-9136-08A6A63E0205}"/>
                </a:ext>
              </a:extLst>
            </p:cNvPr>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3050;p66">
              <a:extLst>
                <a:ext uri="{FF2B5EF4-FFF2-40B4-BE49-F238E27FC236}">
                  <a16:creationId xmlns:a16="http://schemas.microsoft.com/office/drawing/2014/main" id="{A8CE3C5E-802D-45C1-B692-916790550B20}"/>
                </a:ext>
              </a:extLst>
            </p:cNvPr>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2" name="Google Shape;3051;p66">
            <a:extLst>
              <a:ext uri="{FF2B5EF4-FFF2-40B4-BE49-F238E27FC236}">
                <a16:creationId xmlns:a16="http://schemas.microsoft.com/office/drawing/2014/main" id="{51E65882-6367-4855-86DB-7C71C8FEE4B0}"/>
              </a:ext>
            </a:extLst>
          </p:cNvPr>
          <p:cNvGrpSpPr/>
          <p:nvPr/>
        </p:nvGrpSpPr>
        <p:grpSpPr>
          <a:xfrm>
            <a:off x="1621581" y="46134"/>
            <a:ext cx="874965" cy="868729"/>
            <a:chOff x="3126000" y="3636050"/>
            <a:chExt cx="1451742" cy="1441395"/>
          </a:xfrm>
        </p:grpSpPr>
        <p:sp>
          <p:nvSpPr>
            <p:cNvPr id="133" name="Google Shape;3052;p66">
              <a:extLst>
                <a:ext uri="{FF2B5EF4-FFF2-40B4-BE49-F238E27FC236}">
                  <a16:creationId xmlns:a16="http://schemas.microsoft.com/office/drawing/2014/main" id="{62166EDC-10D0-4803-88DD-F9B8C4157BA7}"/>
                </a:ext>
              </a:extLst>
            </p:cNvPr>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3053;p66">
              <a:extLst>
                <a:ext uri="{FF2B5EF4-FFF2-40B4-BE49-F238E27FC236}">
                  <a16:creationId xmlns:a16="http://schemas.microsoft.com/office/drawing/2014/main" id="{B79C90DE-B2FA-43DD-A60F-753A0D43AB33}"/>
                </a:ext>
              </a:extLst>
            </p:cNvPr>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3054;p66">
              <a:extLst>
                <a:ext uri="{FF2B5EF4-FFF2-40B4-BE49-F238E27FC236}">
                  <a16:creationId xmlns:a16="http://schemas.microsoft.com/office/drawing/2014/main" id="{DF0C9F44-C44D-474A-B5CF-5AF1E133B882}"/>
                </a:ext>
              </a:extLst>
            </p:cNvPr>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3055;p66">
              <a:extLst>
                <a:ext uri="{FF2B5EF4-FFF2-40B4-BE49-F238E27FC236}">
                  <a16:creationId xmlns:a16="http://schemas.microsoft.com/office/drawing/2014/main" id="{604511AA-40D8-4236-B4E6-57D84801F5C7}"/>
                </a:ext>
              </a:extLst>
            </p:cNvPr>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3056;p66">
              <a:extLst>
                <a:ext uri="{FF2B5EF4-FFF2-40B4-BE49-F238E27FC236}">
                  <a16:creationId xmlns:a16="http://schemas.microsoft.com/office/drawing/2014/main" id="{97F48389-2054-4BFC-BDA5-64DDD0188B90}"/>
                </a:ext>
              </a:extLst>
            </p:cNvPr>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3057;p66">
              <a:extLst>
                <a:ext uri="{FF2B5EF4-FFF2-40B4-BE49-F238E27FC236}">
                  <a16:creationId xmlns:a16="http://schemas.microsoft.com/office/drawing/2014/main" id="{EC78C460-AB66-4499-B93A-A2CDBF57CF6A}"/>
                </a:ext>
              </a:extLst>
            </p:cNvPr>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3058;p66">
              <a:extLst>
                <a:ext uri="{FF2B5EF4-FFF2-40B4-BE49-F238E27FC236}">
                  <a16:creationId xmlns:a16="http://schemas.microsoft.com/office/drawing/2014/main" id="{629CDCC7-E491-409B-8DA4-4084EE7F5843}"/>
                </a:ext>
              </a:extLst>
            </p:cNvPr>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3059;p66">
              <a:extLst>
                <a:ext uri="{FF2B5EF4-FFF2-40B4-BE49-F238E27FC236}">
                  <a16:creationId xmlns:a16="http://schemas.microsoft.com/office/drawing/2014/main" id="{F42E7726-E9D5-41D6-AE3E-2FB414E9620A}"/>
                </a:ext>
              </a:extLst>
            </p:cNvPr>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3060;p66">
              <a:extLst>
                <a:ext uri="{FF2B5EF4-FFF2-40B4-BE49-F238E27FC236}">
                  <a16:creationId xmlns:a16="http://schemas.microsoft.com/office/drawing/2014/main" id="{82E18466-42E1-4C6E-8054-7A98D3C55D83}"/>
                </a:ext>
              </a:extLst>
            </p:cNvPr>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3061;p66">
              <a:extLst>
                <a:ext uri="{FF2B5EF4-FFF2-40B4-BE49-F238E27FC236}">
                  <a16:creationId xmlns:a16="http://schemas.microsoft.com/office/drawing/2014/main" id="{F4931602-D7F3-4741-B9B3-55961F3703C0}"/>
                </a:ext>
              </a:extLst>
            </p:cNvPr>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3062;p66">
              <a:extLst>
                <a:ext uri="{FF2B5EF4-FFF2-40B4-BE49-F238E27FC236}">
                  <a16:creationId xmlns:a16="http://schemas.microsoft.com/office/drawing/2014/main" id="{3B7340D4-EE9E-46EA-A84F-D9E8CAA0729F}"/>
                </a:ext>
              </a:extLst>
            </p:cNvPr>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3" name="Rectangle 62"/>
          <p:cNvSpPr/>
          <p:nvPr/>
        </p:nvSpPr>
        <p:spPr>
          <a:xfrm>
            <a:off x="685800" y="1276350"/>
            <a:ext cx="7543800" cy="1384916"/>
          </a:xfrm>
          <a:prstGeom prst="rect">
            <a:avLst/>
          </a:prstGeom>
        </p:spPr>
        <p:txBody>
          <a:bodyPr wrap="square" lIns="91370" tIns="45681" rIns="91370" bIns="45681">
            <a:spAutoFit/>
          </a:bodyPr>
          <a:lstStyle/>
          <a:p>
            <a:pPr>
              <a:lnSpc>
                <a:spcPct val="150000"/>
              </a:lnSpc>
              <a:spcBef>
                <a:spcPts val="600"/>
              </a:spcBef>
              <a:spcAft>
                <a:spcPts val="600"/>
              </a:spcAft>
            </a:pPr>
            <a:r>
              <a:rPr lang="en-US" sz="2800" dirty="0" err="1">
                <a:solidFill>
                  <a:schemeClr val="tx1">
                    <a:lumMod val="50000"/>
                  </a:schemeClr>
                </a:solidFill>
                <a:latin typeface="Arial" panose="020B0604020202020204" pitchFamily="34" charset="0"/>
                <a:cs typeface="Arial" panose="020B0604020202020204" pitchFamily="34" charset="0"/>
              </a:rPr>
              <a:t>Nghe</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bô</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giải</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thích</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em</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tư</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nhu</a:t>
            </a:r>
            <a:r>
              <a:rPr lang="en-US" sz="2800" dirty="0">
                <a:solidFill>
                  <a:schemeClr val="tx1">
                    <a:lumMod val="50000"/>
                  </a:schemeClr>
                </a:solidFill>
                <a:latin typeface="Arial" panose="020B0604020202020204" pitchFamily="34" charset="0"/>
                <a:cs typeface="Arial" panose="020B0604020202020204" pitchFamily="34" charset="0"/>
              </a:rPr>
              <a:t>̉ sẽ </a:t>
            </a:r>
            <a:r>
              <a:rPr lang="en-US" sz="2800" dirty="0" err="1">
                <a:solidFill>
                  <a:schemeClr val="tx1">
                    <a:lumMod val="50000"/>
                  </a:schemeClr>
                </a:solidFill>
                <a:latin typeface="Arial" panose="020B0604020202020204" pitchFamily="34" charset="0"/>
                <a:cs typeface="Arial" panose="020B0604020202020204" pitchFamily="34" charset="0"/>
              </a:rPr>
              <a:t>cô</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gắng</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đê</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được</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quàng</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khăn</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đo</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như</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các</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anh</a:t>
            </a:r>
            <a:r>
              <a:rPr lang="en-US" sz="2800" dirty="0">
                <a:solidFill>
                  <a:schemeClr val="tx1">
                    <a:lumMod val="50000"/>
                  </a:schemeClr>
                </a:solidFill>
                <a:latin typeface="Arial" panose="020B0604020202020204" pitchFamily="34" charset="0"/>
                <a:cs typeface="Arial" panose="020B0604020202020204" pitchFamily="34" charset="0"/>
              </a:rPr>
              <a:t> chị.</a:t>
            </a:r>
          </a:p>
        </p:txBody>
      </p:sp>
      <p:sp>
        <p:nvSpPr>
          <p:cNvPr id="2" name="TextBox 1"/>
          <p:cNvSpPr txBox="1"/>
          <p:nvPr/>
        </p:nvSpPr>
        <p:spPr>
          <a:xfrm>
            <a:off x="3634067" y="1377453"/>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65" name="TextBox 64"/>
          <p:cNvSpPr txBox="1"/>
          <p:nvPr/>
        </p:nvSpPr>
        <p:spPr>
          <a:xfrm>
            <a:off x="7265578" y="1352550"/>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66" name="TextBox 65"/>
          <p:cNvSpPr txBox="1"/>
          <p:nvPr/>
        </p:nvSpPr>
        <p:spPr>
          <a:xfrm>
            <a:off x="4015067" y="2038350"/>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67" name="TextBox 66"/>
          <p:cNvSpPr txBox="1"/>
          <p:nvPr/>
        </p:nvSpPr>
        <p:spPr>
          <a:xfrm>
            <a:off x="6801576" y="1987053"/>
            <a:ext cx="666024"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69" name="Rectangle 68"/>
          <p:cNvSpPr/>
          <p:nvPr/>
        </p:nvSpPr>
        <p:spPr>
          <a:xfrm>
            <a:off x="662613" y="2571750"/>
            <a:ext cx="7590520" cy="2031247"/>
          </a:xfrm>
          <a:prstGeom prst="rect">
            <a:avLst/>
          </a:prstGeom>
        </p:spPr>
        <p:txBody>
          <a:bodyPr wrap="square" lIns="91370" tIns="45681" rIns="91370" bIns="45681">
            <a:spAutoFit/>
          </a:bodyPr>
          <a:lstStyle/>
          <a:p>
            <a:pPr algn="just">
              <a:lnSpc>
                <a:spcPct val="150000"/>
              </a:lnSpc>
            </a:pPr>
            <a:r>
              <a:rPr lang="en-US" sz="2800" dirty="0" err="1">
                <a:solidFill>
                  <a:schemeClr val="tx1">
                    <a:lumMod val="50000"/>
                  </a:schemeClr>
                </a:solidFill>
                <a:latin typeface="Arial" panose="020B0604020202020204" pitchFamily="34" charset="0"/>
                <a:cs typeface="Arial" panose="020B0604020202020204" pitchFamily="34" charset="0"/>
              </a:rPr>
              <a:t>Em</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còn</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cùng</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thành</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viên</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của</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Câu</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lạc</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bô</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i="1" dirty="0">
                <a:solidFill>
                  <a:schemeClr val="tx1">
                    <a:lumMod val="50000"/>
                  </a:schemeClr>
                </a:solidFill>
                <a:latin typeface="Arial" panose="020B0604020202020204" pitchFamily="34" charset="0"/>
                <a:cs typeface="Arial" panose="020B0604020202020204" pitchFamily="34" charset="0"/>
              </a:rPr>
              <a:t>Chia sẻ </a:t>
            </a:r>
            <a:r>
              <a:rPr lang="en-US" sz="2800" i="1" dirty="0" err="1">
                <a:solidFill>
                  <a:schemeClr val="tx1">
                    <a:lumMod val="50000"/>
                  </a:schemeClr>
                </a:solidFill>
                <a:latin typeface="Arial" panose="020B0604020202020204" pitchFamily="34" charset="0"/>
                <a:cs typeface="Arial" panose="020B0604020202020204" pitchFamily="34" charset="0"/>
              </a:rPr>
              <a:t>yêu</a:t>
            </a:r>
            <a:r>
              <a:rPr lang="en-US" sz="2800" i="1" dirty="0">
                <a:solidFill>
                  <a:schemeClr val="tx1">
                    <a:lumMod val="50000"/>
                  </a:schemeClr>
                </a:solidFill>
                <a:latin typeface="Arial" panose="020B0604020202020204" pitchFamily="34" charset="0"/>
                <a:cs typeface="Arial" panose="020B0604020202020204" pitchFamily="34" charset="0"/>
              </a:rPr>
              <a:t> </a:t>
            </a:r>
            <a:r>
              <a:rPr lang="en-US" sz="2800" i="1" dirty="0" err="1">
                <a:solidFill>
                  <a:schemeClr val="tx1">
                    <a:lumMod val="50000"/>
                  </a:schemeClr>
                </a:solidFill>
                <a:latin typeface="Arial" panose="020B0604020202020204" pitchFamily="34" charset="0"/>
                <a:cs typeface="Arial" panose="020B0604020202020204" pitchFamily="34" charset="0"/>
              </a:rPr>
              <a:t>thương</a:t>
            </a:r>
            <a:r>
              <a:rPr lang="en-US" sz="2800" i="1"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gói</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những</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món</a:t>
            </a:r>
            <a:r>
              <a:rPr lang="en-US" sz="2800" dirty="0">
                <a:solidFill>
                  <a:schemeClr val="tx1">
                    <a:lumMod val="50000"/>
                  </a:schemeClr>
                </a:solidFill>
                <a:latin typeface="Arial" panose="020B0604020202020204" pitchFamily="34" charset="0"/>
                <a:cs typeface="Arial" panose="020B0604020202020204" pitchFamily="34" charset="0"/>
              </a:rPr>
              <a:t> quà </a:t>
            </a:r>
            <a:r>
              <a:rPr lang="en-US" sz="2800" dirty="0" err="1">
                <a:solidFill>
                  <a:schemeClr val="tx1">
                    <a:lumMod val="50000"/>
                  </a:schemeClr>
                </a:solidFill>
                <a:latin typeface="Arial" panose="020B0604020202020204" pitchFamily="34" charset="0"/>
                <a:cs typeface="Arial" panose="020B0604020202020204" pitchFamily="34" charset="0"/>
              </a:rPr>
              <a:t>đặc</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biệt</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gửi</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tặng</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các</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bạn</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nho</a:t>
            </a:r>
            <a:r>
              <a:rPr lang="en-US" sz="2800" dirty="0">
                <a:solidFill>
                  <a:schemeClr val="tx1">
                    <a:lumMod val="50000"/>
                  </a:schemeClr>
                </a:solidFill>
                <a:latin typeface="Arial" panose="020B0604020202020204" pitchFamily="34" charset="0"/>
                <a:cs typeface="Arial" panose="020B0604020202020204" pitchFamily="34" charset="0"/>
              </a:rPr>
              <a:t>̉  có </a:t>
            </a:r>
            <a:r>
              <a:rPr lang="en-US" sz="2800" dirty="0" err="1">
                <a:solidFill>
                  <a:schemeClr val="tx1">
                    <a:lumMod val="50000"/>
                  </a:schemeClr>
                </a:solidFill>
                <a:latin typeface="Arial" panose="020B0604020202020204" pitchFamily="34" charset="0"/>
                <a:cs typeface="Arial" panose="020B0604020202020204" pitchFamily="34" charset="0"/>
              </a:rPr>
              <a:t>hoàn</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cảnh</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kho</a:t>
            </a:r>
            <a:r>
              <a:rPr lang="en-US" sz="2800" dirty="0">
                <a:solidFill>
                  <a:schemeClr val="tx1">
                    <a:lumMod val="50000"/>
                  </a:schemeClr>
                </a:solidFill>
                <a:latin typeface="Arial" panose="020B0604020202020204" pitchFamily="34" charset="0"/>
                <a:cs typeface="Arial" panose="020B0604020202020204" pitchFamily="34" charset="0"/>
              </a:rPr>
              <a:t>́ </a:t>
            </a:r>
            <a:r>
              <a:rPr lang="en-US" sz="2800" dirty="0" err="1">
                <a:solidFill>
                  <a:schemeClr val="tx1">
                    <a:lumMod val="50000"/>
                  </a:schemeClr>
                </a:solidFill>
                <a:latin typeface="Arial" panose="020B0604020202020204" pitchFamily="34" charset="0"/>
                <a:cs typeface="Arial" panose="020B0604020202020204" pitchFamily="34" charset="0"/>
              </a:rPr>
              <a:t>khăn</a:t>
            </a:r>
            <a:r>
              <a:rPr lang="en-US" sz="2800" dirty="0">
                <a:solidFill>
                  <a:schemeClr val="tx1">
                    <a:lumMod val="50000"/>
                  </a:schemeClr>
                </a:solidFill>
                <a:latin typeface="Arial" panose="020B0604020202020204" pitchFamily="34" charset="0"/>
                <a:cs typeface="Arial" panose="020B0604020202020204" pitchFamily="34" charset="0"/>
              </a:rPr>
              <a:t>.</a:t>
            </a:r>
          </a:p>
        </p:txBody>
      </p:sp>
      <p:sp>
        <p:nvSpPr>
          <p:cNvPr id="70" name="TextBox 69"/>
          <p:cNvSpPr txBox="1"/>
          <p:nvPr/>
        </p:nvSpPr>
        <p:spPr>
          <a:xfrm>
            <a:off x="3124200" y="3333750"/>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71" name="TextBox 70"/>
          <p:cNvSpPr txBox="1"/>
          <p:nvPr/>
        </p:nvSpPr>
        <p:spPr>
          <a:xfrm>
            <a:off x="8153400" y="3282453"/>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72" name="TextBox 71"/>
          <p:cNvSpPr txBox="1"/>
          <p:nvPr/>
        </p:nvSpPr>
        <p:spPr>
          <a:xfrm>
            <a:off x="4038600" y="3923814"/>
            <a:ext cx="304800" cy="584697"/>
          </a:xfrm>
          <a:prstGeom prst="rect">
            <a:avLst/>
          </a:prstGeom>
          <a:noFill/>
        </p:spPr>
        <p:txBody>
          <a:bodyPr wrap="square" lIns="91370" tIns="45681" rIns="91370" bIns="45681" rtlCol="0">
            <a:spAutoFit/>
          </a:bodyPr>
          <a:lstStyle/>
          <a:p>
            <a:r>
              <a:rPr lang="en-US" sz="3200" b="1" dirty="0">
                <a:solidFill>
                  <a:srgbClr val="FF0000"/>
                </a:solidFill>
              </a:rPr>
              <a:t>/</a:t>
            </a:r>
          </a:p>
        </p:txBody>
      </p:sp>
      <p:sp>
        <p:nvSpPr>
          <p:cNvPr id="73" name="TextBox 72"/>
          <p:cNvSpPr txBox="1"/>
          <p:nvPr/>
        </p:nvSpPr>
        <p:spPr>
          <a:xfrm>
            <a:off x="8020776" y="3942432"/>
            <a:ext cx="666024" cy="584697"/>
          </a:xfrm>
          <a:prstGeom prst="rect">
            <a:avLst/>
          </a:prstGeom>
          <a:noFill/>
        </p:spPr>
        <p:txBody>
          <a:bodyPr wrap="square" lIns="91370" tIns="45681" rIns="91370" bIns="45681" rtlCol="0">
            <a:spAutoFit/>
          </a:bodyPr>
          <a:lstStyle/>
          <a:p>
            <a:r>
              <a:rPr lang="en-US" sz="3200" b="1" dirty="0">
                <a:solidFill>
                  <a:srgbClr val="FF0000"/>
                </a:solidFill>
              </a:rPr>
              <a:t>//</a:t>
            </a:r>
          </a:p>
        </p:txBody>
      </p:sp>
    </p:spTree>
    <p:extLst>
      <p:ext uri="{BB962C8B-B14F-4D97-AF65-F5344CB8AC3E}">
        <p14:creationId xmlns:p14="http://schemas.microsoft.com/office/powerpoint/2010/main" val="900566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down)">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down)">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down)">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down)">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down)">
                                      <p:cBhvr>
                                        <p:cTn id="5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65" grpId="0"/>
      <p:bldP spid="66" grpId="0"/>
      <p:bldP spid="67" grpId="0"/>
      <p:bldP spid="69" grpId="0"/>
      <p:bldP spid="70"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3" y="57150"/>
            <a:ext cx="641639"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38200" y="57150"/>
            <a:ext cx="2362200" cy="523141"/>
          </a:xfrm>
          <a:prstGeom prst="rect">
            <a:avLst/>
          </a:prstGeom>
          <a:noFill/>
        </p:spPr>
        <p:txBody>
          <a:bodyPr wrap="square" lIns="91370" tIns="45681" rIns="91370" bIns="45681" rtlCol="0">
            <a:spAutoFit/>
          </a:bodyPr>
          <a:lstStyle/>
          <a:p>
            <a:r>
              <a:rPr lang="en-US" sz="2800" b="1" dirty="0">
                <a:solidFill>
                  <a:srgbClr val="C00000"/>
                </a:solidFill>
                <a:cs typeface="Arial" panose="020B0604020202020204" pitchFamily="34" charset="0"/>
              </a:rPr>
              <a:t>1. </a:t>
            </a:r>
            <a:r>
              <a:rPr lang="en-US" sz="2800" b="1" dirty="0" err="1">
                <a:solidFill>
                  <a:srgbClr val="C00000"/>
                </a:solidFill>
                <a:cs typeface="Arial" panose="020B0604020202020204" pitchFamily="34" charset="0"/>
              </a:rPr>
              <a:t>Đọc</a:t>
            </a:r>
            <a:endParaRPr lang="en-US" sz="2800" b="1" dirty="0">
              <a:solidFill>
                <a:srgbClr val="C00000"/>
              </a:solidFill>
              <a:cs typeface="Arial" panose="020B0604020202020204" pitchFamily="34" charset="0"/>
            </a:endParaRPr>
          </a:p>
        </p:txBody>
      </p:sp>
      <p:sp>
        <p:nvSpPr>
          <p:cNvPr id="15" name="TextBox 14"/>
          <p:cNvSpPr txBox="1"/>
          <p:nvPr/>
        </p:nvSpPr>
        <p:spPr>
          <a:xfrm>
            <a:off x="152400" y="133350"/>
            <a:ext cx="8757138" cy="2000469"/>
          </a:xfrm>
          <a:prstGeom prst="rect">
            <a:avLst/>
          </a:prstGeom>
          <a:noFill/>
        </p:spPr>
        <p:txBody>
          <a:bodyPr wrap="square" lIns="91370" tIns="45681" rIns="91370" bIns="45681" rtlCol="0">
            <a:spAutoFit/>
          </a:bodyPr>
          <a:lstStyle/>
          <a:p>
            <a:endParaRPr lang="en-US" sz="2400" dirty="0">
              <a:solidFill>
                <a:prstClr val="black"/>
              </a:solidFill>
              <a:latin typeface="Calibri" panose="020F0502020204030204" pitchFamily="34" charset="0"/>
              <a:cs typeface="Calibri" panose="020F0502020204030204" pitchFamily="34" charset="0"/>
            </a:endParaRPr>
          </a:p>
          <a:p>
            <a:r>
              <a:rPr lang="en-US" sz="2400" b="1" dirty="0">
                <a:solidFill>
                  <a:srgbClr val="FF0000"/>
                </a:solidFill>
                <a:latin typeface="Calibri" panose="020F0502020204030204" pitchFamily="34" charset="0"/>
                <a:cs typeface="Calibri" panose="020F0502020204030204" pitchFamily="34" charset="0"/>
              </a:rPr>
              <a:t>1. </a:t>
            </a:r>
            <a:r>
              <a:rPr lang="en-US" sz="2400" dirty="0" err="1">
                <a:solidFill>
                  <a:prstClr val="black"/>
                </a:solidFill>
                <a:latin typeface="Calibri" panose="020F0502020204030204" pitchFamily="34" charset="0"/>
                <a:cs typeface="Calibri" panose="020F0502020204030204" pitchFamily="34" charset="0"/>
              </a:rPr>
              <a:t>Ngày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1, </a:t>
            </a:r>
            <a:r>
              <a:rPr lang="en-US" sz="2400" dirty="0" err="1">
                <a:solidFill>
                  <a:prstClr val="black"/>
                </a:solidFill>
                <a:latin typeface="Calibri" panose="020F0502020204030204" pitchFamily="34" charset="0"/>
                <a:cs typeface="Calibri" panose="020F0502020204030204" pitchFamily="34" charset="0"/>
              </a:rPr>
              <a:t>nhìn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chiếc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chị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mê</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a:t>
            </a:r>
          </a:p>
          <a:p>
            <a:pPr algn="just"/>
            <a:r>
              <a:rPr lang="en-US" sz="2400" dirty="0">
                <a:solidFill>
                  <a:prstClr val="black"/>
                </a:solidFill>
                <a:latin typeface="Calibri" panose="020F0502020204030204" pitchFamily="34" charset="0"/>
                <a:cs typeface="Calibri" panose="020F0502020204030204" pitchFamily="34" charset="0"/>
              </a:rPr>
              <a:t>      - Sao con </a:t>
            </a:r>
            <a:r>
              <a:rPr lang="en-US" sz="2400" dirty="0" err="1">
                <a:solidFill>
                  <a:prstClr val="black"/>
                </a:solidFill>
                <a:latin typeface="Calibri" panose="020F0502020204030204" pitchFamily="34" charset="0"/>
                <a:cs typeface="Calibri" panose="020F0502020204030204" pitchFamily="34" charset="0"/>
              </a:rPr>
              <a:t>không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anh</a:t>
            </a:r>
            <a:r>
              <a:rPr lang="en-US" sz="2400" dirty="0">
                <a:solidFill>
                  <a:prstClr val="black"/>
                </a:solidFill>
                <a:latin typeface="Calibri" panose="020F0502020204030204" pitchFamily="34" charset="0"/>
                <a:cs typeface="Calibri" panose="020F0502020204030204" pitchFamily="34" charset="0"/>
              </a:rPr>
              <a:t> chị hả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a:t>
            </a:r>
          </a:p>
          <a:p>
            <a:pPr algn="just"/>
            <a:endParaRPr lang="en-US" sz="2800" dirty="0">
              <a:solidFill>
                <a:prstClr val="black"/>
              </a:solidFill>
              <a:latin typeface="Calibri" panose="020F0502020204030204" pitchFamily="34" charset="0"/>
              <a:cs typeface="Calibri" panose="020F0502020204030204" pitchFamily="34" charset="0"/>
            </a:endParaRPr>
          </a:p>
        </p:txBody>
      </p:sp>
      <p:sp>
        <p:nvSpPr>
          <p:cNvPr id="16" name="TextBox 15"/>
          <p:cNvSpPr txBox="1"/>
          <p:nvPr/>
        </p:nvSpPr>
        <p:spPr>
          <a:xfrm>
            <a:off x="152400" y="1543068"/>
            <a:ext cx="8610600" cy="3785573"/>
          </a:xfrm>
          <a:prstGeom prst="rect">
            <a:avLst/>
          </a:prstGeom>
          <a:noFill/>
        </p:spPr>
        <p:txBody>
          <a:bodyPr wrap="square" lIns="91370" tIns="45681" rIns="91370" bIns="45681" rtlCol="0">
            <a:spAutoFit/>
          </a:bodyPr>
          <a:lstStyle/>
          <a:p>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xoa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yếm</a:t>
            </a:r>
            <a:r>
              <a:rPr lang="en-US" sz="2400" dirty="0">
                <a:solidFill>
                  <a:prstClr val="black"/>
                </a:solidFill>
                <a:latin typeface="Calibri" panose="020F0502020204030204" pitchFamily="34" charset="0"/>
                <a:cs typeface="Calibri" panose="020F0502020204030204" pitchFamily="34" charset="0"/>
              </a:rPr>
              <a:t>:</a:t>
            </a:r>
          </a:p>
          <a:p>
            <a:r>
              <a:rPr lang="en-US" sz="2400" dirty="0">
                <a:solidFill>
                  <a:prstClr val="black"/>
                </a:solidFill>
                <a:latin typeface="Calibri" panose="020F0502020204030204" pitchFamily="34" charset="0"/>
                <a:cs typeface="Calibri" panose="020F0502020204030204" pitchFamily="34" charset="0"/>
              </a:rPr>
              <a:t>  - </a:t>
            </a:r>
            <a:r>
              <a:rPr lang="en-US" sz="2400" dirty="0" err="1">
                <a:solidFill>
                  <a:prstClr val="black"/>
                </a:solidFill>
                <a:latin typeface="Calibri" panose="020F0502020204030204" pitchFamily="34" charset="0"/>
                <a:cs typeface="Calibri" panose="020F0502020204030204" pitchFamily="34" charset="0"/>
              </a:rPr>
              <a:t>Nếu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chăm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ngoan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3, </a:t>
            </a:r>
            <a:r>
              <a:rPr lang="en-US" sz="2400" dirty="0" err="1">
                <a:solidFill>
                  <a:prstClr val="black"/>
                </a:solidFill>
                <a:latin typeface="Calibri" panose="020F0502020204030204" pitchFamily="34" charset="0"/>
                <a:cs typeface="Calibri" panose="020F0502020204030204" pitchFamily="34" charset="0"/>
              </a:rPr>
              <a:t>conse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nhận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phần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này</a:t>
            </a:r>
            <a:r>
              <a:rPr lang="en-US" sz="2400" dirty="0">
                <a:solidFill>
                  <a:prstClr val="black"/>
                </a:solidFill>
                <a:latin typeface="Calibri" panose="020F0502020204030204" pitchFamily="34" charset="0"/>
                <a:cs typeface="Calibri" panose="020F0502020204030204" pitchFamily="34" charset="0"/>
              </a:rPr>
              <a:t>.</a:t>
            </a:r>
          </a:p>
          <a:p>
            <a:r>
              <a:rPr lang="en-US" sz="2400" dirty="0" err="1">
                <a:solidFill>
                  <a:prstClr val="black"/>
                </a:solidFill>
                <a:latin typeface="Calibri" panose="020F0502020204030204" pitchFamily="34" charset="0"/>
                <a:cs typeface="Calibri" panose="020F0502020204030204" pitchFamily="34" charset="0"/>
              </a:rPr>
              <a:t>Nghe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nhu</a:t>
            </a:r>
            <a:r>
              <a:rPr lang="en-US" sz="2400" dirty="0">
                <a:solidFill>
                  <a:prstClr val="black"/>
                </a:solidFill>
                <a:latin typeface="Calibri" panose="020F0502020204030204" pitchFamily="34" charset="0"/>
                <a:cs typeface="Calibri" panose="020F0502020204030204" pitchFamily="34" charset="0"/>
              </a:rPr>
              <a:t>̉ sẽ </a:t>
            </a:r>
            <a:r>
              <a:rPr lang="en-US" sz="2400" dirty="0" err="1">
                <a:solidFill>
                  <a:prstClr val="black"/>
                </a:solidFill>
                <a:latin typeface="Calibri" panose="020F0502020204030204" pitchFamily="34" charset="0"/>
                <a:cs typeface="Calibri" panose="020F0502020204030204" pitchFamily="34" charset="0"/>
              </a:rPr>
              <a:t>cố</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để</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anh</a:t>
            </a:r>
            <a:r>
              <a:rPr lang="en-US" sz="2400" dirty="0">
                <a:solidFill>
                  <a:prstClr val="black"/>
                </a:solidFill>
                <a:latin typeface="Calibri" panose="020F0502020204030204" pitchFamily="34" charset="0"/>
                <a:cs typeface="Calibri" panose="020F0502020204030204" pitchFamily="34" charset="0"/>
              </a:rPr>
              <a:t> chị.</a:t>
            </a:r>
          </a:p>
          <a:p>
            <a:r>
              <a:rPr lang="en-US" sz="2400" b="1" dirty="0">
                <a:solidFill>
                  <a:srgbClr val="FF0000"/>
                </a:solidFill>
                <a:latin typeface="Calibri" panose="020F0502020204030204" pitchFamily="34" charset="0"/>
                <a:cs typeface="Calibri" panose="020F0502020204030204" pitchFamily="34" charset="0"/>
              </a:rPr>
              <a:t>2.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làm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quen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sách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thu</a:t>
            </a:r>
            <a:r>
              <a:rPr lang="en-US" sz="2400" dirty="0">
                <a:solidFill>
                  <a:prstClr val="black"/>
                </a:solidFill>
                <a:latin typeface="Calibri" panose="020F0502020204030204" pitchFamily="34" charset="0"/>
                <a:cs typeface="Calibri" panose="020F0502020204030204" pitchFamily="34" charset="0"/>
              </a:rPr>
              <a:t>́ vị ở </a:t>
            </a:r>
            <a:r>
              <a:rPr lang="en-US" sz="2400" dirty="0" err="1">
                <a:solidFill>
                  <a:prstClr val="black"/>
                </a:solidFill>
                <a:latin typeface="Calibri" panose="020F0502020204030204" pitchFamily="34" charset="0"/>
                <a:cs typeface="Calibri" panose="020F0502020204030204" pitchFamily="34" charset="0"/>
              </a:rPr>
              <a:t>Thư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còn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cùng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của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bô</a:t>
            </a:r>
            <a:r>
              <a:rPr lang="en-US" sz="2400" dirty="0">
                <a:solidFill>
                  <a:prstClr val="black"/>
                </a:solidFill>
                <a:latin typeface="Calibri" panose="020F0502020204030204" pitchFamily="34" charset="0"/>
                <a:cs typeface="Calibri" panose="020F0502020204030204" pitchFamily="34" charset="0"/>
              </a:rPr>
              <a:t>̣ </a:t>
            </a:r>
            <a:r>
              <a:rPr lang="en-US" sz="2400" i="1" dirty="0">
                <a:solidFill>
                  <a:prstClr val="black"/>
                </a:solidFill>
                <a:latin typeface="Calibri" panose="020F0502020204030204" pitchFamily="34" charset="0"/>
                <a:cs typeface="Calibri" panose="020F0502020204030204" pitchFamily="34" charset="0"/>
              </a:rPr>
              <a:t>Chia sẻ </a:t>
            </a:r>
            <a:r>
              <a:rPr lang="en-US" sz="2400" i="1" dirty="0" err="1">
                <a:solidFill>
                  <a:prstClr val="black"/>
                </a:solidFill>
                <a:latin typeface="Calibri" panose="020F0502020204030204" pitchFamily="34" charset="0"/>
                <a:cs typeface="Calibri" panose="020F0502020204030204" pitchFamily="34" charset="0"/>
              </a:rPr>
              <a:t>yêu</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thương</a:t>
            </a:r>
            <a:r>
              <a:rPr lang="en-US" sz="2400" i="1"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món</a:t>
            </a:r>
            <a:r>
              <a:rPr lang="en-US" sz="2400" dirty="0">
                <a:solidFill>
                  <a:prstClr val="black"/>
                </a:solidFill>
                <a:latin typeface="Calibri" panose="020F0502020204030204" pitchFamily="34" charset="0"/>
                <a:cs typeface="Calibri" panose="020F0502020204030204" pitchFamily="34" charset="0"/>
              </a:rPr>
              <a:t> quà </a:t>
            </a:r>
            <a:r>
              <a:rPr lang="en-US" sz="2400" dirty="0" err="1">
                <a:solidFill>
                  <a:prstClr val="black"/>
                </a:solidFill>
                <a:latin typeface="Calibri" panose="020F0502020204030204" pitchFamily="34" charset="0"/>
                <a:cs typeface="Calibri" panose="020F0502020204030204" pitchFamily="34" charset="0"/>
              </a:rPr>
              <a:t>đặc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gửi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nho</a:t>
            </a:r>
            <a:r>
              <a:rPr lang="en-US" sz="2400" dirty="0">
                <a:solidFill>
                  <a:prstClr val="black"/>
                </a:solidFill>
                <a:latin typeface="Calibri" panose="020F0502020204030204" pitchFamily="34" charset="0"/>
                <a:cs typeface="Calibri" panose="020F0502020204030204" pitchFamily="34" charset="0"/>
              </a:rPr>
              <a:t>̉ có </a:t>
            </a:r>
            <a:r>
              <a:rPr lang="en-US" sz="2400" dirty="0" err="1">
                <a:solidFill>
                  <a:prstClr val="black"/>
                </a:solidFill>
                <a:latin typeface="Calibri" panose="020F0502020204030204" pitchFamily="34" charset="0"/>
                <a:cs typeface="Calibri" panose="020F0502020204030204" pitchFamily="34" charset="0"/>
              </a:rPr>
              <a:t>hoàn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a:t>
            </a:r>
          </a:p>
          <a:p>
            <a:endParaRPr lang="en-US" sz="2400" dirty="0">
              <a:solidFill>
                <a:prstClr val="black"/>
              </a:solidFill>
              <a:latin typeface="Calibri" panose="020F0502020204030204" pitchFamily="34" charset="0"/>
              <a:cs typeface="Calibri" panose="020F0502020204030204" pitchFamily="34" charset="0"/>
            </a:endParaRPr>
          </a:p>
        </p:txBody>
      </p:sp>
      <p:sp>
        <p:nvSpPr>
          <p:cNvPr id="17" name="TextBox 16"/>
          <p:cNvSpPr txBox="1"/>
          <p:nvPr/>
        </p:nvSpPr>
        <p:spPr>
          <a:xfrm>
            <a:off x="3352800" y="133350"/>
            <a:ext cx="3276600" cy="800140"/>
          </a:xfrm>
          <a:prstGeom prst="rect">
            <a:avLst/>
          </a:prstGeom>
          <a:noFill/>
        </p:spPr>
        <p:txBody>
          <a:bodyPr wrap="square" lIns="91370" tIns="45681" rIns="91370" bIns="45681" rtlCol="0">
            <a:spAutoFit/>
          </a:bodyPr>
          <a:lstStyle/>
          <a:p>
            <a:r>
              <a:rPr lang="en-US" sz="2800" b="1" dirty="0" err="1">
                <a:solidFill>
                  <a:srgbClr val="5BB814"/>
                </a:solidFill>
                <a:cs typeface="Arial" panose="020B0604020202020204" pitchFamily="34" charset="0"/>
              </a:rPr>
              <a:t>Phần</a:t>
            </a:r>
            <a:r>
              <a:rPr lang="en-US" sz="2800" b="1" dirty="0">
                <a:solidFill>
                  <a:srgbClr val="5BB814"/>
                </a:solidFill>
                <a:cs typeface="Arial" panose="020B0604020202020204" pitchFamily="34" charset="0"/>
              </a:rPr>
              <a:t> </a:t>
            </a:r>
            <a:r>
              <a:rPr lang="en-US" sz="2800" b="1" dirty="0" err="1">
                <a:solidFill>
                  <a:srgbClr val="5BB814"/>
                </a:solidFill>
                <a:cs typeface="Arial" panose="020B0604020202020204" pitchFamily="34" charset="0"/>
              </a:rPr>
              <a:t>thưởng</a:t>
            </a:r>
            <a:endParaRPr lang="en-US" sz="2800" b="1" dirty="0">
              <a:solidFill>
                <a:srgbClr val="5BB814"/>
              </a:solidFill>
              <a:cs typeface="Arial" panose="020B0604020202020204" pitchFamily="34" charset="0"/>
            </a:endParaRPr>
          </a:p>
          <a:p>
            <a:endParaRPr lang="en-US" dirty="0">
              <a:solidFill>
                <a:prstClr val="black"/>
              </a:solidFill>
            </a:endParaRPr>
          </a:p>
        </p:txBody>
      </p:sp>
    </p:spTree>
    <p:extLst>
      <p:ext uri="{BB962C8B-B14F-4D97-AF65-F5344CB8AC3E}">
        <p14:creationId xmlns:p14="http://schemas.microsoft.com/office/powerpoint/2010/main" val="27657089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1" y="181113"/>
            <a:ext cx="8229600" cy="4524237"/>
          </a:xfrm>
          <a:prstGeom prst="rect">
            <a:avLst/>
          </a:prstGeom>
          <a:noFill/>
        </p:spPr>
        <p:txBody>
          <a:bodyPr wrap="square" lIns="91370" tIns="45681" rIns="91370" bIns="45681" rtlCol="0">
            <a:spAutoFit/>
          </a:bodyPr>
          <a:lstStyle/>
          <a:p>
            <a:pPr algn="just"/>
            <a:r>
              <a:rPr lang="en-US" sz="2400" dirty="0">
                <a:solidFill>
                  <a:prstClr val="black"/>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3. </a:t>
            </a:r>
            <a:r>
              <a:rPr lang="en-US" sz="2400" dirty="0" err="1">
                <a:solidFill>
                  <a:prstClr val="black"/>
                </a:solidFill>
                <a:latin typeface="Calibri" panose="020F0502020204030204" pitchFamily="34" charset="0"/>
                <a:cs typeface="Calibri" panose="020F0502020204030204" pitchFamily="34" charset="0"/>
              </a:rPr>
              <a:t>Thấm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thoắt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3. </a:t>
            </a:r>
            <a:r>
              <a:rPr lang="en-US" sz="2400" dirty="0" err="1">
                <a:solidFill>
                  <a:prstClr val="black"/>
                </a:solidFill>
                <a:latin typeface="Calibri" panose="020F0502020204030204" pitchFamily="34" charset="0"/>
                <a:cs typeface="Calibri" panose="020F0502020204030204" pitchFamily="34" charset="0"/>
              </a:rPr>
              <a:t>Hôm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ấy</a:t>
            </a:r>
            <a:r>
              <a:rPr lang="en-US" sz="2400" dirty="0">
                <a:solidFill>
                  <a:prstClr val="black"/>
                </a:solidFill>
                <a:latin typeface="Calibri" panose="020F0502020204030204" pitchFamily="34" charset="0"/>
                <a:cs typeface="Calibri" panose="020F0502020204030204" pitchFamily="34" charset="0"/>
              </a:rPr>
              <a:t> là </a:t>
            </a:r>
            <a:r>
              <a:rPr lang="en-US" sz="2400" dirty="0" err="1">
                <a:solidFill>
                  <a:prstClr val="black"/>
                </a:solidFill>
                <a:latin typeface="Calibri" panose="020F0502020204030204" pitchFamily="34" charset="0"/>
                <a:cs typeface="Calibri" panose="020F0502020204030204" pitchFamily="34" charset="0"/>
              </a:rPr>
              <a:t>giơ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sinh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hoạt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tổ</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chức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các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mười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một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nghe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nhắc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mình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Thưa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xin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thiệu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vì </a:t>
            </a:r>
            <a:r>
              <a:rPr lang="en-US" sz="2400" dirty="0" err="1">
                <a:solidFill>
                  <a:prstClr val="black"/>
                </a:solidFill>
                <a:latin typeface="Calibri" panose="020F0502020204030204" pitchFamily="34" charset="0"/>
                <a:cs typeface="Calibri" panose="020F0502020204030204" pitchFamily="34" charset="0"/>
              </a:rPr>
              <a:t>bạn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luôn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chăm</a:t>
            </a:r>
            <a:r>
              <a:rPr lang="en-US" sz="2400" dirty="0">
                <a:solidFill>
                  <a:prstClr val="black"/>
                </a:solidFill>
                <a:latin typeface="Calibri" panose="020F0502020204030204" pitchFamily="34" charset="0"/>
                <a:cs typeface="Calibri" panose="020F0502020204030204" pitchFamily="34" charset="0"/>
              </a:rPr>
              <a:t> chỉ, </a:t>
            </a:r>
            <a:r>
              <a:rPr lang="en-US" sz="2400" dirty="0" err="1">
                <a:solidFill>
                  <a:prstClr val="black"/>
                </a:solidFill>
                <a:latin typeface="Calibri" panose="020F0502020204030204" pitchFamily="34" charset="0"/>
                <a:cs typeface="Calibri" panose="020F0502020204030204" pitchFamily="34" charset="0"/>
              </a:rPr>
              <a:t>lại</a:t>
            </a:r>
            <a:r>
              <a:rPr lang="en-US" sz="2400" dirty="0">
                <a:solidFill>
                  <a:prstClr val="black"/>
                </a:solidFill>
                <a:latin typeface="Calibri" panose="020F0502020204030204" pitchFamily="34" charset="0"/>
                <a:cs typeface="Calibri" panose="020F0502020204030204" pitchFamily="34" charset="0"/>
              </a:rPr>
              <a:t> hay </a:t>
            </a:r>
            <a:r>
              <a:rPr lang="en-US" sz="2400" dirty="0" err="1">
                <a:solidFill>
                  <a:prstClr val="black"/>
                </a:solidFill>
                <a:latin typeface="Calibri" panose="020F0502020204030204" pitchFamily="34" charset="0"/>
                <a:cs typeface="Calibri" panose="020F0502020204030204" pitchFamily="34" charset="0"/>
              </a:rPr>
              <a:t>giúp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mọi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người</a:t>
            </a:r>
            <a:r>
              <a:rPr lang="en-US" sz="2400" dirty="0">
                <a:solidFill>
                  <a:prstClr val="black"/>
                </a:solidFill>
                <a:latin typeface="Calibri" panose="020F0502020204030204" pitchFamily="34" charset="0"/>
                <a:cs typeface="Calibri" panose="020F0502020204030204" pitchFamily="34" charset="0"/>
              </a:rPr>
              <a:t>.”</a:t>
            </a:r>
          </a:p>
          <a:p>
            <a:pPr algn="just"/>
            <a:endParaRPr lang="en-US" sz="2400" dirty="0">
              <a:solidFill>
                <a:prstClr val="black"/>
              </a:solidFill>
              <a:latin typeface="Calibri" panose="020F0502020204030204" pitchFamily="34" charset="0"/>
              <a:cs typeface="Calibri" panose="020F0502020204030204" pitchFamily="34" charset="0"/>
            </a:endParaRPr>
          </a:p>
          <a:p>
            <a:pPr algn="just"/>
            <a:r>
              <a:rPr lang="en-US" sz="2400" dirty="0">
                <a:solidFill>
                  <a:prstClr val="black"/>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 4. </a:t>
            </a:r>
            <a:r>
              <a:rPr lang="en-US" sz="2400" dirty="0" err="1">
                <a:solidFill>
                  <a:prstClr val="black"/>
                </a:solidFill>
                <a:latin typeface="Calibri" panose="020F0502020204030204" pitchFamily="34" charset="0"/>
                <a:cs typeface="Calibri" panose="020F0502020204030204" pitchFamily="34" charset="0"/>
              </a:rPr>
              <a:t>Ngày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kết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nạp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trách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vai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chiếc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thắm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hằng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ước</a:t>
            </a:r>
            <a:r>
              <a:rPr lang="en-US" sz="2400" dirty="0">
                <a:solidFill>
                  <a:prstClr val="black"/>
                </a:solidFill>
                <a:latin typeface="Calibri" panose="020F0502020204030204" pitchFamily="34" charset="0"/>
                <a:cs typeface="Calibri" panose="020F0502020204030204" pitchFamily="34" charset="0"/>
              </a:rPr>
              <a:t>.</a:t>
            </a:r>
          </a:p>
          <a:p>
            <a:pPr algn="just"/>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Ngước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gương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mặt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muốn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thật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vê</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khoe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với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bô</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Em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thành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đội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a:t>
            </a:r>
          </a:p>
          <a:p>
            <a:pPr algn="r"/>
            <a:r>
              <a:rPr lang="en-US" sz="2400" dirty="0" err="1">
                <a:solidFill>
                  <a:prstClr val="black"/>
                </a:solidFill>
                <a:latin typeface="Calibri" panose="020F0502020204030204" pitchFamily="34" charset="0"/>
                <a:cs typeface="Calibri" panose="020F0502020204030204" pitchFamily="34" charset="0"/>
              </a:rPr>
              <a:t>Nguyễn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Bích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Ngọc</a:t>
            </a:r>
            <a:endParaRPr lang="en-US" sz="2400" dirty="0">
              <a:solidFill>
                <a:prstClr val="black"/>
              </a:solidFill>
              <a:latin typeface="Calibri" panose="020F0502020204030204" pitchFamily="34" charset="0"/>
              <a:cs typeface="Calibri" panose="020F0502020204030204" pitchFamily="34" charset="0"/>
            </a:endParaRPr>
          </a:p>
        </p:txBody>
      </p:sp>
      <p:sp>
        <p:nvSpPr>
          <p:cNvPr id="2" name="Rectangle 1">
            <a:hlinkClick r:id="rId3" action="ppaction://hlinksldjump"/>
          </p:cNvPr>
          <p:cNvSpPr/>
          <p:nvPr/>
        </p:nvSpPr>
        <p:spPr>
          <a:xfrm>
            <a:off x="914400" y="181113"/>
            <a:ext cx="1863984" cy="461665"/>
          </a:xfrm>
          <a:prstGeom prst="rect">
            <a:avLst/>
          </a:prstGeom>
        </p:spPr>
        <p:txBody>
          <a:bodyPr wrap="square">
            <a:spAutoFit/>
          </a:bodyPr>
          <a:lstStyle/>
          <a:p>
            <a:r>
              <a:rPr lang="en-US" sz="2400" dirty="0" err="1">
                <a:solidFill>
                  <a:srgbClr val="FF0000"/>
                </a:solidFill>
                <a:latin typeface="Calibri" panose="020F0502020204030204" pitchFamily="34" charset="0"/>
                <a:cs typeface="Calibri" panose="020F0502020204030204" pitchFamily="34" charset="0"/>
              </a:rPr>
              <a:t>Thấm</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thoắt</a:t>
            </a:r>
            <a:endParaRPr lang="en-US" sz="2400" dirty="0">
              <a:solidFill>
                <a:srgbClr val="FF0000"/>
              </a:solidFill>
            </a:endParaRPr>
          </a:p>
        </p:txBody>
      </p:sp>
      <p:sp>
        <p:nvSpPr>
          <p:cNvPr id="3" name="Action Button: Home 2">
            <a:hlinkClick r:id="rId4" action="ppaction://hlinksldjump" highlightClick="1"/>
          </p:cNvPr>
          <p:cNvSpPr/>
          <p:nvPr/>
        </p:nvSpPr>
        <p:spPr>
          <a:xfrm>
            <a:off x="8686801" y="4705350"/>
            <a:ext cx="457199" cy="438150"/>
          </a:xfrm>
          <a:prstGeom prst="actionButtonHom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66636261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847723" y="1714502"/>
            <a:ext cx="6296278" cy="2856951"/>
            <a:chOff x="5409578" y="356283"/>
            <a:chExt cx="6472456" cy="2421039"/>
          </a:xfrm>
        </p:grpSpPr>
        <p:sp>
          <p:nvSpPr>
            <p:cNvPr id="12" name="Rounded Rectangle 11"/>
            <p:cNvSpPr/>
            <p:nvPr/>
          </p:nvSpPr>
          <p:spPr>
            <a:xfrm>
              <a:off x="5409578" y="526032"/>
              <a:ext cx="5238427" cy="2251290"/>
            </a:xfrm>
            <a:prstGeom prst="roundRect">
              <a:avLst/>
            </a:prstGeom>
            <a:ln w="28575">
              <a:solidFill>
                <a:srgbClr val="FFC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29"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10095312" y="356283"/>
              <a:ext cx="1786722" cy="23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245182" y="2337221"/>
            <a:ext cx="3827880" cy="553903"/>
          </a:xfrm>
          <a:prstGeom prst="rect">
            <a:avLst/>
          </a:prstGeom>
          <a:noFill/>
        </p:spPr>
        <p:txBody>
          <a:bodyPr wrap="square" lIns="121820" tIns="60913" rIns="121820" bIns="60913" rtlCol="0">
            <a:spAutoFit/>
          </a:bodyPr>
          <a:lstStyle/>
          <a:p>
            <a:pPr algn="ctr" defTabSz="1218246">
              <a:buClr>
                <a:srgbClr val="000000"/>
              </a:buClr>
            </a:pPr>
            <a:r>
              <a:rPr lang="nl-NL" sz="2800" b="1" kern="0" dirty="0">
                <a:solidFill>
                  <a:schemeClr val="tx2">
                    <a:lumMod val="50000"/>
                  </a:schemeClr>
                </a:solidFill>
                <a:cs typeface="Arial"/>
                <a:sym typeface="Arial"/>
              </a:rPr>
              <a:t>Thấm thoắt:  </a:t>
            </a:r>
            <a:endParaRPr lang="en-US" sz="2800" b="1" kern="0" dirty="0">
              <a:solidFill>
                <a:schemeClr val="tx2">
                  <a:lumMod val="50000"/>
                </a:schemeClr>
              </a:solidFill>
              <a:cs typeface="Arial"/>
              <a:sym typeface="Arial"/>
            </a:endParaRPr>
          </a:p>
        </p:txBody>
      </p:sp>
      <p:grpSp>
        <p:nvGrpSpPr>
          <p:cNvPr id="5" name="Group 4"/>
          <p:cNvGrpSpPr/>
          <p:nvPr/>
        </p:nvGrpSpPr>
        <p:grpSpPr>
          <a:xfrm>
            <a:off x="-146509" y="21461"/>
            <a:ext cx="3256153" cy="2857116"/>
            <a:chOff x="108312" y="86651"/>
            <a:chExt cx="3921532" cy="3809488"/>
          </a:xfrm>
        </p:grpSpPr>
        <p:pic>
          <p:nvPicPr>
            <p:cNvPr id="23"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2" y="86651"/>
              <a:ext cx="3921532" cy="380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845755" y="1973762"/>
              <a:ext cx="2559220" cy="175850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55"/>
              <a:r>
                <a:rPr lang="en-US" sz="3200" kern="0" dirty="0" err="1">
                  <a:solidFill>
                    <a:prstClr val="white"/>
                  </a:solidFill>
                  <a:latin typeface="UTM Davida" pitchFamily="18" charset="0"/>
                  <a:cs typeface="Arial"/>
                  <a:sym typeface="Arial"/>
                </a:rPr>
                <a:t>Giải</a:t>
              </a:r>
              <a:r>
                <a:rPr lang="en-US" sz="3200" kern="0" dirty="0">
                  <a:solidFill>
                    <a:prstClr val="white"/>
                  </a:solidFill>
                  <a:latin typeface="UTM Davida" pitchFamily="18" charset="0"/>
                  <a:cs typeface="Arial"/>
                  <a:sym typeface="Arial"/>
                </a:rPr>
                <a:t> </a:t>
              </a:r>
              <a:r>
                <a:rPr lang="en-US" sz="3200" kern="0" dirty="0" err="1">
                  <a:solidFill>
                    <a:prstClr val="white"/>
                  </a:solidFill>
                  <a:latin typeface="UTM Davida" pitchFamily="18" charset="0"/>
                  <a:cs typeface="Arial"/>
                  <a:sym typeface="Arial"/>
                </a:rPr>
                <a:t>nghĩa</a:t>
              </a:r>
              <a:endParaRPr lang="en-US" sz="3200" kern="0" dirty="0">
                <a:solidFill>
                  <a:prstClr val="white"/>
                </a:solidFill>
                <a:latin typeface="UTM Davida" pitchFamily="18" charset="0"/>
                <a:cs typeface="Arial"/>
                <a:sym typeface="Arial"/>
              </a:endParaRPr>
            </a:p>
          </p:txBody>
        </p:sp>
      </p:grpSp>
      <p:sp>
        <p:nvSpPr>
          <p:cNvPr id="3" name="Rectangle 2"/>
          <p:cNvSpPr/>
          <p:nvPr/>
        </p:nvSpPr>
        <p:spPr>
          <a:xfrm>
            <a:off x="3109641" y="2792835"/>
            <a:ext cx="4572000" cy="1384916"/>
          </a:xfrm>
          <a:prstGeom prst="rect">
            <a:avLst/>
          </a:prstGeom>
        </p:spPr>
        <p:txBody>
          <a:bodyPr lIns="91370" tIns="45681" rIns="91370" bIns="45681">
            <a:spAutoFit/>
          </a:bodyPr>
          <a:lstStyle/>
          <a:p>
            <a:r>
              <a:rPr lang="vi-VN" sz="2800" dirty="0"/>
              <a:t>thời gian qua đi một cách nhanh chóng đến không ngờ</a:t>
            </a:r>
            <a:endParaRPr lang="en-US" sz="2800" dirty="0"/>
          </a:p>
        </p:txBody>
      </p:sp>
      <p:sp>
        <p:nvSpPr>
          <p:cNvPr id="2" name="Action Button: Home 1">
            <a:hlinkClick r:id="rId7" action="ppaction://hlinksldjump" highlightClick="1"/>
          </p:cNvPr>
          <p:cNvSpPr/>
          <p:nvPr/>
        </p:nvSpPr>
        <p:spPr>
          <a:xfrm>
            <a:off x="8382000" y="4571453"/>
            <a:ext cx="762000" cy="572047"/>
          </a:xfrm>
          <a:prstGeom prst="actionButtonHom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3538957"/>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8)">
                                      <p:cBhvr>
                                        <p:cTn id="7" dur="1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flipH="1">
            <a:off x="-180501" y="165180"/>
            <a:ext cx="4191939" cy="3397170"/>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3765292" y="0"/>
            <a:ext cx="5454908" cy="4637681"/>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4212872"/>
            <a:ext cx="9144000" cy="930638"/>
          </a:xfrm>
          <a:prstGeom prst="rect">
            <a:avLst/>
          </a:prstGeom>
          <a:noFill/>
          <a:ln w="9525">
            <a:noFill/>
          </a:ln>
        </p:spPr>
      </p:pic>
      <p:sp>
        <p:nvSpPr>
          <p:cNvPr id="6" name="TextBox 5"/>
          <p:cNvSpPr txBox="1"/>
          <p:nvPr/>
        </p:nvSpPr>
        <p:spPr>
          <a:xfrm>
            <a:off x="1524000" y="1693921"/>
            <a:ext cx="2235029" cy="954029"/>
          </a:xfrm>
          <a:prstGeom prst="rect">
            <a:avLst/>
          </a:prstGeom>
          <a:noFill/>
        </p:spPr>
        <p:txBody>
          <a:bodyPr wrap="square" lIns="91370" tIns="45681" rIns="91370" bIns="45681" rtlCol="0">
            <a:spAutoFit/>
          </a:bodyPr>
          <a:lstStyle/>
          <a:p>
            <a:r>
              <a:rPr lang="en-US" sz="2800" b="1" dirty="0">
                <a:solidFill>
                  <a:srgbClr val="C00000"/>
                </a:solidFill>
              </a:rPr>
              <a:t> </a:t>
            </a:r>
            <a:r>
              <a:rPr lang="en-US" sz="2800" b="1" dirty="0" err="1">
                <a:solidFill>
                  <a:srgbClr val="C00000"/>
                </a:solidFill>
              </a:rPr>
              <a:t>Luyện</a:t>
            </a:r>
            <a:r>
              <a:rPr lang="en-US" sz="2800" b="1" dirty="0">
                <a:solidFill>
                  <a:srgbClr val="C00000"/>
                </a:solidFill>
              </a:rPr>
              <a:t> </a:t>
            </a:r>
            <a:r>
              <a:rPr lang="en-US" sz="2800" b="1" dirty="0" err="1">
                <a:solidFill>
                  <a:srgbClr val="C00000"/>
                </a:solidFill>
              </a:rPr>
              <a:t>đọc</a:t>
            </a:r>
            <a:r>
              <a:rPr lang="en-US" sz="2800" b="1" dirty="0">
                <a:solidFill>
                  <a:srgbClr val="C00000"/>
                </a:solidFill>
              </a:rPr>
              <a:t> </a:t>
            </a:r>
            <a:r>
              <a:rPr lang="en-US" sz="2800" b="1" dirty="0" err="1">
                <a:solidFill>
                  <a:srgbClr val="C00000"/>
                </a:solidFill>
              </a:rPr>
              <a:t>nhóm</a:t>
            </a:r>
            <a:r>
              <a:rPr lang="en-US" sz="2800" b="1" dirty="0">
                <a:solidFill>
                  <a:srgbClr val="C00000"/>
                </a:solidFill>
              </a:rPr>
              <a:t> </a:t>
            </a:r>
            <a:r>
              <a:rPr lang="en-US" sz="2800" b="1" dirty="0" err="1">
                <a:solidFill>
                  <a:srgbClr val="C00000"/>
                </a:solidFill>
              </a:rPr>
              <a:t>nho</a:t>
            </a:r>
            <a:r>
              <a:rPr lang="en-US" sz="2800" b="1" dirty="0">
                <a:solidFill>
                  <a:srgbClr val="C00000"/>
                </a:solidFill>
              </a:rPr>
              <a:t>̉</a:t>
            </a:r>
          </a:p>
        </p:txBody>
      </p:sp>
      <p:pic>
        <p:nvPicPr>
          <p:cNvPr id="9" name="Picture 8">
            <a:extLst>
              <a:ext uri="{FF2B5EF4-FFF2-40B4-BE49-F238E27FC236}">
                <a16:creationId xmlns:a16="http://schemas.microsoft.com/office/drawing/2014/main" id="{93E06AC9-2748-46DB-9B2D-CC9404FD06EE}"/>
              </a:ext>
            </a:extLst>
          </p:cNvPr>
          <p:cNvPicPr>
            <a:picLocks noChangeAspect="1"/>
          </p:cNvPicPr>
          <p:nvPr/>
        </p:nvPicPr>
        <p:blipFill rotWithShape="1">
          <a:blip r:embed="rId6"/>
          <a:srcRect r="7109"/>
          <a:stretch/>
        </p:blipFill>
        <p:spPr>
          <a:xfrm>
            <a:off x="4038600" y="2038350"/>
            <a:ext cx="5176095" cy="2289312"/>
          </a:xfrm>
          <a:prstGeom prst="rect">
            <a:avLst/>
          </a:prstGeom>
        </p:spPr>
      </p:pic>
    </p:spTree>
    <p:extLst>
      <p:ext uri="{BB962C8B-B14F-4D97-AF65-F5344CB8AC3E}">
        <p14:creationId xmlns:p14="http://schemas.microsoft.com/office/powerpoint/2010/main" val="344306390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Rectangle 4"/>
          <p:cNvSpPr/>
          <p:nvPr/>
        </p:nvSpPr>
        <p:spPr>
          <a:xfrm>
            <a:off x="4787154" y="2225505"/>
            <a:ext cx="184588" cy="1446471"/>
          </a:xfrm>
          <a:prstGeom prst="rect">
            <a:avLst/>
          </a:prstGeom>
          <a:noFill/>
        </p:spPr>
        <p:txBody>
          <a:bodyPr wrap="none" lIns="91370" tIns="45681" rIns="91370" bIns="45681">
            <a:spAutoFit/>
            <a:scene3d>
              <a:camera prst="orthographicFront"/>
              <a:lightRig rig="soft" dir="t">
                <a:rot lat="0" lon="0" rev="15600000"/>
              </a:lightRig>
            </a:scene3d>
            <a:sp3d extrusionH="57150" prstMaterial="softEdge">
              <a:bevelT w="25400" h="38100"/>
            </a:sp3d>
          </a:bodyPr>
          <a:lstStyle/>
          <a:p>
            <a:pPr algn="ctr">
              <a:defRPr/>
            </a:pPr>
            <a:endParaRPr lang="en-US" sz="8800" b="1" dirty="0">
              <a:ln/>
              <a:solidFill>
                <a:srgbClr val="FF0000"/>
              </a:solidFill>
              <a:latin typeface="VNI-Avo" pitchFamily="2" charset="0"/>
            </a:endParaRPr>
          </a:p>
        </p:txBody>
      </p:sp>
      <p:sp>
        <p:nvSpPr>
          <p:cNvPr id="7" name="Khám phá">
            <a:extLst>
              <a:ext uri="{FF2B5EF4-FFF2-40B4-BE49-F238E27FC236}">
                <a16:creationId xmlns:a16="http://schemas.microsoft.com/office/drawing/2014/main" id="{27CBAC5A-0C87-43AA-B674-13DFD1818F9B}"/>
              </a:ext>
            </a:extLst>
          </p:cNvPr>
          <p:cNvSpPr txBox="1"/>
          <p:nvPr/>
        </p:nvSpPr>
        <p:spPr>
          <a:xfrm>
            <a:off x="4267200" y="1662754"/>
            <a:ext cx="5235324" cy="830918"/>
          </a:xfrm>
          <a:prstGeom prst="rect">
            <a:avLst/>
          </a:prstGeom>
          <a:noFill/>
        </p:spPr>
        <p:txBody>
          <a:bodyPr wrap="square" lIns="91370" tIns="45681" rIns="91370" bIns="45681" rtlCol="0">
            <a:spAutoFit/>
          </a:bodyPr>
          <a:lstStyle/>
          <a:p>
            <a:pPr algn="just"/>
            <a:r>
              <a:rPr lang="en-US" sz="4800" dirty="0" err="1">
                <a:solidFill>
                  <a:srgbClr val="F05986"/>
                </a:solidFill>
                <a:latin typeface="Arial" panose="020B0604020202020204" pitchFamily="34" charset="0"/>
                <a:cs typeface="Arial" panose="020B0604020202020204" pitchFamily="34" charset="0"/>
              </a:rPr>
              <a:t>Luyện</a:t>
            </a:r>
            <a:r>
              <a:rPr lang="en-US" sz="4800" dirty="0">
                <a:solidFill>
                  <a:srgbClr val="F05986"/>
                </a:solidFill>
                <a:latin typeface="Arial" panose="020B0604020202020204" pitchFamily="34" charset="0"/>
                <a:cs typeface="Arial" panose="020B0604020202020204" pitchFamily="34" charset="0"/>
              </a:rPr>
              <a:t> </a:t>
            </a:r>
            <a:r>
              <a:rPr lang="en-US" sz="4800" dirty="0" err="1">
                <a:solidFill>
                  <a:srgbClr val="F05986"/>
                </a:solidFill>
                <a:latin typeface="Arial" panose="020B0604020202020204" pitchFamily="34" charset="0"/>
                <a:cs typeface="Arial" panose="020B0604020202020204" pitchFamily="34" charset="0"/>
              </a:rPr>
              <a:t>đọc</a:t>
            </a:r>
            <a:r>
              <a:rPr lang="en-US" sz="4800" dirty="0">
                <a:solidFill>
                  <a:srgbClr val="F05986"/>
                </a:solidFill>
                <a:latin typeface="Arial" panose="020B0604020202020204" pitchFamily="34" charset="0"/>
                <a:cs typeface="Arial" panose="020B0604020202020204" pitchFamily="34" charset="0"/>
              </a:rPr>
              <a:t> </a:t>
            </a:r>
            <a:r>
              <a:rPr lang="en-US" sz="4800" dirty="0" err="1">
                <a:solidFill>
                  <a:srgbClr val="F05986"/>
                </a:solidFill>
                <a:latin typeface="Arial" panose="020B0604020202020204" pitchFamily="34" charset="0"/>
                <a:cs typeface="Arial" panose="020B0604020202020204" pitchFamily="34" charset="0"/>
              </a:rPr>
              <a:t>hiểu</a:t>
            </a:r>
            <a:endParaRPr lang="en-US" sz="4800" dirty="0">
              <a:solidFill>
                <a:srgbClr val="F059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827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22" y="360193"/>
            <a:ext cx="9143135" cy="4791064"/>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294158" y="2607521"/>
            <a:ext cx="3882026" cy="2895319"/>
          </a:xfrm>
          <a:prstGeom prst="rect">
            <a:avLst/>
          </a:prstGeom>
          <a:noFill/>
          <a:ln w="9525">
            <a:noFill/>
          </a:ln>
        </p:spPr>
      </p:pic>
      <p:pic>
        <p:nvPicPr>
          <p:cNvPr id="71687" name="图片 71686" descr="11"/>
          <p:cNvPicPr>
            <a:picLocks noChangeAspect="1"/>
          </p:cNvPicPr>
          <p:nvPr/>
        </p:nvPicPr>
        <p:blipFill>
          <a:blip r:embed="rId5"/>
          <a:stretch>
            <a:fillRect/>
          </a:stretch>
        </p:blipFill>
        <p:spPr>
          <a:xfrm>
            <a:off x="2971800" y="3524251"/>
            <a:ext cx="6019800" cy="819150"/>
          </a:xfrm>
          <a:prstGeom prst="rect">
            <a:avLst/>
          </a:prstGeom>
          <a:noFill/>
          <a:ln w="9525">
            <a:noFill/>
          </a:ln>
        </p:spPr>
      </p:pic>
      <p:pic>
        <p:nvPicPr>
          <p:cNvPr id="71688" name="图片 71687" descr="8"/>
          <p:cNvPicPr>
            <a:picLocks noChangeAspect="1"/>
          </p:cNvPicPr>
          <p:nvPr/>
        </p:nvPicPr>
        <p:blipFill>
          <a:blip r:embed="rId6"/>
          <a:stretch>
            <a:fillRect/>
          </a:stretch>
        </p:blipFill>
        <p:spPr>
          <a:xfrm>
            <a:off x="2799015" y="914402"/>
            <a:ext cx="6192585" cy="1031018"/>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2799014" y="1929323"/>
            <a:ext cx="6309841" cy="840188"/>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2799014" y="2780416"/>
            <a:ext cx="6309841" cy="792274"/>
          </a:xfrm>
          <a:prstGeom prst="rect">
            <a:avLst/>
          </a:prstGeom>
          <a:noFill/>
          <a:ln w="9525">
            <a:noFill/>
          </a:ln>
        </p:spPr>
      </p:pic>
      <p:sp>
        <p:nvSpPr>
          <p:cNvPr id="71691" name="文本框 71690"/>
          <p:cNvSpPr txBox="1"/>
          <p:nvPr/>
        </p:nvSpPr>
        <p:spPr>
          <a:xfrm>
            <a:off x="3045782" y="1047750"/>
            <a:ext cx="5828984" cy="671783"/>
          </a:xfrm>
          <a:prstGeom prst="rect">
            <a:avLst/>
          </a:prstGeom>
          <a:noFill/>
          <a:ln w="9525">
            <a:noFill/>
          </a:ln>
        </p:spPr>
        <p:txBody>
          <a:bodyPr wrap="square" lIns="55688" tIns="27843" rIns="55688" bIns="27843">
            <a:spAutoFit/>
          </a:bodyPr>
          <a:lstStyle/>
          <a:p>
            <a:pPr defTabSz="913809" fontAlgn="base">
              <a:spcBef>
                <a:spcPct val="50000"/>
              </a:spcBef>
              <a:spcAft>
                <a:spcPct val="0"/>
              </a:spcAft>
            </a:pPr>
            <a:r>
              <a:rPr lang="en-US" altLang="zh-CN" sz="2000" dirty="0">
                <a:latin typeface="Arial" panose="020B0604020202020204" pitchFamily="34" charset="0"/>
                <a:ea typeface="SimHei" panose="02010609060101010101" pitchFamily="2" charset="-122"/>
                <a:cs typeface="Arial" panose="020B0604020202020204" pitchFamily="34" charset="0"/>
              </a:rPr>
              <a:t>1. </a:t>
            </a:r>
            <a:r>
              <a:rPr lang="en-US" altLang="zh-CN" sz="2000" dirty="0" err="1">
                <a:latin typeface="Arial" panose="020B0604020202020204" pitchFamily="34" charset="0"/>
                <a:ea typeface="SimHei" panose="02010609060101010101" pitchFamily="2" charset="-122"/>
                <a:cs typeface="Arial" panose="020B0604020202020204" pitchFamily="34" charset="0"/>
              </a:rPr>
              <a:t>Bô</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giải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thích</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thê</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nào</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khi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nghe</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câu</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hỏi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của</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Nhi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vê</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chiếc</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khăn</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quàng</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đo</a:t>
            </a:r>
            <a:r>
              <a:rPr lang="en-US" altLang="zh-CN" sz="2000" dirty="0">
                <a:latin typeface="Arial" panose="020B0604020202020204" pitchFamily="34" charset="0"/>
                <a:ea typeface="SimHei" panose="02010609060101010101" pitchFamily="2" charset="-122"/>
                <a:cs typeface="Arial" panose="020B0604020202020204" pitchFamily="34" charset="0"/>
              </a:rPr>
              <a:t>̉?</a:t>
            </a:r>
            <a:endParaRPr lang="zh-CN" altLang="en-US" sz="2000" dirty="0">
              <a:latin typeface="Arial" panose="020B0604020202020204" pitchFamily="34" charset="0"/>
              <a:ea typeface="SimHei" panose="02010609060101010101" pitchFamily="2" charset="-122"/>
              <a:cs typeface="Arial" panose="020B0604020202020204" pitchFamily="34" charset="0"/>
            </a:endParaRPr>
          </a:p>
        </p:txBody>
      </p:sp>
      <p:sp>
        <p:nvSpPr>
          <p:cNvPr id="71692" name="文本框 71691"/>
          <p:cNvSpPr txBox="1"/>
          <p:nvPr/>
        </p:nvSpPr>
        <p:spPr>
          <a:xfrm>
            <a:off x="3200400" y="2062630"/>
            <a:ext cx="5674366" cy="364006"/>
          </a:xfrm>
          <a:prstGeom prst="rect">
            <a:avLst/>
          </a:prstGeom>
          <a:noFill/>
          <a:ln w="9525">
            <a:noFill/>
          </a:ln>
        </p:spPr>
        <p:txBody>
          <a:bodyPr wrap="square" lIns="55688" tIns="27843" rIns="55688" bIns="27843">
            <a:spAutoFit/>
          </a:bodyPr>
          <a:lstStyle/>
          <a:p>
            <a:pPr defTabSz="913809" fontAlgn="base">
              <a:spcBef>
                <a:spcPct val="50000"/>
              </a:spcBef>
              <a:spcAft>
                <a:spcPct val="0"/>
              </a:spcAft>
            </a:pPr>
            <a:r>
              <a:rPr lang="en-US" altLang="zh-CN" sz="2000" dirty="0">
                <a:latin typeface="Arial" panose="020B0604020202020204" pitchFamily="34" charset="0"/>
                <a:ea typeface="SimHei" panose="02010609060101010101" pitchFamily="2" charset="-122"/>
                <a:cs typeface="Arial" panose="020B0604020202020204" pitchFamily="34" charset="0"/>
              </a:rPr>
              <a:t>2. Ở </a:t>
            </a:r>
            <a:r>
              <a:rPr lang="en-US" altLang="zh-CN" sz="2000" dirty="0" err="1">
                <a:latin typeface="Arial" panose="020B0604020202020204" pitchFamily="34" charset="0"/>
                <a:ea typeface="SimHei" panose="02010609060101010101" pitchFamily="2" charset="-122"/>
                <a:cs typeface="Arial" panose="020B0604020202020204" pitchFamily="34" charset="0"/>
              </a:rPr>
              <a:t>trường</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Nhi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đa</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tham</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gia</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những</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hoạt</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động</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gi</a:t>
            </a:r>
            <a:r>
              <a:rPr lang="en-US" altLang="zh-CN" sz="2000" dirty="0">
                <a:latin typeface="Arial" panose="020B0604020202020204" pitchFamily="34" charset="0"/>
                <a:ea typeface="SimHei" panose="02010609060101010101" pitchFamily="2" charset="-122"/>
                <a:cs typeface="Arial" panose="020B0604020202020204" pitchFamily="34" charset="0"/>
              </a:rPr>
              <a:t>̀?</a:t>
            </a:r>
            <a:endParaRPr lang="zh-CN" altLang="en-US" sz="2000" dirty="0">
              <a:latin typeface="Arial" panose="020B0604020202020204" pitchFamily="34" charset="0"/>
              <a:ea typeface="SimHei" panose="02010609060101010101" pitchFamily="2" charset="-122"/>
              <a:cs typeface="Arial" panose="020B0604020202020204" pitchFamily="34" charset="0"/>
            </a:endParaRPr>
          </a:p>
        </p:txBody>
      </p:sp>
      <p:sp>
        <p:nvSpPr>
          <p:cNvPr id="71693" name="文本框 71692"/>
          <p:cNvSpPr txBox="1"/>
          <p:nvPr/>
        </p:nvSpPr>
        <p:spPr>
          <a:xfrm>
            <a:off x="3200400" y="2890475"/>
            <a:ext cx="5674366" cy="671783"/>
          </a:xfrm>
          <a:prstGeom prst="rect">
            <a:avLst/>
          </a:prstGeom>
          <a:noFill/>
          <a:ln w="9525">
            <a:noFill/>
          </a:ln>
        </p:spPr>
        <p:txBody>
          <a:bodyPr wrap="square" lIns="55688" tIns="27843" rIns="55688" bIns="27843">
            <a:spAutoFit/>
          </a:bodyPr>
          <a:lstStyle/>
          <a:p>
            <a:pPr defTabSz="913809" fontAlgn="base">
              <a:spcBef>
                <a:spcPct val="50000"/>
              </a:spcBef>
              <a:spcAft>
                <a:spcPct val="0"/>
              </a:spcAft>
            </a:pPr>
            <a:r>
              <a:rPr lang="en-US" altLang="zh-CN" sz="2000" dirty="0">
                <a:latin typeface="Arial" panose="020B0604020202020204" pitchFamily="34" charset="0"/>
                <a:ea typeface="SimHei" panose="02010609060101010101" pitchFamily="2" charset="-122"/>
                <a:cs typeface="Arial" panose="020B0604020202020204" pitchFamily="34" charset="0"/>
              </a:rPr>
              <a:t>3. Vì </a:t>
            </a:r>
            <a:r>
              <a:rPr lang="en-US" altLang="zh-CN" sz="2000" dirty="0" err="1">
                <a:latin typeface="Arial" panose="020B0604020202020204" pitchFamily="34" charset="0"/>
                <a:ea typeface="SimHei" panose="02010609060101010101" pitchFamily="2" charset="-122"/>
                <a:cs typeface="Arial" panose="020B0604020202020204" pitchFamily="34" charset="0"/>
              </a:rPr>
              <a:t>sao</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bạn</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lớp</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trưởng</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giới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thiệu</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Nhi</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được</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kết</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nạp</a:t>
            </a:r>
            <a:r>
              <a:rPr lang="en-US" altLang="zh-CN" sz="2000" dirty="0">
                <a:latin typeface="Arial" panose="020B0604020202020204" pitchFamily="34" charset="0"/>
                <a:ea typeface="SimHei" panose="02010609060101010101" pitchFamily="2" charset="-122"/>
                <a:cs typeface="Arial" panose="020B0604020202020204" pitchFamily="34" charset="0"/>
              </a:rPr>
              <a:t> </a:t>
            </a:r>
            <a:r>
              <a:rPr lang="en-US" altLang="zh-CN" sz="2000" dirty="0" err="1">
                <a:latin typeface="Arial" panose="020B0604020202020204" pitchFamily="34" charset="0"/>
                <a:ea typeface="SimHei" panose="02010609060101010101" pitchFamily="2" charset="-122"/>
                <a:cs typeface="Arial" panose="020B0604020202020204" pitchFamily="34" charset="0"/>
              </a:rPr>
              <a:t>Đội</a:t>
            </a:r>
            <a:r>
              <a:rPr lang="en-US" altLang="zh-CN" sz="2000" dirty="0">
                <a:latin typeface="Arial" panose="020B0604020202020204" pitchFamily="34" charset="0"/>
                <a:ea typeface="SimHei" panose="02010609060101010101" pitchFamily="2" charset="-122"/>
                <a:cs typeface="Arial" panose="020B0604020202020204" pitchFamily="34" charset="0"/>
              </a:rPr>
              <a:t>?</a:t>
            </a:r>
            <a:endParaRPr lang="zh-CN" altLang="en-US" sz="2000" dirty="0">
              <a:latin typeface="Arial" panose="020B0604020202020204" pitchFamily="34" charset="0"/>
              <a:ea typeface="SimHei" panose="02010609060101010101" pitchFamily="2" charset="-122"/>
              <a:cs typeface="Arial" panose="020B0604020202020204" pitchFamily="34" charset="0"/>
            </a:endParaRPr>
          </a:p>
        </p:txBody>
      </p:sp>
      <p:sp>
        <p:nvSpPr>
          <p:cNvPr id="71694" name="文本框 71693"/>
          <p:cNvSpPr txBox="1"/>
          <p:nvPr/>
        </p:nvSpPr>
        <p:spPr>
          <a:xfrm>
            <a:off x="3225801" y="3657614"/>
            <a:ext cx="5384800" cy="671783"/>
          </a:xfrm>
          <a:prstGeom prst="rect">
            <a:avLst/>
          </a:prstGeom>
          <a:noFill/>
          <a:ln w="9525">
            <a:noFill/>
          </a:ln>
        </p:spPr>
        <p:txBody>
          <a:bodyPr wrap="square" lIns="55688" tIns="27843" rIns="55688" bIns="27843">
            <a:spAutoFit/>
          </a:bodyPr>
          <a:lstStyle/>
          <a:p>
            <a:pPr defTabSz="913809" fontAlgn="base">
              <a:spcBef>
                <a:spcPct val="50000"/>
              </a:spcBef>
              <a:spcAft>
                <a:spcPct val="0"/>
              </a:spcAft>
            </a:pPr>
            <a:r>
              <a:rPr lang="en-US" altLang="zh-CN" sz="2000" dirty="0">
                <a:ea typeface="SimHei" panose="02010609060101010101" pitchFamily="2" charset="-122"/>
                <a:cs typeface="Calibri" panose="020F0502020204030204" pitchFamily="34" charset="0"/>
              </a:rPr>
              <a:t>4. </a:t>
            </a:r>
            <a:r>
              <a:rPr lang="en-US" altLang="zh-CN" sz="2000" dirty="0" err="1">
                <a:ea typeface="SimHei" panose="02010609060101010101" pitchFamily="2" charset="-122"/>
                <a:cs typeface="Calibri" panose="020F0502020204030204" pitchFamily="34" charset="0"/>
              </a:rPr>
              <a:t>Nhi</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cảm</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thấy</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thê</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nào</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khi</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được</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kết</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nạp</a:t>
            </a:r>
            <a:r>
              <a:rPr lang="en-US" altLang="zh-CN" sz="2000" dirty="0">
                <a:ea typeface="SimHei" panose="02010609060101010101" pitchFamily="2" charset="-122"/>
                <a:cs typeface="Calibri" panose="020F0502020204030204" pitchFamily="34" charset="0"/>
              </a:rPr>
              <a:t> </a:t>
            </a:r>
            <a:r>
              <a:rPr lang="en-US" altLang="zh-CN" sz="2000" dirty="0" err="1">
                <a:ea typeface="SimHei" panose="02010609060101010101" pitchFamily="2" charset="-122"/>
                <a:cs typeface="Calibri" panose="020F0502020204030204" pitchFamily="34" charset="0"/>
              </a:rPr>
              <a:t>Đôi</a:t>
            </a:r>
            <a:r>
              <a:rPr lang="en-US" altLang="zh-CN" sz="2000" dirty="0">
                <a:ea typeface="SimHei" panose="02010609060101010101" pitchFamily="2" charset="-122"/>
                <a:cs typeface="Calibri" panose="020F0502020204030204" pitchFamily="34" charset="0"/>
              </a:rPr>
              <a:t>? Vì </a:t>
            </a:r>
            <a:r>
              <a:rPr lang="en-US" altLang="zh-CN" sz="2000" dirty="0" err="1">
                <a:ea typeface="SimHei" panose="02010609060101010101" pitchFamily="2" charset="-122"/>
                <a:cs typeface="Calibri" panose="020F0502020204030204" pitchFamily="34" charset="0"/>
              </a:rPr>
              <a:t>sao</a:t>
            </a:r>
            <a:r>
              <a:rPr lang="en-US" altLang="zh-CN" sz="2000" dirty="0">
                <a:ea typeface="SimHei" panose="02010609060101010101" pitchFamily="2" charset="-122"/>
                <a:cs typeface="Calibri" panose="020F0502020204030204" pitchFamily="34" charset="0"/>
              </a:rPr>
              <a:t>?</a:t>
            </a:r>
            <a:endParaRPr lang="zh-CN" altLang="en-US" sz="2000" dirty="0">
              <a:ea typeface="SimHei" panose="02010609060101010101" pitchFamily="2" charset="-122"/>
              <a:cs typeface="Calibri" panose="020F0502020204030204" pitchFamily="34" charset="0"/>
            </a:endParaRPr>
          </a:p>
        </p:txBody>
      </p:sp>
      <p:pic>
        <p:nvPicPr>
          <p:cNvPr id="71696" name="图片 71695" descr="2"/>
          <p:cNvPicPr>
            <a:picLocks noChangeAspect="1"/>
          </p:cNvPicPr>
          <p:nvPr/>
        </p:nvPicPr>
        <p:blipFill>
          <a:blip r:embed="rId9"/>
          <a:stretch>
            <a:fillRect/>
          </a:stretch>
        </p:blipFill>
        <p:spPr>
          <a:xfrm>
            <a:off x="0" y="360191"/>
            <a:ext cx="2568294" cy="1475766"/>
          </a:xfrm>
          <a:prstGeom prst="rect">
            <a:avLst/>
          </a:prstGeom>
          <a:noFill/>
          <a:ln w="9525">
            <a:noFill/>
          </a:ln>
        </p:spPr>
      </p:pic>
      <p:sp>
        <p:nvSpPr>
          <p:cNvPr id="2" name="TextBox 1"/>
          <p:cNvSpPr txBox="1"/>
          <p:nvPr/>
        </p:nvSpPr>
        <p:spPr>
          <a:xfrm>
            <a:off x="287955" y="968206"/>
            <a:ext cx="2074245" cy="461586"/>
          </a:xfrm>
          <a:prstGeom prst="rect">
            <a:avLst/>
          </a:prstGeom>
          <a:noFill/>
        </p:spPr>
        <p:txBody>
          <a:bodyPr wrap="square" lIns="91370" tIns="45681" rIns="91370" bIns="45681" rtlCol="0">
            <a:spAutoFit/>
          </a:bodyPr>
          <a:lstStyle/>
          <a:p>
            <a:r>
              <a:rPr lang="en-US" sz="2400" b="1" dirty="0" err="1">
                <a:solidFill>
                  <a:srgbClr val="C00000"/>
                </a:solidFill>
              </a:rPr>
              <a:t>Tìm</a:t>
            </a:r>
            <a:r>
              <a:rPr lang="en-US" sz="2400" b="1" dirty="0">
                <a:solidFill>
                  <a:srgbClr val="C00000"/>
                </a:solidFill>
              </a:rPr>
              <a:t> </a:t>
            </a:r>
            <a:r>
              <a:rPr lang="en-US" sz="2400" b="1" dirty="0" err="1">
                <a:solidFill>
                  <a:srgbClr val="C00000"/>
                </a:solidFill>
              </a:rPr>
              <a:t>hiểu</a:t>
            </a:r>
            <a:r>
              <a:rPr lang="en-US" sz="2400" b="1" dirty="0">
                <a:solidFill>
                  <a:srgbClr val="C00000"/>
                </a:solidFill>
              </a:rPr>
              <a:t> </a:t>
            </a:r>
            <a:r>
              <a:rPr lang="en-US" sz="2400" b="1" dirty="0" err="1">
                <a:solidFill>
                  <a:srgbClr val="C00000"/>
                </a:solidFill>
              </a:rPr>
              <a:t>bài</a:t>
            </a:r>
            <a:endParaRPr lang="en-US" sz="2400" b="1" dirty="0">
              <a:solidFill>
                <a:srgbClr val="C00000"/>
              </a:solidFill>
            </a:endParaRPr>
          </a:p>
        </p:txBody>
      </p:sp>
      <p:pic>
        <p:nvPicPr>
          <p:cNvPr id="14" name="图片 71688" descr="9"/>
          <p:cNvPicPr>
            <a:picLocks noChangeAspect="1"/>
          </p:cNvPicPr>
          <p:nvPr/>
        </p:nvPicPr>
        <p:blipFill>
          <a:blip r:embed="rId7"/>
          <a:stretch>
            <a:fillRect/>
          </a:stretch>
        </p:blipFill>
        <p:spPr>
          <a:xfrm>
            <a:off x="3033082" y="4300054"/>
            <a:ext cx="6075773" cy="840188"/>
          </a:xfrm>
          <a:prstGeom prst="rect">
            <a:avLst/>
          </a:prstGeom>
          <a:noFill/>
          <a:ln w="9525">
            <a:noFill/>
          </a:ln>
        </p:spPr>
      </p:pic>
      <p:sp>
        <p:nvSpPr>
          <p:cNvPr id="3" name="TextBox 2"/>
          <p:cNvSpPr txBox="1"/>
          <p:nvPr/>
        </p:nvSpPr>
        <p:spPr>
          <a:xfrm>
            <a:off x="3429000" y="4514864"/>
            <a:ext cx="5029200" cy="369253"/>
          </a:xfrm>
          <a:prstGeom prst="rect">
            <a:avLst/>
          </a:prstGeom>
          <a:noFill/>
        </p:spPr>
        <p:txBody>
          <a:bodyPr wrap="square" lIns="91370" tIns="45681" rIns="91370" bIns="45681" rtlCol="0">
            <a:spAutoFit/>
          </a:bodyPr>
          <a:lstStyle/>
          <a:p>
            <a:r>
              <a:rPr lang="en-US" dirty="0"/>
              <a:t>5. </a:t>
            </a:r>
            <a:r>
              <a:rPr lang="en-US" dirty="0" err="1"/>
              <a:t>Đặt</a:t>
            </a:r>
            <a:r>
              <a:rPr lang="en-US" dirty="0"/>
              <a:t> </a:t>
            </a:r>
            <a:r>
              <a:rPr lang="en-US" dirty="0" err="1"/>
              <a:t>một</a:t>
            </a:r>
            <a:r>
              <a:rPr lang="en-US" dirty="0"/>
              <a:t> </a:t>
            </a:r>
            <a:r>
              <a:rPr lang="en-US" dirty="0" err="1"/>
              <a:t>tên</a:t>
            </a:r>
            <a:r>
              <a:rPr lang="en-US" dirty="0"/>
              <a:t> </a:t>
            </a:r>
            <a:r>
              <a:rPr lang="en-US" dirty="0" err="1"/>
              <a:t>khác</a:t>
            </a:r>
            <a:r>
              <a:rPr lang="en-US" dirty="0"/>
              <a:t> </a:t>
            </a:r>
            <a:r>
              <a:rPr lang="en-US" dirty="0" err="1"/>
              <a:t>cho</a:t>
            </a:r>
            <a:r>
              <a:rPr lang="en-US" dirty="0"/>
              <a:t> </a:t>
            </a:r>
            <a:r>
              <a:rPr lang="en-US" dirty="0" err="1"/>
              <a:t>bài</a:t>
            </a:r>
            <a:r>
              <a:rPr lang="en-US" dirty="0"/>
              <a:t> </a:t>
            </a:r>
            <a:r>
              <a:rPr lang="en-US" dirty="0" err="1"/>
              <a:t>học</a:t>
            </a:r>
            <a:r>
              <a:rPr lang="en-US" dirty="0"/>
              <a:t>.</a:t>
            </a:r>
          </a:p>
        </p:txBody>
      </p:sp>
    </p:spTree>
    <p:extLst>
      <p:ext uri="{BB962C8B-B14F-4D97-AF65-F5344CB8AC3E}">
        <p14:creationId xmlns:p14="http://schemas.microsoft.com/office/powerpoint/2010/main" val="124287686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9"/>
                                        </p:tgtEl>
                                        <p:attrNameLst>
                                          <p:attrName>style.visibility</p:attrName>
                                        </p:attrNameLst>
                                      </p:cBhvr>
                                      <p:to>
                                        <p:strVal val="visible"/>
                                      </p:to>
                                    </p:set>
                                    <p:anim calcmode="lin" valueType="num">
                                      <p:cBhvr>
                                        <p:cTn id="31" dur="1000" fill="hold"/>
                                        <p:tgtEl>
                                          <p:spTgt spid="71689"/>
                                        </p:tgtEl>
                                        <p:attrNameLst>
                                          <p:attrName>ppt_x</p:attrName>
                                        </p:attrNameLst>
                                      </p:cBhvr>
                                      <p:tavLst>
                                        <p:tav tm="0">
                                          <p:val>
                                            <p:strVal val="#ppt_x-.2"/>
                                          </p:val>
                                        </p:tav>
                                        <p:tav tm="100000">
                                          <p:val>
                                            <p:strVal val="#ppt_x"/>
                                          </p:val>
                                        </p:tav>
                                      </p:tavLst>
                                    </p:anim>
                                    <p:anim calcmode="lin" valueType="num">
                                      <p:cBhvr>
                                        <p:cTn id="32" dur="1000" fill="hold"/>
                                        <p:tgtEl>
                                          <p:spTgt spid="7168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9"/>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2"/>
                                        </p:tgtEl>
                                        <p:attrNameLst>
                                          <p:attrName>style.visibility</p:attrName>
                                        </p:attrNameLst>
                                      </p:cBhvr>
                                      <p:to>
                                        <p:strVal val="visible"/>
                                      </p:to>
                                    </p:set>
                                    <p:anim calcmode="lin" valueType="num">
                                      <p:cBhvr>
                                        <p:cTn id="37" dur="1000" fill="hold"/>
                                        <p:tgtEl>
                                          <p:spTgt spid="71692"/>
                                        </p:tgtEl>
                                        <p:attrNameLst>
                                          <p:attrName>ppt_x</p:attrName>
                                        </p:attrNameLst>
                                      </p:cBhvr>
                                      <p:tavLst>
                                        <p:tav tm="0">
                                          <p:val>
                                            <p:strVal val="#ppt_x-.2"/>
                                          </p:val>
                                        </p:tav>
                                        <p:tav tm="100000">
                                          <p:val>
                                            <p:strVal val="#ppt_x"/>
                                          </p:val>
                                        </p:tav>
                                      </p:tavLst>
                                    </p:anim>
                                    <p:anim calcmode="lin" valueType="num">
                                      <p:cBhvr>
                                        <p:cTn id="38"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2"/>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71690"/>
                                        </p:tgtEl>
                                        <p:attrNameLst>
                                          <p:attrName>style.visibility</p:attrName>
                                        </p:attrNameLst>
                                      </p:cBhvr>
                                      <p:to>
                                        <p:strVal val="visible"/>
                                      </p:to>
                                    </p:set>
                                    <p:anim calcmode="lin" valueType="num">
                                      <p:cBhvr>
                                        <p:cTn id="43" dur="1000" fill="hold"/>
                                        <p:tgtEl>
                                          <p:spTgt spid="71690"/>
                                        </p:tgtEl>
                                        <p:attrNameLst>
                                          <p:attrName>ppt_x</p:attrName>
                                        </p:attrNameLst>
                                      </p:cBhvr>
                                      <p:tavLst>
                                        <p:tav tm="0">
                                          <p:val>
                                            <p:strVal val="#ppt_x-.2"/>
                                          </p:val>
                                        </p:tav>
                                        <p:tav tm="100000">
                                          <p:val>
                                            <p:strVal val="#ppt_x"/>
                                          </p:val>
                                        </p:tav>
                                      </p:tavLst>
                                    </p:anim>
                                    <p:anim calcmode="lin" valueType="num">
                                      <p:cBhvr>
                                        <p:cTn id="44" dur="1000" fill="hold"/>
                                        <p:tgtEl>
                                          <p:spTgt spid="7169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71690"/>
                                        </p:tgtEl>
                                      </p:cBhvr>
                                    </p:animEffect>
                                  </p:childTnLst>
                                </p:cTn>
                              </p:par>
                            </p:childTnLst>
                          </p:cTn>
                        </p:par>
                        <p:par>
                          <p:cTn id="46" fill="hold">
                            <p:stCondLst>
                              <p:cond delay="7000"/>
                            </p:stCondLst>
                            <p:childTnLst>
                              <p:par>
                                <p:cTn id="47" presetID="29" presetClass="entr" presetSubtype="0" fill="hold" grpId="0" nodeType="afterEffect">
                                  <p:stCondLst>
                                    <p:cond delay="0"/>
                                  </p:stCondLst>
                                  <p:childTnLst>
                                    <p:set>
                                      <p:cBhvr>
                                        <p:cTn id="48" dur="1" fill="hold">
                                          <p:stCondLst>
                                            <p:cond delay="0"/>
                                          </p:stCondLst>
                                        </p:cTn>
                                        <p:tgtEl>
                                          <p:spTgt spid="71693"/>
                                        </p:tgtEl>
                                        <p:attrNameLst>
                                          <p:attrName>style.visibility</p:attrName>
                                        </p:attrNameLst>
                                      </p:cBhvr>
                                      <p:to>
                                        <p:strVal val="visible"/>
                                      </p:to>
                                    </p:set>
                                    <p:anim calcmode="lin" valueType="num">
                                      <p:cBhvr>
                                        <p:cTn id="49" dur="1000" fill="hold"/>
                                        <p:tgtEl>
                                          <p:spTgt spid="71693"/>
                                        </p:tgtEl>
                                        <p:attrNameLst>
                                          <p:attrName>ppt_x</p:attrName>
                                        </p:attrNameLst>
                                      </p:cBhvr>
                                      <p:tavLst>
                                        <p:tav tm="0">
                                          <p:val>
                                            <p:strVal val="#ppt_x-.2"/>
                                          </p:val>
                                        </p:tav>
                                        <p:tav tm="100000">
                                          <p:val>
                                            <p:strVal val="#ppt_x"/>
                                          </p:val>
                                        </p:tav>
                                      </p:tavLst>
                                    </p:anim>
                                    <p:anim calcmode="lin" valueType="num">
                                      <p:cBhvr>
                                        <p:cTn id="50"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71693"/>
                                        </p:tgtEl>
                                      </p:cBhvr>
                                    </p:animEffect>
                                  </p:childTnLst>
                                </p:cTn>
                              </p:par>
                            </p:childTnLst>
                          </p:cTn>
                        </p:par>
                        <p:par>
                          <p:cTn id="52" fill="hold">
                            <p:stCondLst>
                              <p:cond delay="8000"/>
                            </p:stCondLst>
                            <p:childTnLst>
                              <p:par>
                                <p:cTn id="53" presetID="29" presetClass="entr" presetSubtype="0" fill="hold" nodeType="afterEffect">
                                  <p:stCondLst>
                                    <p:cond delay="0"/>
                                  </p:stCondLst>
                                  <p:childTnLst>
                                    <p:set>
                                      <p:cBhvr>
                                        <p:cTn id="54" dur="1" fill="hold">
                                          <p:stCondLst>
                                            <p:cond delay="0"/>
                                          </p:stCondLst>
                                        </p:cTn>
                                        <p:tgtEl>
                                          <p:spTgt spid="71687"/>
                                        </p:tgtEl>
                                        <p:attrNameLst>
                                          <p:attrName>style.visibility</p:attrName>
                                        </p:attrNameLst>
                                      </p:cBhvr>
                                      <p:to>
                                        <p:strVal val="visible"/>
                                      </p:to>
                                    </p:set>
                                    <p:anim calcmode="lin" valueType="num">
                                      <p:cBhvr>
                                        <p:cTn id="55" dur="1000" fill="hold"/>
                                        <p:tgtEl>
                                          <p:spTgt spid="71687"/>
                                        </p:tgtEl>
                                        <p:attrNameLst>
                                          <p:attrName>ppt_x</p:attrName>
                                        </p:attrNameLst>
                                      </p:cBhvr>
                                      <p:tavLst>
                                        <p:tav tm="0">
                                          <p:val>
                                            <p:strVal val="#ppt_x-.2"/>
                                          </p:val>
                                        </p:tav>
                                        <p:tav tm="100000">
                                          <p:val>
                                            <p:strVal val="#ppt_x"/>
                                          </p:val>
                                        </p:tav>
                                      </p:tavLst>
                                    </p:anim>
                                    <p:anim calcmode="lin" valueType="num">
                                      <p:cBhvr>
                                        <p:cTn id="56"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71687"/>
                                        </p:tgtEl>
                                      </p:cBhvr>
                                    </p:animEffect>
                                  </p:childTnLst>
                                </p:cTn>
                              </p:par>
                            </p:childTnLst>
                          </p:cTn>
                        </p:par>
                        <p:par>
                          <p:cTn id="58" fill="hold">
                            <p:stCondLst>
                              <p:cond delay="9000"/>
                            </p:stCondLst>
                            <p:childTnLst>
                              <p:par>
                                <p:cTn id="59" presetID="29" presetClass="entr" presetSubtype="0" fill="hold" grpId="0" nodeType="afterEffect">
                                  <p:stCondLst>
                                    <p:cond delay="0"/>
                                  </p:stCondLst>
                                  <p:childTnLst>
                                    <p:set>
                                      <p:cBhvr>
                                        <p:cTn id="60" dur="1" fill="hold">
                                          <p:stCondLst>
                                            <p:cond delay="0"/>
                                          </p:stCondLst>
                                        </p:cTn>
                                        <p:tgtEl>
                                          <p:spTgt spid="71694"/>
                                        </p:tgtEl>
                                        <p:attrNameLst>
                                          <p:attrName>style.visibility</p:attrName>
                                        </p:attrNameLst>
                                      </p:cBhvr>
                                      <p:to>
                                        <p:strVal val="visible"/>
                                      </p:to>
                                    </p:set>
                                    <p:anim calcmode="lin" valueType="num">
                                      <p:cBhvr>
                                        <p:cTn id="61" dur="1000" fill="hold"/>
                                        <p:tgtEl>
                                          <p:spTgt spid="71694"/>
                                        </p:tgtEl>
                                        <p:attrNameLst>
                                          <p:attrName>ppt_x</p:attrName>
                                        </p:attrNameLst>
                                      </p:cBhvr>
                                      <p:tavLst>
                                        <p:tav tm="0">
                                          <p:val>
                                            <p:strVal val="#ppt_x-.2"/>
                                          </p:val>
                                        </p:tav>
                                        <p:tav tm="100000">
                                          <p:val>
                                            <p:strVal val="#ppt_x"/>
                                          </p:val>
                                        </p:tav>
                                      </p:tavLst>
                                    </p:anim>
                                    <p:anim calcmode="lin" valueType="num">
                                      <p:cBhvr>
                                        <p:cTn id="62"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63" dur="1000"/>
                                        <p:tgtEl>
                                          <p:spTgt spid="71694"/>
                                        </p:tgtEl>
                                      </p:cBhvr>
                                    </p:animEffect>
                                  </p:childTnLst>
                                </p:cTn>
                              </p:par>
                            </p:childTnLst>
                          </p:cTn>
                        </p:par>
                        <p:par>
                          <p:cTn id="64" fill="hold">
                            <p:stCondLst>
                              <p:cond delay="10000"/>
                            </p:stCondLst>
                            <p:childTnLst>
                              <p:par>
                                <p:cTn id="65" presetID="29" presetClass="entr" presetSubtype="0"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ppt_x</p:attrName>
                                        </p:attrNameLst>
                                      </p:cBhvr>
                                      <p:tavLst>
                                        <p:tav tm="0">
                                          <p:val>
                                            <p:strVal val="#ppt_x-.2"/>
                                          </p:val>
                                        </p:tav>
                                        <p:tav tm="100000">
                                          <p:val>
                                            <p:strVal val="#ppt_x"/>
                                          </p:val>
                                        </p:tav>
                                      </p:tavLst>
                                    </p:anim>
                                    <p:anim calcmode="lin" valueType="num">
                                      <p:cBhvr>
                                        <p:cTn id="6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barn(inVertical)">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9144001" cy="5143501"/>
          </a:xfrm>
        </p:spPr>
      </p:pic>
      <p:sp>
        <p:nvSpPr>
          <p:cNvPr id="7" name="Rectangle 6"/>
          <p:cNvSpPr/>
          <p:nvPr/>
        </p:nvSpPr>
        <p:spPr>
          <a:xfrm>
            <a:off x="2258199" y="2604771"/>
            <a:ext cx="5309325" cy="1015584"/>
          </a:xfrm>
          <a:prstGeom prst="rect">
            <a:avLst/>
          </a:prstGeom>
          <a:noFill/>
        </p:spPr>
        <p:txBody>
          <a:bodyPr wrap="none" lIns="91370" tIns="45681" rIns="91370" bIns="45681">
            <a:spAutoFit/>
          </a:bodyPr>
          <a:lstStyle/>
          <a:p>
            <a:pPr algn="ct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 LÀ ĐỘI VIÊN</a:t>
            </a:r>
          </a:p>
        </p:txBody>
      </p:sp>
      <p:sp>
        <p:nvSpPr>
          <p:cNvPr id="8" name="Rectangle 7"/>
          <p:cNvSpPr/>
          <p:nvPr/>
        </p:nvSpPr>
        <p:spPr>
          <a:xfrm>
            <a:off x="1547158" y="1924526"/>
            <a:ext cx="2390257" cy="769363"/>
          </a:xfrm>
          <a:prstGeom prst="rect">
            <a:avLst/>
          </a:prstGeom>
          <a:noFill/>
        </p:spPr>
        <p:txBody>
          <a:bodyPr wrap="none" lIns="91370" tIns="45681" rIns="91370" bIns="45681">
            <a:spAutoFit/>
          </a:bodyPr>
          <a:lstStyle/>
          <a:p>
            <a:pPr algn="ctr"/>
            <a:r>
              <a:rPr lang="en-US"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Chủ </a:t>
            </a:r>
            <a:r>
              <a:rPr lang="en-US" sz="4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đê</a:t>
            </a:r>
            <a:r>
              <a:rPr lang="en-US"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4:</a:t>
            </a:r>
          </a:p>
        </p:txBody>
      </p:sp>
    </p:spTree>
    <p:extLst>
      <p:ext uri="{BB962C8B-B14F-4D97-AF65-F5344CB8AC3E}">
        <p14:creationId xmlns:p14="http://schemas.microsoft.com/office/powerpoint/2010/main" val="988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2709" descr="PPT素材-10"/>
          <p:cNvPicPr>
            <a:picLocks noChangeAspect="1"/>
          </p:cNvPicPr>
          <p:nvPr/>
        </p:nvPicPr>
        <p:blipFill>
          <a:blip r:embed="rId2"/>
          <a:stretch>
            <a:fillRect/>
          </a:stretch>
        </p:blipFill>
        <p:spPr>
          <a:xfrm>
            <a:off x="-457200" y="-33338"/>
            <a:ext cx="10134600" cy="4948238"/>
          </a:xfrm>
          <a:prstGeom prst="rect">
            <a:avLst/>
          </a:prstGeom>
          <a:noFill/>
          <a:ln w="9525">
            <a:noFill/>
          </a:ln>
        </p:spPr>
      </p:pic>
      <p:pic>
        <p:nvPicPr>
          <p:cNvPr id="5" name="图片 72708" descr="PPT素材-09"/>
          <p:cNvPicPr>
            <a:picLocks noChangeAspect="1"/>
          </p:cNvPicPr>
          <p:nvPr/>
        </p:nvPicPr>
        <p:blipFill>
          <a:blip r:embed="rId3"/>
          <a:stretch>
            <a:fillRect/>
          </a:stretch>
        </p:blipFill>
        <p:spPr>
          <a:xfrm>
            <a:off x="6635913" y="2057400"/>
            <a:ext cx="2504079" cy="3506391"/>
          </a:xfrm>
          <a:prstGeom prst="rect">
            <a:avLst/>
          </a:prstGeom>
          <a:noFill/>
          <a:ln w="9525">
            <a:noFill/>
          </a:ln>
        </p:spPr>
      </p:pic>
      <p:sp>
        <p:nvSpPr>
          <p:cNvPr id="6" name="Rectangle 5"/>
          <p:cNvSpPr/>
          <p:nvPr/>
        </p:nvSpPr>
        <p:spPr>
          <a:xfrm rot="21245076">
            <a:off x="729930" y="2044449"/>
            <a:ext cx="2819400" cy="2246690"/>
          </a:xfrm>
          <a:prstGeom prst="rect">
            <a:avLst/>
          </a:prstGeom>
        </p:spPr>
        <p:txBody>
          <a:bodyPr wrap="square" lIns="91370" tIns="45681" rIns="91370" bIns="45681">
            <a:spAutoFit/>
          </a:bodyPr>
          <a:lstStyle/>
          <a:p>
            <a:pPr defTabSz="913809" fontAlgn="base">
              <a:spcBef>
                <a:spcPct val="50000"/>
              </a:spcBef>
              <a:spcAft>
                <a:spcPct val="0"/>
              </a:spcAft>
            </a:pP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1.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Bô</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giải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thích</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thê</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nào</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khi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nghe</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câu</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hỏi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của</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vê</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chiếc</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khăn</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quàng</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đo</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a:t>
            </a:r>
            <a:endParaRPr lang="zh-CN" altLang="en-US" sz="2800" dirty="0">
              <a:solidFill>
                <a:srgbClr val="C00000"/>
              </a:solidFill>
              <a:latin typeface="Arial" panose="020B0604020202020204" pitchFamily="34" charset="0"/>
              <a:ea typeface="SimHei" panose="02010609060101010101" pitchFamily="2" charset="-122"/>
              <a:cs typeface="Arial" panose="020B0604020202020204" pitchFamily="34" charset="0"/>
            </a:endParaRPr>
          </a:p>
        </p:txBody>
      </p:sp>
      <p:sp>
        <p:nvSpPr>
          <p:cNvPr id="7" name="TextBox 6"/>
          <p:cNvSpPr txBox="1"/>
          <p:nvPr/>
        </p:nvSpPr>
        <p:spPr>
          <a:xfrm rot="450794">
            <a:off x="4862778" y="706525"/>
            <a:ext cx="3922579" cy="2246690"/>
          </a:xfrm>
          <a:prstGeom prst="rect">
            <a:avLst/>
          </a:prstGeom>
          <a:noFill/>
        </p:spPr>
        <p:txBody>
          <a:bodyPr wrap="square" lIns="91370" tIns="45681" rIns="91370" bIns="45681" rtlCol="0">
            <a:spAutoFit/>
          </a:bodyPr>
          <a:lstStyle/>
          <a:p>
            <a:r>
              <a:rPr lang="en-US" sz="2800" dirty="0" err="1"/>
              <a:t>Bố</a:t>
            </a:r>
            <a:r>
              <a:rPr lang="en-US" sz="2800" dirty="0"/>
              <a:t> </a:t>
            </a:r>
            <a:r>
              <a:rPr lang="en-US" sz="2800" dirty="0" err="1"/>
              <a:t>giải</a:t>
            </a:r>
            <a:r>
              <a:rPr lang="en-US" sz="2800" dirty="0"/>
              <a:t> </a:t>
            </a:r>
            <a:r>
              <a:rPr lang="en-US" sz="2800" dirty="0" err="1"/>
              <a:t>thích</a:t>
            </a:r>
            <a:r>
              <a:rPr lang="en-US" sz="2800" dirty="0"/>
              <a:t> </a:t>
            </a:r>
            <a:r>
              <a:rPr lang="en-US" sz="2800" dirty="0" err="1"/>
              <a:t>với</a:t>
            </a:r>
            <a:r>
              <a:rPr lang="en-US" sz="2800" dirty="0"/>
              <a:t> </a:t>
            </a:r>
            <a:r>
              <a:rPr lang="en-US" sz="2800" dirty="0" err="1"/>
              <a:t>Nhi</a:t>
            </a:r>
            <a:r>
              <a:rPr lang="en-US" sz="2800" dirty="0"/>
              <a:t> </a:t>
            </a:r>
            <a:r>
              <a:rPr lang="en-US" sz="2800" dirty="0" err="1"/>
              <a:t>rằng</a:t>
            </a:r>
            <a:r>
              <a:rPr lang="en-US" sz="2800" dirty="0"/>
              <a:t> </a:t>
            </a:r>
            <a:r>
              <a:rPr lang="en-US" sz="2800" dirty="0" err="1"/>
              <a:t>nếu</a:t>
            </a:r>
            <a:r>
              <a:rPr lang="en-US" sz="2800" dirty="0"/>
              <a:t> </a:t>
            </a:r>
            <a:r>
              <a:rPr lang="en-US" sz="2800" dirty="0" err="1"/>
              <a:t>chăm</a:t>
            </a:r>
            <a:r>
              <a:rPr lang="en-US" sz="2800" dirty="0"/>
              <a:t> </a:t>
            </a:r>
            <a:r>
              <a:rPr lang="en-US" sz="2800" dirty="0" err="1"/>
              <a:t>ngoan</a:t>
            </a:r>
            <a:r>
              <a:rPr lang="en-US" sz="2800" dirty="0"/>
              <a:t>, </a:t>
            </a:r>
            <a:r>
              <a:rPr lang="en-US" sz="2800" dirty="0" err="1"/>
              <a:t>lên</a:t>
            </a:r>
            <a:r>
              <a:rPr lang="en-US" sz="2800" dirty="0"/>
              <a:t> </a:t>
            </a:r>
            <a:r>
              <a:rPr lang="en-US" sz="2800" dirty="0" err="1"/>
              <a:t>lớp</a:t>
            </a:r>
            <a:r>
              <a:rPr lang="en-US" sz="2800" dirty="0"/>
              <a:t> Ba, </a:t>
            </a:r>
            <a:r>
              <a:rPr lang="en-US" sz="2800" dirty="0" err="1"/>
              <a:t>bạn</a:t>
            </a:r>
            <a:r>
              <a:rPr lang="en-US" sz="2800" dirty="0"/>
              <a:t> </a:t>
            </a:r>
            <a:r>
              <a:rPr lang="en-US" sz="2800" dirty="0" err="1"/>
              <a:t>sẽ</a:t>
            </a:r>
            <a:r>
              <a:rPr lang="en-US" sz="2800" dirty="0"/>
              <a:t> </a:t>
            </a:r>
            <a:r>
              <a:rPr lang="en-US" sz="2800" dirty="0" err="1"/>
              <a:t>được</a:t>
            </a:r>
            <a:r>
              <a:rPr lang="en-US" sz="2800" dirty="0"/>
              <a:t> </a:t>
            </a:r>
            <a:r>
              <a:rPr lang="en-US" sz="2800" dirty="0" err="1"/>
              <a:t>nhận</a:t>
            </a:r>
            <a:r>
              <a:rPr lang="en-US" sz="2800" dirty="0"/>
              <a:t> </a:t>
            </a:r>
            <a:r>
              <a:rPr lang="en-US" sz="2800" dirty="0" err="1"/>
              <a:t>phần</a:t>
            </a:r>
            <a:r>
              <a:rPr lang="en-US" sz="2800" dirty="0"/>
              <a:t> </a:t>
            </a:r>
            <a:r>
              <a:rPr lang="en-US" sz="2800" dirty="0" err="1"/>
              <a:t>thưởng</a:t>
            </a:r>
            <a:r>
              <a:rPr lang="en-US" sz="2800" dirty="0"/>
              <a:t> </a:t>
            </a:r>
            <a:r>
              <a:rPr lang="en-US" sz="2800" dirty="0" err="1"/>
              <a:t>đặc</a:t>
            </a:r>
            <a:r>
              <a:rPr lang="en-US" sz="2800" dirty="0"/>
              <a:t> </a:t>
            </a:r>
            <a:r>
              <a:rPr lang="en-US" sz="2800" dirty="0" err="1"/>
              <a:t>biệt</a:t>
            </a:r>
            <a:r>
              <a:rPr lang="en-US" sz="2800" dirty="0"/>
              <a:t> </a:t>
            </a:r>
            <a:r>
              <a:rPr lang="en-US" sz="2800" dirty="0" err="1"/>
              <a:t>này</a:t>
            </a:r>
            <a:r>
              <a:rPr lang="en-US" sz="2800" dirty="0"/>
              <a:t>.</a:t>
            </a:r>
          </a:p>
        </p:txBody>
      </p:sp>
      <p:pic>
        <p:nvPicPr>
          <p:cNvPr id="8" name="图片 72707" descr="PPT素材-08"/>
          <p:cNvPicPr>
            <a:picLocks noChangeAspect="1"/>
          </p:cNvPicPr>
          <p:nvPr/>
        </p:nvPicPr>
        <p:blipFill>
          <a:blip r:embed="rId4"/>
          <a:stretch>
            <a:fillRect/>
          </a:stretch>
        </p:blipFill>
        <p:spPr>
          <a:xfrm>
            <a:off x="65088" y="200549"/>
            <a:ext cx="4583112" cy="2314054"/>
          </a:xfrm>
          <a:prstGeom prst="rect">
            <a:avLst/>
          </a:prstGeom>
          <a:noFill/>
          <a:ln w="9525">
            <a:noFill/>
          </a:ln>
        </p:spPr>
      </p:pic>
    </p:spTree>
    <p:extLst>
      <p:ext uri="{BB962C8B-B14F-4D97-AF65-F5344CB8AC3E}">
        <p14:creationId xmlns:p14="http://schemas.microsoft.com/office/powerpoint/2010/main" val="159036319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3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500"/>
                                        <p:tgtEl>
                                          <p:spTgt spid="8"/>
                                        </p:tgtEl>
                                      </p:cBhvr>
                                    </p:animEffect>
                                    <p:anim calcmode="lin" valueType="num">
                                      <p:cBhvr>
                                        <p:cTn id="23" dur="1500" fill="hold"/>
                                        <p:tgtEl>
                                          <p:spTgt spid="8"/>
                                        </p:tgtEl>
                                        <p:attrNameLst>
                                          <p:attrName>style.rotation</p:attrName>
                                        </p:attrNameLst>
                                      </p:cBhvr>
                                      <p:tavLst>
                                        <p:tav tm="0">
                                          <p:val>
                                            <p:fltVal val="720"/>
                                          </p:val>
                                        </p:tav>
                                        <p:tav tm="100000">
                                          <p:val>
                                            <p:fltVal val="0"/>
                                          </p:val>
                                        </p:tav>
                                      </p:tavLst>
                                    </p:anim>
                                    <p:anim calcmode="lin" valueType="num">
                                      <p:cBhvr>
                                        <p:cTn id="24" dur="1500" fill="hold"/>
                                        <p:tgtEl>
                                          <p:spTgt spid="8"/>
                                        </p:tgtEl>
                                        <p:attrNameLst>
                                          <p:attrName>ppt_h</p:attrName>
                                        </p:attrNameLst>
                                      </p:cBhvr>
                                      <p:tavLst>
                                        <p:tav tm="0">
                                          <p:val>
                                            <p:fltVal val="0"/>
                                          </p:val>
                                        </p:tav>
                                        <p:tav tm="100000">
                                          <p:val>
                                            <p:strVal val="#ppt_h"/>
                                          </p:val>
                                        </p:tav>
                                      </p:tavLst>
                                    </p:anim>
                                    <p:anim calcmode="lin" valueType="num">
                                      <p:cBhvr>
                                        <p:cTn id="25" dur="1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373741" y="-632479"/>
            <a:ext cx="4559455" cy="5775989"/>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3780801" y="-320552"/>
            <a:ext cx="5049142" cy="5667415"/>
          </a:xfrm>
          <a:prstGeom prst="rect">
            <a:avLst/>
          </a:prstGeom>
          <a:noFill/>
          <a:ln w="9525">
            <a:noFill/>
          </a:ln>
        </p:spPr>
      </p:pic>
      <p:sp>
        <p:nvSpPr>
          <p:cNvPr id="2" name="文本框 1"/>
          <p:cNvSpPr txBox="1"/>
          <p:nvPr/>
        </p:nvSpPr>
        <p:spPr>
          <a:xfrm rot="259881">
            <a:off x="4438618" y="759562"/>
            <a:ext cx="3886200" cy="6704210"/>
          </a:xfrm>
          <a:prstGeom prst="rect">
            <a:avLst/>
          </a:prstGeom>
          <a:noFill/>
        </p:spPr>
        <p:txBody>
          <a:bodyPr wrap="square" lIns="55694" tIns="27846" rIns="55694" bIns="27846" rtlCol="0">
            <a:spAutoFit/>
          </a:bodyPr>
          <a:lstStyle/>
          <a:p>
            <a:pPr defTabSz="556936" fontAlgn="base">
              <a:spcBef>
                <a:spcPct val="0"/>
              </a:spcBef>
              <a:spcAft>
                <a:spcPct val="0"/>
              </a:spcAft>
            </a:pPr>
            <a:r>
              <a:rPr lang="en-US" sz="2400" dirty="0" err="1">
                <a:latin typeface="Arial" panose="020B0604020202020204" pitchFamily="34" charset="0"/>
                <a:cs typeface="Arial" panose="020B0604020202020204" pitchFamily="34" charset="0"/>
              </a:rPr>
              <a:t>Nhi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Chia </a:t>
            </a:r>
            <a:r>
              <a:rPr lang="en-US" sz="2400" i="1" dirty="0" err="1">
                <a:latin typeface="Arial" panose="020B0604020202020204" pitchFamily="34" charset="0"/>
                <a:cs typeface="Arial" panose="020B0604020202020204" pitchFamily="34" charset="0"/>
              </a:rPr>
              <a:t>sẻ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yêu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gửi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tặng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endParaRPr lang="zh-CN" altLang="en-US" sz="2400" dirty="0">
              <a:solidFill>
                <a:srgbClr val="000000"/>
              </a:solidFill>
              <a:latin typeface="Arial" panose="020B0604020202020204" pitchFamily="34" charset="0"/>
              <a:cs typeface="Arial" panose="020B0604020202020204" pitchFamily="34" charset="0"/>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a:p>
            <a:pPr defTabSz="556936" fontAlgn="base">
              <a:spcBef>
                <a:spcPct val="0"/>
              </a:spcBef>
              <a:spcAft>
                <a:spcPct val="0"/>
              </a:spcAft>
            </a:pPr>
            <a:endParaRPr lang="zh-CN" altLang="en-US" sz="2400" dirty="0">
              <a:solidFill>
                <a:srgbClr val="000000"/>
              </a:solidFill>
            </a:endParaRPr>
          </a:p>
        </p:txBody>
      </p:sp>
      <p:sp>
        <p:nvSpPr>
          <p:cNvPr id="3" name="Rectangle 2"/>
          <p:cNvSpPr/>
          <p:nvPr/>
        </p:nvSpPr>
        <p:spPr>
          <a:xfrm>
            <a:off x="534374" y="3028959"/>
            <a:ext cx="2743200" cy="1815813"/>
          </a:xfrm>
          <a:prstGeom prst="rect">
            <a:avLst/>
          </a:prstGeom>
        </p:spPr>
        <p:txBody>
          <a:bodyPr wrap="square" lIns="91380" tIns="45686" rIns="91380" bIns="45686">
            <a:spAutoFit/>
          </a:bodyPr>
          <a:lstStyle/>
          <a:p>
            <a:pPr defTabSz="913809" fontAlgn="base">
              <a:spcBef>
                <a:spcPct val="50000"/>
              </a:spcBef>
              <a:spcAft>
                <a:spcPct val="0"/>
              </a:spcAft>
            </a:pP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2. Ở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trường</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đa</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tham</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gia</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những</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hoạt</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động</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gi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a:t>
            </a:r>
            <a:endParaRPr lang="zh-CN" altLang="en-US" sz="2800" dirty="0">
              <a:solidFill>
                <a:srgbClr val="C00000"/>
              </a:solidFill>
              <a:latin typeface="Arial" panose="020B0604020202020204" pitchFamily="34" charset="0"/>
              <a:ea typeface="SimHei" panose="02010609060101010101" pitchFamily="2" charset="-122"/>
              <a:cs typeface="Arial" panose="020B0604020202020204" pitchFamily="34" charset="0"/>
            </a:endParaRPr>
          </a:p>
        </p:txBody>
      </p:sp>
    </p:spTree>
    <p:extLst>
      <p:ext uri="{BB962C8B-B14F-4D97-AF65-F5344CB8AC3E}">
        <p14:creationId xmlns:p14="http://schemas.microsoft.com/office/powerpoint/2010/main" val="95075824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67594"/>
                                        </p:tgtEl>
                                        <p:attrNameLst>
                                          <p:attrName>style.visibility</p:attrName>
                                        </p:attrNameLst>
                                      </p:cBhvr>
                                      <p:to>
                                        <p:strVal val="visible"/>
                                      </p:to>
                                    </p:set>
                                    <p:anim calcmode="lin" valueType="num">
                                      <p:cBhvr>
                                        <p:cTn id="17" dur="1000" fill="hold"/>
                                        <p:tgtEl>
                                          <p:spTgt spid="67594"/>
                                        </p:tgtEl>
                                        <p:attrNameLst>
                                          <p:attrName>ppt_x</p:attrName>
                                        </p:attrNameLst>
                                      </p:cBhvr>
                                      <p:tavLst>
                                        <p:tav tm="0">
                                          <p:val>
                                            <p:strVal val="#ppt_x-.2"/>
                                          </p:val>
                                        </p:tav>
                                        <p:tav tm="100000">
                                          <p:val>
                                            <p:strVal val="#ppt_x"/>
                                          </p:val>
                                        </p:tav>
                                      </p:tavLst>
                                    </p:anim>
                                    <p:anim calcmode="lin" valueType="num">
                                      <p:cBhvr>
                                        <p:cTn id="18"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759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1"/>
            <a:ext cx="5181600" cy="238058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380998" y="1419892"/>
            <a:ext cx="3487507" cy="3308936"/>
          </a:xfrm>
          <a:prstGeom prst="rect">
            <a:avLst/>
          </a:prstGeom>
          <a:noFill/>
          <a:ln w="9525">
            <a:noFill/>
          </a:ln>
        </p:spPr>
      </p:pic>
      <p:sp>
        <p:nvSpPr>
          <p:cNvPr id="6" name="文本框 71692"/>
          <p:cNvSpPr txBox="1"/>
          <p:nvPr/>
        </p:nvSpPr>
        <p:spPr>
          <a:xfrm>
            <a:off x="597297" y="501778"/>
            <a:ext cx="4203309" cy="1348891"/>
          </a:xfrm>
          <a:prstGeom prst="rect">
            <a:avLst/>
          </a:prstGeom>
          <a:noFill/>
          <a:ln w="9525">
            <a:noFill/>
          </a:ln>
        </p:spPr>
        <p:txBody>
          <a:bodyPr wrap="square" lIns="55688" tIns="27843" rIns="55688" bIns="27843">
            <a:spAutoFit/>
          </a:bodyPr>
          <a:lstStyle/>
          <a:p>
            <a:pPr defTabSz="913809" fontAlgn="base">
              <a:spcBef>
                <a:spcPct val="50000"/>
              </a:spcBef>
              <a:spcAft>
                <a:spcPct val="0"/>
              </a:spcAft>
            </a:pP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3. Vì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sao</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bạn</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lớp</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trưởng</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giới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thiệu</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được</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kết</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nạp</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Đội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a:t>
            </a:r>
            <a:endParaRPr lang="zh-CN" altLang="en-US" sz="2800" dirty="0">
              <a:solidFill>
                <a:srgbClr val="C00000"/>
              </a:solidFill>
              <a:latin typeface="Arial" panose="020B0604020202020204" pitchFamily="34" charset="0"/>
              <a:ea typeface="SimHei" panose="02010609060101010101" pitchFamily="2" charset="-122"/>
              <a:cs typeface="Arial" panose="020B0604020202020204" pitchFamily="34" charset="0"/>
            </a:endParaRPr>
          </a:p>
        </p:txBody>
      </p:sp>
      <p:grpSp>
        <p:nvGrpSpPr>
          <p:cNvPr id="7" name="Group 6"/>
          <p:cNvGrpSpPr/>
          <p:nvPr/>
        </p:nvGrpSpPr>
        <p:grpSpPr>
          <a:xfrm>
            <a:off x="2795036" y="1961328"/>
            <a:ext cx="6266787" cy="3169923"/>
            <a:chOff x="2954302" y="2479036"/>
            <a:chExt cx="7004421" cy="4031232"/>
          </a:xfrm>
        </p:grpSpPr>
        <p:pic>
          <p:nvPicPr>
            <p:cNvPr id="8" name="PA_图片 2" descr="图片包含 文字, 地图&#10;&#10;已生成极高可信度的说明">
              <a:extLst>
                <a:ext uri="{FF2B5EF4-FFF2-40B4-BE49-F238E27FC236}">
                  <a16:creationId xmlns:a16="http://schemas.microsoft.com/office/drawing/2014/main" id="{DB18B211-3EEB-4269-8213-D2CD3FBCF55F}"/>
                </a:ext>
              </a:extLst>
            </p:cNvPr>
            <p:cNvPicPr>
              <a:picLocks noChangeAspect="1"/>
            </p:cNvPicPr>
            <p:nvPr/>
          </p:nvPicPr>
          <p:blipFill rotWithShape="1">
            <a:blip r:embed="rId5">
              <a:extLst>
                <a:ext uri="{28A0092B-C50C-407E-A947-70E740481C1C}">
                  <a14:useLocalDpi xmlns:a14="http://schemas.microsoft.com/office/drawing/2010/main" val="0"/>
                </a:ext>
              </a:extLst>
            </a:blip>
            <a:srcRect t="78704"/>
            <a:stretch/>
          </p:blipFill>
          <p:spPr>
            <a:xfrm>
              <a:off x="2954302" y="2479036"/>
              <a:ext cx="7004421" cy="4031232"/>
            </a:xfrm>
            <a:prstGeom prst="rect">
              <a:avLst/>
            </a:prstGeom>
          </p:spPr>
        </p:pic>
        <p:sp>
          <p:nvSpPr>
            <p:cNvPr id="9" name="Rectangle 8"/>
            <p:cNvSpPr/>
            <p:nvPr/>
          </p:nvSpPr>
          <p:spPr>
            <a:xfrm>
              <a:off x="3691936" y="3894487"/>
              <a:ext cx="4787402" cy="587105"/>
            </a:xfrm>
            <a:prstGeom prst="rect">
              <a:avLst/>
            </a:prstGeom>
          </p:spPr>
          <p:txBody>
            <a:bodyPr wrap="square">
              <a:spAutoFit/>
            </a:bodyPr>
            <a:lstStyle/>
            <a:p>
              <a:pPr algn="just" defTabSz="913904"/>
              <a:endParaRPr lang="en-US" sz="2400" i="1" dirty="0">
                <a:solidFill>
                  <a:srgbClr val="FF0000"/>
                </a:solidFill>
                <a:latin typeface="Cambria" pitchFamily="18" charset="0"/>
              </a:endParaRPr>
            </a:p>
          </p:txBody>
        </p:sp>
      </p:grpSp>
      <p:sp>
        <p:nvSpPr>
          <p:cNvPr id="2" name="Rectangle 1"/>
          <p:cNvSpPr/>
          <p:nvPr/>
        </p:nvSpPr>
        <p:spPr>
          <a:xfrm>
            <a:off x="3352800" y="2737121"/>
            <a:ext cx="4572000" cy="1815829"/>
          </a:xfrm>
          <a:prstGeom prst="rect">
            <a:avLst/>
          </a:prstGeom>
        </p:spPr>
        <p:txBody>
          <a:bodyPr lIns="91395" tIns="45694" rIns="91395" bIns="45694">
            <a:spAutoFit/>
          </a:bodyPr>
          <a:lstStyle/>
          <a:p>
            <a:r>
              <a:rPr lang="en-US" sz="2800" dirty="0" err="1"/>
              <a:t>Bạn</a:t>
            </a:r>
            <a:r>
              <a:rPr lang="en-US" sz="2800" dirty="0"/>
              <a:t> </a:t>
            </a:r>
            <a:r>
              <a:rPr lang="en-US" sz="2800" dirty="0" err="1"/>
              <a:t>lớp</a:t>
            </a:r>
            <a:r>
              <a:rPr lang="en-US" sz="2800" dirty="0"/>
              <a:t> </a:t>
            </a:r>
            <a:r>
              <a:rPr lang="en-US" sz="2800" dirty="0" err="1"/>
              <a:t>trưởng</a:t>
            </a:r>
            <a:r>
              <a:rPr lang="en-US" sz="2800" dirty="0"/>
              <a:t> </a:t>
            </a:r>
            <a:r>
              <a:rPr lang="en-US" sz="2800" dirty="0" err="1"/>
              <a:t>giới</a:t>
            </a:r>
            <a:r>
              <a:rPr lang="en-US" sz="2800" dirty="0"/>
              <a:t> </a:t>
            </a:r>
            <a:r>
              <a:rPr lang="en-US" sz="2800" dirty="0" err="1"/>
              <a:t>thiệu</a:t>
            </a:r>
            <a:r>
              <a:rPr lang="en-US" sz="2800" dirty="0"/>
              <a:t> </a:t>
            </a:r>
            <a:r>
              <a:rPr lang="en-US" sz="2800" dirty="0" err="1"/>
              <a:t>Nhi</a:t>
            </a:r>
            <a:r>
              <a:rPr lang="en-US" sz="2800" dirty="0"/>
              <a:t> </a:t>
            </a:r>
            <a:r>
              <a:rPr lang="en-US" sz="2800" dirty="0" err="1"/>
              <a:t>được</a:t>
            </a:r>
            <a:r>
              <a:rPr lang="en-US" sz="2800" dirty="0"/>
              <a:t> </a:t>
            </a:r>
            <a:r>
              <a:rPr lang="en-US" sz="2800" dirty="0" err="1"/>
              <a:t>kết</a:t>
            </a:r>
            <a:r>
              <a:rPr lang="en-US" sz="2800" dirty="0"/>
              <a:t> </a:t>
            </a:r>
            <a:r>
              <a:rPr lang="en-US" sz="2800" dirty="0" err="1"/>
              <a:t>nạp</a:t>
            </a:r>
            <a:r>
              <a:rPr lang="en-US" sz="2800" dirty="0"/>
              <a:t> </a:t>
            </a:r>
            <a:r>
              <a:rPr lang="en-US" sz="2800" dirty="0" err="1"/>
              <a:t>Đội</a:t>
            </a:r>
            <a:r>
              <a:rPr lang="en-US" sz="2800" dirty="0"/>
              <a:t> </a:t>
            </a:r>
            <a:r>
              <a:rPr lang="en-US" sz="2800" dirty="0" err="1"/>
              <a:t>vì</a:t>
            </a:r>
            <a:r>
              <a:rPr lang="en-US" sz="2800" dirty="0"/>
              <a:t> </a:t>
            </a:r>
            <a:r>
              <a:rPr lang="en-US" sz="2800" dirty="0" err="1"/>
              <a:t>bạn</a:t>
            </a:r>
            <a:r>
              <a:rPr lang="en-US" sz="2800" dirty="0"/>
              <a:t> </a:t>
            </a:r>
            <a:r>
              <a:rPr lang="en-US" sz="2800" dirty="0" err="1"/>
              <a:t>ấy</a:t>
            </a:r>
            <a:r>
              <a:rPr lang="en-US" sz="2800" dirty="0"/>
              <a:t> </a:t>
            </a:r>
            <a:r>
              <a:rPr lang="en-US" sz="2800" dirty="0" err="1"/>
              <a:t>luôn</a:t>
            </a:r>
            <a:r>
              <a:rPr lang="en-US" sz="2800" dirty="0"/>
              <a:t> </a:t>
            </a:r>
            <a:r>
              <a:rPr lang="en-US" sz="2800" dirty="0" err="1"/>
              <a:t>chăm</a:t>
            </a:r>
            <a:r>
              <a:rPr lang="en-US" sz="2800" dirty="0"/>
              <a:t> </a:t>
            </a:r>
            <a:r>
              <a:rPr lang="en-US" sz="2800" dirty="0" err="1"/>
              <a:t>chỉ</a:t>
            </a:r>
            <a:r>
              <a:rPr lang="en-US" sz="2800" dirty="0"/>
              <a:t>, </a:t>
            </a:r>
            <a:r>
              <a:rPr lang="en-US" sz="2800" dirty="0" err="1"/>
              <a:t>lại</a:t>
            </a:r>
            <a:r>
              <a:rPr lang="en-US" sz="2800" dirty="0"/>
              <a:t> hay </a:t>
            </a:r>
            <a:r>
              <a:rPr lang="en-US" sz="2800" dirty="0" err="1"/>
              <a:t>giúp</a:t>
            </a:r>
            <a:r>
              <a:rPr lang="en-US" sz="2800" dirty="0"/>
              <a:t> </a:t>
            </a:r>
            <a:r>
              <a:rPr lang="en-US" sz="2800" dirty="0" err="1"/>
              <a:t>đỡ</a:t>
            </a:r>
            <a:r>
              <a:rPr lang="en-US" sz="2800" dirty="0"/>
              <a:t> </a:t>
            </a:r>
            <a:r>
              <a:rPr lang="en-US" sz="2800" dirty="0" err="1"/>
              <a:t>mọi</a:t>
            </a:r>
            <a:r>
              <a:rPr lang="en-US" sz="2800" dirty="0"/>
              <a:t> </a:t>
            </a:r>
            <a:r>
              <a:rPr lang="en-US" sz="2800" dirty="0" err="1"/>
              <a:t>người</a:t>
            </a:r>
            <a:r>
              <a:rPr lang="en-US" sz="2800" dirty="0"/>
              <a:t>.</a:t>
            </a:r>
          </a:p>
        </p:txBody>
      </p:sp>
    </p:spTree>
    <p:extLst>
      <p:ext uri="{BB962C8B-B14F-4D97-AF65-F5344CB8AC3E}">
        <p14:creationId xmlns:p14="http://schemas.microsoft.com/office/powerpoint/2010/main" val="419029839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93"/>
                                        </p:tgtEl>
                                        <p:attrNameLst>
                                          <p:attrName>style.visibility</p:attrName>
                                        </p:attrNameLst>
                                      </p:cBhvr>
                                      <p:to>
                                        <p:strVal val="visible"/>
                                      </p:to>
                                    </p:set>
                                    <p:anim calcmode="lin" valueType="num">
                                      <p:cBhvr>
                                        <p:cTn id="12" dur="500" fill="hold"/>
                                        <p:tgtEl>
                                          <p:spTgt spid="3093"/>
                                        </p:tgtEl>
                                        <p:attrNameLst>
                                          <p:attrName>ppt_w</p:attrName>
                                        </p:attrNameLst>
                                      </p:cBhvr>
                                      <p:tavLst>
                                        <p:tav tm="0">
                                          <p:val>
                                            <p:fltVal val="0"/>
                                          </p:val>
                                        </p:tav>
                                        <p:tav tm="100000">
                                          <p:val>
                                            <p:strVal val="#ppt_w"/>
                                          </p:val>
                                        </p:tav>
                                      </p:tavLst>
                                    </p:anim>
                                    <p:anim calcmode="lin" valueType="num">
                                      <p:cBhvr>
                                        <p:cTn id="13" dur="500" fill="hold"/>
                                        <p:tgtEl>
                                          <p:spTgt spid="3093"/>
                                        </p:tgtEl>
                                        <p:attrNameLst>
                                          <p:attrName>ppt_h</p:attrName>
                                        </p:attrNameLst>
                                      </p:cBhvr>
                                      <p:tavLst>
                                        <p:tav tm="0">
                                          <p:val>
                                            <p:fltVal val="0"/>
                                          </p:val>
                                        </p:tav>
                                        <p:tav tm="100000">
                                          <p:val>
                                            <p:strVal val="#ppt_h"/>
                                          </p:val>
                                        </p:tav>
                                      </p:tavLst>
                                    </p:anim>
                                    <p:animEffect transition="in" filter="fade">
                                      <p:cBhvr>
                                        <p:cTn id="14" dur="500"/>
                                        <p:tgtEl>
                                          <p:spTgt spid="3093"/>
                                        </p:tgtEl>
                                      </p:cBhvr>
                                    </p:animEffect>
                                  </p:childTnLst>
                                </p:cTn>
                              </p:par>
                            </p:childTnLst>
                          </p:cTn>
                        </p:par>
                        <p:par>
                          <p:cTn id="15" fill="hold">
                            <p:stCondLst>
                              <p:cond delay="1000"/>
                            </p:stCondLst>
                            <p:childTnLst>
                              <p:par>
                                <p:cTn id="16" presetID="29"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ppt_x</p:attrName>
                                        </p:attrNameLst>
                                      </p:cBhvr>
                                      <p:tavLst>
                                        <p:tav tm="0">
                                          <p:val>
                                            <p:strVal val="#ppt_x-.2"/>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0" dur="10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125" descr="15"/>
          <p:cNvPicPr>
            <a:picLocks noChangeAspect="1"/>
          </p:cNvPicPr>
          <p:nvPr/>
        </p:nvPicPr>
        <p:blipFill>
          <a:blip r:embed="rId2"/>
          <a:stretch>
            <a:fillRect/>
          </a:stretch>
        </p:blipFill>
        <p:spPr>
          <a:xfrm>
            <a:off x="16" y="457200"/>
            <a:ext cx="8870239" cy="3910013"/>
          </a:xfrm>
          <a:prstGeom prst="rect">
            <a:avLst/>
          </a:prstGeom>
          <a:noFill/>
          <a:ln w="9525">
            <a:noFill/>
          </a:ln>
        </p:spPr>
      </p:pic>
      <p:sp>
        <p:nvSpPr>
          <p:cNvPr id="7" name="文本框 71693"/>
          <p:cNvSpPr txBox="1"/>
          <p:nvPr/>
        </p:nvSpPr>
        <p:spPr>
          <a:xfrm>
            <a:off x="1066800" y="514350"/>
            <a:ext cx="6781800" cy="918004"/>
          </a:xfrm>
          <a:prstGeom prst="rect">
            <a:avLst/>
          </a:prstGeom>
          <a:ln/>
        </p:spPr>
        <p:style>
          <a:lnRef idx="1">
            <a:schemeClr val="accent5"/>
          </a:lnRef>
          <a:fillRef idx="2">
            <a:schemeClr val="accent5"/>
          </a:fillRef>
          <a:effectRef idx="1">
            <a:schemeClr val="accent5"/>
          </a:effectRef>
          <a:fontRef idx="minor">
            <a:schemeClr val="dk1"/>
          </a:fontRef>
        </p:style>
        <p:txBody>
          <a:bodyPr wrap="square" lIns="55688" tIns="27843" rIns="55688" bIns="27843">
            <a:spAutoFit/>
          </a:bodyPr>
          <a:lstStyle/>
          <a:p>
            <a:pPr defTabSz="913809" fontAlgn="base">
              <a:spcBef>
                <a:spcPct val="50000"/>
              </a:spcBef>
              <a:spcAft>
                <a:spcPct val="0"/>
              </a:spcAft>
            </a:pP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4.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cảm</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thấy</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thê</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nào</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khi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được</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kết</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nạp</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Đôi</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 Vì </a:t>
            </a:r>
            <a:r>
              <a:rPr lang="en-US" altLang="zh-CN" sz="2800" dirty="0" err="1">
                <a:solidFill>
                  <a:srgbClr val="C00000"/>
                </a:solidFill>
                <a:latin typeface="Arial" panose="020B0604020202020204" pitchFamily="34" charset="0"/>
                <a:ea typeface="SimHei" panose="02010609060101010101" pitchFamily="2" charset="-122"/>
                <a:cs typeface="Arial" panose="020B0604020202020204" pitchFamily="34" charset="0"/>
              </a:rPr>
              <a:t>sao</a:t>
            </a:r>
            <a:r>
              <a:rPr lang="en-US" altLang="zh-CN" sz="2800" dirty="0">
                <a:solidFill>
                  <a:srgbClr val="C00000"/>
                </a:solidFill>
                <a:latin typeface="Arial" panose="020B0604020202020204" pitchFamily="34" charset="0"/>
                <a:ea typeface="SimHei" panose="02010609060101010101" pitchFamily="2" charset="-122"/>
                <a:cs typeface="Arial" panose="020B0604020202020204" pitchFamily="34" charset="0"/>
              </a:rPr>
              <a:t>?</a:t>
            </a:r>
            <a:endParaRPr lang="zh-CN" altLang="en-US" sz="2800" dirty="0">
              <a:solidFill>
                <a:srgbClr val="C00000"/>
              </a:solidFill>
              <a:latin typeface="Arial" panose="020B0604020202020204" pitchFamily="34" charset="0"/>
              <a:ea typeface="SimHei" panose="02010609060101010101" pitchFamily="2" charset="-122"/>
              <a:cs typeface="Arial" panose="020B0604020202020204" pitchFamily="34" charset="0"/>
            </a:endParaRPr>
          </a:p>
        </p:txBody>
      </p:sp>
      <p:sp>
        <p:nvSpPr>
          <p:cNvPr id="8" name="Rectangle 7"/>
          <p:cNvSpPr/>
          <p:nvPr/>
        </p:nvSpPr>
        <p:spPr>
          <a:xfrm>
            <a:off x="1219200" y="1504950"/>
            <a:ext cx="5867400" cy="2246716"/>
          </a:xfrm>
          <a:prstGeom prst="rect">
            <a:avLst/>
          </a:prstGeom>
        </p:spPr>
        <p:txBody>
          <a:bodyPr wrap="square" lIns="91395" tIns="45694" rIns="91395" bIns="45694">
            <a:spAutoFit/>
          </a:bodyPr>
          <a:lstStyle/>
          <a:p>
            <a:r>
              <a:rPr lang="en-US" sz="2800" dirty="0" err="1"/>
              <a:t>Nhi</a:t>
            </a:r>
            <a:r>
              <a:rPr lang="en-US" sz="2800" dirty="0"/>
              <a:t> </a:t>
            </a:r>
            <a:r>
              <a:rPr lang="nl-NL" sz="2800" dirty="0"/>
              <a:t>thấy tự hào khi được kết nạp đội vì em được bạn bè và thầy cô tin tưởng bầu chọn vì đây là phần thưởng đặc biệt dành cho những học sinh chăm ngoan.</a:t>
            </a:r>
            <a:endParaRPr lang="en-US" sz="2800" dirty="0"/>
          </a:p>
        </p:txBody>
      </p:sp>
    </p:spTree>
    <p:extLst>
      <p:ext uri="{BB962C8B-B14F-4D97-AF65-F5344CB8AC3E}">
        <p14:creationId xmlns:p14="http://schemas.microsoft.com/office/powerpoint/2010/main" val="236420537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flipH="1">
            <a:off x="-180500" y="165180"/>
            <a:ext cx="3853698" cy="312305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3765292" y="-171450"/>
            <a:ext cx="5454908" cy="4637681"/>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4212872"/>
            <a:ext cx="9144000" cy="930638"/>
          </a:xfrm>
          <a:prstGeom prst="rect">
            <a:avLst/>
          </a:prstGeom>
          <a:noFill/>
          <a:ln w="9525">
            <a:noFill/>
          </a:ln>
        </p:spPr>
      </p:pic>
      <p:sp>
        <p:nvSpPr>
          <p:cNvPr id="6" name="TextBox 5"/>
          <p:cNvSpPr txBox="1"/>
          <p:nvPr/>
        </p:nvSpPr>
        <p:spPr>
          <a:xfrm>
            <a:off x="1530263" y="1276350"/>
            <a:ext cx="1746349" cy="1815803"/>
          </a:xfrm>
          <a:prstGeom prst="rect">
            <a:avLst/>
          </a:prstGeom>
          <a:noFill/>
        </p:spPr>
        <p:txBody>
          <a:bodyPr wrap="square" lIns="91370" tIns="45681" rIns="91370" bIns="45681" rtlCol="0">
            <a:spAutoFit/>
          </a:bodyPr>
          <a:lstStyle/>
          <a:p>
            <a:r>
              <a:rPr lang="en-US" sz="2800" b="1" dirty="0">
                <a:solidFill>
                  <a:srgbClr val="C00000"/>
                </a:solidFill>
              </a:rPr>
              <a:t>5. </a:t>
            </a:r>
            <a:r>
              <a:rPr lang="en-US" sz="2800" b="1" dirty="0" err="1">
                <a:solidFill>
                  <a:srgbClr val="C00000"/>
                </a:solidFill>
              </a:rPr>
              <a:t>Đặt</a:t>
            </a:r>
            <a:r>
              <a:rPr lang="en-US" sz="2800" b="1" dirty="0">
                <a:solidFill>
                  <a:srgbClr val="C00000"/>
                </a:solidFill>
              </a:rPr>
              <a:t> </a:t>
            </a:r>
            <a:r>
              <a:rPr lang="en-US" sz="2800" b="1" dirty="0" err="1">
                <a:solidFill>
                  <a:srgbClr val="C00000"/>
                </a:solidFill>
              </a:rPr>
              <a:t>một</a:t>
            </a:r>
            <a:r>
              <a:rPr lang="en-US" sz="2800" b="1" dirty="0">
                <a:solidFill>
                  <a:srgbClr val="C00000"/>
                </a:solidFill>
              </a:rPr>
              <a:t> </a:t>
            </a:r>
            <a:r>
              <a:rPr lang="en-US" sz="2800" b="1" dirty="0" err="1">
                <a:solidFill>
                  <a:srgbClr val="C00000"/>
                </a:solidFill>
              </a:rPr>
              <a:t>tên</a:t>
            </a:r>
            <a:r>
              <a:rPr lang="en-US" sz="2800" b="1" dirty="0">
                <a:solidFill>
                  <a:srgbClr val="C00000"/>
                </a:solidFill>
              </a:rPr>
              <a:t> </a:t>
            </a:r>
            <a:r>
              <a:rPr lang="en-US" sz="2800" b="1" dirty="0" err="1">
                <a:solidFill>
                  <a:srgbClr val="C00000"/>
                </a:solidFill>
              </a:rPr>
              <a:t>khác</a:t>
            </a:r>
            <a:r>
              <a:rPr lang="en-US" sz="2800" b="1" dirty="0">
                <a:solidFill>
                  <a:srgbClr val="C00000"/>
                </a:solidFill>
              </a:rPr>
              <a:t> </a:t>
            </a:r>
            <a:r>
              <a:rPr lang="en-US" sz="2800" b="1" dirty="0" err="1">
                <a:solidFill>
                  <a:srgbClr val="C00000"/>
                </a:solidFill>
              </a:rPr>
              <a:t>cho</a:t>
            </a:r>
            <a:r>
              <a:rPr lang="en-US" sz="2800" b="1" dirty="0">
                <a:solidFill>
                  <a:srgbClr val="C00000"/>
                </a:solidFill>
              </a:rPr>
              <a:t> </a:t>
            </a:r>
            <a:r>
              <a:rPr lang="en-US" sz="2800" b="1" dirty="0" err="1">
                <a:solidFill>
                  <a:srgbClr val="C00000"/>
                </a:solidFill>
              </a:rPr>
              <a:t>bài</a:t>
            </a:r>
            <a:r>
              <a:rPr lang="en-US" sz="2800" b="1" dirty="0">
                <a:solidFill>
                  <a:srgbClr val="C00000"/>
                </a:solidFill>
              </a:rPr>
              <a:t> </a:t>
            </a:r>
            <a:r>
              <a:rPr lang="en-US" sz="2800" b="1" dirty="0" err="1">
                <a:solidFill>
                  <a:srgbClr val="C00000"/>
                </a:solidFill>
              </a:rPr>
              <a:t>học</a:t>
            </a:r>
            <a:r>
              <a:rPr lang="en-US" sz="2800" b="1" dirty="0">
                <a:solidFill>
                  <a:srgbClr val="C00000"/>
                </a:solidFill>
              </a:rPr>
              <a:t>.</a:t>
            </a:r>
          </a:p>
        </p:txBody>
      </p:sp>
      <p:sp>
        <p:nvSpPr>
          <p:cNvPr id="3" name="TextBox 2"/>
          <p:cNvSpPr txBox="1"/>
          <p:nvPr/>
        </p:nvSpPr>
        <p:spPr>
          <a:xfrm>
            <a:off x="4800600" y="2514602"/>
            <a:ext cx="3733800" cy="523192"/>
          </a:xfrm>
          <a:prstGeom prst="rect">
            <a:avLst/>
          </a:prstGeom>
          <a:noFill/>
        </p:spPr>
        <p:txBody>
          <a:bodyPr wrap="square" lIns="91415" tIns="45706" rIns="91415" bIns="45706" rtlCol="0">
            <a:spAutoFit/>
          </a:bodyPr>
          <a:lstStyle/>
          <a:p>
            <a:r>
              <a:rPr lang="en-US" sz="2800" dirty="0" err="1"/>
              <a:t>Niềm</a:t>
            </a:r>
            <a:r>
              <a:rPr lang="en-US" sz="2800" dirty="0"/>
              <a:t> </a:t>
            </a:r>
            <a:r>
              <a:rPr lang="en-US" sz="2800" dirty="0" err="1"/>
              <a:t>tư</a:t>
            </a:r>
            <a:r>
              <a:rPr lang="en-US" sz="2800" dirty="0"/>
              <a:t>̣ </a:t>
            </a:r>
            <a:r>
              <a:rPr lang="en-US" sz="2800" dirty="0" err="1"/>
              <a:t>hào</a:t>
            </a:r>
            <a:r>
              <a:rPr lang="en-US" sz="2800" dirty="0"/>
              <a:t> </a:t>
            </a:r>
            <a:r>
              <a:rPr lang="en-US" sz="2800" dirty="0" err="1"/>
              <a:t>của</a:t>
            </a:r>
            <a:r>
              <a:rPr lang="en-US" sz="2800" dirty="0"/>
              <a:t> </a:t>
            </a:r>
            <a:r>
              <a:rPr lang="en-US" sz="2800" dirty="0" err="1"/>
              <a:t>em</a:t>
            </a:r>
            <a:endParaRPr lang="en-US" sz="2800" dirty="0"/>
          </a:p>
        </p:txBody>
      </p:sp>
      <p:sp>
        <p:nvSpPr>
          <p:cNvPr id="8" name="TextBox 7"/>
          <p:cNvSpPr txBox="1"/>
          <p:nvPr/>
        </p:nvSpPr>
        <p:spPr>
          <a:xfrm>
            <a:off x="4762500" y="3149733"/>
            <a:ext cx="3733800" cy="954079"/>
          </a:xfrm>
          <a:prstGeom prst="rect">
            <a:avLst/>
          </a:prstGeom>
          <a:noFill/>
        </p:spPr>
        <p:txBody>
          <a:bodyPr wrap="square" lIns="91415" tIns="45706" rIns="91415" bIns="45706" rtlCol="0">
            <a:spAutoFit/>
          </a:bodyPr>
          <a:lstStyle/>
          <a:p>
            <a:r>
              <a:rPr lang="en-US" sz="2800" dirty="0" err="1"/>
              <a:t>Chiếc</a:t>
            </a:r>
            <a:r>
              <a:rPr lang="en-US" sz="2800" dirty="0"/>
              <a:t> </a:t>
            </a:r>
            <a:r>
              <a:rPr lang="en-US" sz="2800" dirty="0" err="1"/>
              <a:t>khăn</a:t>
            </a:r>
            <a:r>
              <a:rPr lang="en-US" sz="2800" dirty="0"/>
              <a:t> </a:t>
            </a:r>
            <a:r>
              <a:rPr lang="en-US" sz="2800" dirty="0" err="1"/>
              <a:t>quàng</a:t>
            </a:r>
            <a:r>
              <a:rPr lang="en-US" sz="2800" dirty="0"/>
              <a:t> </a:t>
            </a:r>
            <a:r>
              <a:rPr lang="en-US" sz="2800" dirty="0" err="1"/>
              <a:t>đo</a:t>
            </a:r>
            <a:r>
              <a:rPr lang="en-US" sz="2800" dirty="0"/>
              <a:t>̉ </a:t>
            </a:r>
            <a:r>
              <a:rPr lang="en-US" sz="2800" dirty="0" err="1"/>
              <a:t>thắm</a:t>
            </a:r>
            <a:endParaRPr lang="en-US" sz="2800" dirty="0"/>
          </a:p>
        </p:txBody>
      </p:sp>
    </p:spTree>
    <p:extLst>
      <p:ext uri="{BB962C8B-B14F-4D97-AF65-F5344CB8AC3E}">
        <p14:creationId xmlns:p14="http://schemas.microsoft.com/office/powerpoint/2010/main" val="93875411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52400" y="-47393"/>
            <a:ext cx="8915400" cy="5401149"/>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6338248" y="2864299"/>
            <a:ext cx="2805752" cy="2404149"/>
          </a:xfrm>
          <a:prstGeom prst="rect">
            <a:avLst/>
          </a:prstGeom>
          <a:noFill/>
          <a:ln w="9525">
            <a:noFill/>
          </a:ln>
        </p:spPr>
      </p:pic>
      <p:sp>
        <p:nvSpPr>
          <p:cNvPr id="2" name="TextBox 1"/>
          <p:cNvSpPr txBox="1"/>
          <p:nvPr/>
        </p:nvSpPr>
        <p:spPr>
          <a:xfrm rot="19299823">
            <a:off x="891816" y="1134748"/>
            <a:ext cx="2421472" cy="523220"/>
          </a:xfrm>
          <a:prstGeom prst="rect">
            <a:avLst/>
          </a:prstGeom>
          <a:noFill/>
        </p:spPr>
        <p:txBody>
          <a:bodyPr wrap="square" rtlCol="0">
            <a:spAutoFit/>
          </a:bodyPr>
          <a:lstStyle/>
          <a:p>
            <a:r>
              <a:rPr lang="en-US" sz="2800" b="1" dirty="0" err="1">
                <a:solidFill>
                  <a:srgbClr val="C00000"/>
                </a:solidFill>
              </a:rPr>
              <a:t>Nội</a:t>
            </a:r>
            <a:r>
              <a:rPr lang="en-US" sz="2800" b="1" dirty="0">
                <a:solidFill>
                  <a:srgbClr val="C00000"/>
                </a:solidFill>
              </a:rPr>
              <a:t> dung</a:t>
            </a:r>
          </a:p>
        </p:txBody>
      </p:sp>
      <p:sp>
        <p:nvSpPr>
          <p:cNvPr id="3" name="TextBox 2"/>
          <p:cNvSpPr txBox="1"/>
          <p:nvPr/>
        </p:nvSpPr>
        <p:spPr>
          <a:xfrm>
            <a:off x="1828800" y="1962150"/>
            <a:ext cx="5562600" cy="2677656"/>
          </a:xfrm>
          <a:prstGeom prst="rect">
            <a:avLst/>
          </a:prstGeom>
          <a:noFill/>
        </p:spPr>
        <p:txBody>
          <a:bodyPr wrap="square" rtlCol="0">
            <a:spAutoFit/>
          </a:bodyPr>
          <a:lstStyle/>
          <a:p>
            <a:pPr algn="just"/>
            <a:r>
              <a:rPr lang="nl-NL" sz="2800" i="1" dirty="0"/>
              <a:t>Khăn quàng đỏ chính là phần thưởng đặc biệt cho những bạn học sinh chăm ngoan. Nhi xứng đáng được nhận phần thưởng đặc biệt này.</a:t>
            </a:r>
            <a:endParaRPr lang="en-US" sz="2800" dirty="0"/>
          </a:p>
          <a:p>
            <a:pPr algn="just"/>
            <a:endParaRPr lang="en-US" sz="2800" dirty="0"/>
          </a:p>
        </p:txBody>
      </p:sp>
    </p:spTree>
    <p:extLst>
      <p:ext uri="{BB962C8B-B14F-4D97-AF65-F5344CB8AC3E}">
        <p14:creationId xmlns:p14="http://schemas.microsoft.com/office/powerpoint/2010/main" val="33142208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par>
                          <p:cTn id="14" fill="hold">
                            <p:stCondLst>
                              <p:cond delay="1000"/>
                            </p:stCondLst>
                            <p:childTnLst>
                              <p:par>
                                <p:cTn id="15" presetID="35" presetClass="entr" presetSubtype="0" fill="hold" nodeType="afterEffect">
                                  <p:stCondLst>
                                    <p:cond delay="0"/>
                                  </p:stCondLst>
                                  <p:childTnLst>
                                    <p:set>
                                      <p:cBhvr>
                                        <p:cTn id="16" dur="1" fill="hold">
                                          <p:stCondLst>
                                            <p:cond delay="0"/>
                                          </p:stCondLst>
                                        </p:cTn>
                                        <p:tgtEl>
                                          <p:spTgt spid="73735"/>
                                        </p:tgtEl>
                                        <p:attrNameLst>
                                          <p:attrName>style.visibility</p:attrName>
                                        </p:attrNameLst>
                                      </p:cBhvr>
                                      <p:to>
                                        <p:strVal val="visible"/>
                                      </p:to>
                                    </p:set>
                                    <p:animEffect transition="in" filter="fade">
                                      <p:cBhvr>
                                        <p:cTn id="17" dur="2000"/>
                                        <p:tgtEl>
                                          <p:spTgt spid="73735"/>
                                        </p:tgtEl>
                                      </p:cBhvr>
                                    </p:animEffect>
                                    <p:anim calcmode="lin" valueType="num">
                                      <p:cBhvr>
                                        <p:cTn id="18" dur="2000" fill="hold"/>
                                        <p:tgtEl>
                                          <p:spTgt spid="73735"/>
                                        </p:tgtEl>
                                        <p:attrNameLst>
                                          <p:attrName>style.rotation</p:attrName>
                                        </p:attrNameLst>
                                      </p:cBhvr>
                                      <p:tavLst>
                                        <p:tav tm="0">
                                          <p:val>
                                            <p:fltVal val="720"/>
                                          </p:val>
                                        </p:tav>
                                        <p:tav tm="100000">
                                          <p:val>
                                            <p:fltVal val="0"/>
                                          </p:val>
                                        </p:tav>
                                      </p:tavLst>
                                    </p:anim>
                                    <p:anim calcmode="lin" valueType="num">
                                      <p:cBhvr>
                                        <p:cTn id="19" dur="2000" fill="hold"/>
                                        <p:tgtEl>
                                          <p:spTgt spid="73735"/>
                                        </p:tgtEl>
                                        <p:attrNameLst>
                                          <p:attrName>ppt_h</p:attrName>
                                        </p:attrNameLst>
                                      </p:cBhvr>
                                      <p:tavLst>
                                        <p:tav tm="0">
                                          <p:val>
                                            <p:fltVal val="0"/>
                                          </p:val>
                                        </p:tav>
                                        <p:tav tm="100000">
                                          <p:val>
                                            <p:strVal val="#ppt_h"/>
                                          </p:val>
                                        </p:tav>
                                      </p:tavLst>
                                    </p:anim>
                                    <p:anim calcmode="lin" valueType="num">
                                      <p:cBhvr>
                                        <p:cTn id="20"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3" y="57150"/>
            <a:ext cx="641639"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38200" y="57150"/>
            <a:ext cx="2362200" cy="523141"/>
          </a:xfrm>
          <a:prstGeom prst="rect">
            <a:avLst/>
          </a:prstGeom>
          <a:noFill/>
        </p:spPr>
        <p:txBody>
          <a:bodyPr wrap="square" lIns="91370" tIns="45681" rIns="91370" bIns="45681" rtlCol="0">
            <a:spAutoFit/>
          </a:bodyPr>
          <a:lstStyle/>
          <a:p>
            <a:r>
              <a:rPr lang="en-US" sz="2800" b="1" dirty="0">
                <a:solidFill>
                  <a:srgbClr val="C00000"/>
                </a:solidFill>
                <a:latin typeface="Arial" panose="020B0604020202020204" pitchFamily="34" charset="0"/>
                <a:cs typeface="Arial" panose="020B0604020202020204" pitchFamily="34" charset="0"/>
              </a:rPr>
              <a:t>1. </a:t>
            </a:r>
            <a:r>
              <a:rPr lang="en-US" sz="2800" b="1" dirty="0" err="1">
                <a:solidFill>
                  <a:srgbClr val="C00000"/>
                </a:solidFill>
                <a:latin typeface="Arial" panose="020B0604020202020204" pitchFamily="34" charset="0"/>
                <a:cs typeface="Arial" panose="020B0604020202020204" pitchFamily="34" charset="0"/>
              </a:rPr>
              <a:t>Đọc</a:t>
            </a:r>
            <a:endParaRPr lang="en-US" sz="2800" b="1"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152400" y="133350"/>
            <a:ext cx="8757138" cy="2000469"/>
          </a:xfrm>
          <a:prstGeom prst="rect">
            <a:avLst/>
          </a:prstGeom>
          <a:noFill/>
        </p:spPr>
        <p:txBody>
          <a:bodyPr wrap="square" lIns="91370" tIns="45681" rIns="91370" bIns="45681" rtlCol="0">
            <a:spAutoFit/>
          </a:bodyPr>
          <a:lstStyle/>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1. </a:t>
            </a:r>
            <a:r>
              <a:rPr lang="en-US" sz="2400" dirty="0" err="1">
                <a:latin typeface="Calibri" panose="020F0502020204030204" pitchFamily="34" charset="0"/>
                <a:cs typeface="Calibri" panose="020F0502020204030204" pitchFamily="34" charset="0"/>
              </a:rPr>
              <a:t>Ngày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1, </a:t>
            </a:r>
            <a:r>
              <a:rPr lang="en-US" sz="2400" dirty="0" err="1">
                <a:latin typeface="Calibri" panose="020F0502020204030204" pitchFamily="34" charset="0"/>
                <a:cs typeface="Calibri" panose="020F0502020204030204" pitchFamily="34" charset="0"/>
              </a:rPr>
              <a:t>nhìn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chiếc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mê</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      - Sao con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anh</a:t>
            </a:r>
            <a:r>
              <a:rPr lang="en-US" sz="2400" dirty="0">
                <a:latin typeface="Calibri" panose="020F0502020204030204" pitchFamily="34" charset="0"/>
                <a:cs typeface="Calibri" panose="020F0502020204030204" pitchFamily="34" charset="0"/>
              </a:rPr>
              <a:t> chị hả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a:t>
            </a:r>
          </a:p>
          <a:p>
            <a:pPr algn="just"/>
            <a:endParaRPr lang="en-US" sz="2800" dirty="0">
              <a:latin typeface="Calibri" panose="020F0502020204030204" pitchFamily="34" charset="0"/>
              <a:cs typeface="Calibri" panose="020F0502020204030204" pitchFamily="34" charset="0"/>
            </a:endParaRPr>
          </a:p>
        </p:txBody>
      </p:sp>
      <p:sp>
        <p:nvSpPr>
          <p:cNvPr id="16" name="TextBox 15"/>
          <p:cNvSpPr txBox="1"/>
          <p:nvPr/>
        </p:nvSpPr>
        <p:spPr>
          <a:xfrm>
            <a:off x="152400" y="1543068"/>
            <a:ext cx="8610600" cy="3785573"/>
          </a:xfrm>
          <a:prstGeom prst="rect">
            <a:avLst/>
          </a:prstGeom>
          <a:noFill/>
        </p:spPr>
        <p:txBody>
          <a:bodyPr wrap="square" lIns="91370" tIns="45681" rIns="91370" bIns="45681" rtlCol="0">
            <a:spAutoFit/>
          </a:bodyPr>
          <a:lstStyle/>
          <a:p>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xoa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yếm</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Nếu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ngoan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conse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này</a:t>
            </a:r>
            <a:r>
              <a:rPr lang="en-US" sz="2400" dirty="0">
                <a:latin typeface="Calibri" panose="020F0502020204030204" pitchFamily="34" charset="0"/>
                <a:cs typeface="Calibri" panose="020F0502020204030204" pitchFamily="34" charset="0"/>
              </a:rPr>
              <a:t>.</a:t>
            </a:r>
          </a:p>
          <a:p>
            <a:r>
              <a:rPr lang="en-US" sz="2400" dirty="0" err="1">
                <a:latin typeface="Calibri" panose="020F0502020204030204" pitchFamily="34" charset="0"/>
                <a:cs typeface="Calibri" panose="020F0502020204030204" pitchFamily="34" charset="0"/>
              </a:rPr>
              <a:t>Nghe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nhu</a:t>
            </a:r>
            <a:r>
              <a:rPr lang="en-US" sz="2400" dirty="0">
                <a:latin typeface="Calibri" panose="020F0502020204030204" pitchFamily="34" charset="0"/>
                <a:cs typeface="Calibri" panose="020F0502020204030204" pitchFamily="34" charset="0"/>
              </a:rPr>
              <a:t>̉ sẽ </a:t>
            </a:r>
            <a:r>
              <a:rPr lang="en-US" sz="2400" dirty="0" err="1">
                <a:latin typeface="Calibri" panose="020F0502020204030204" pitchFamily="34" charset="0"/>
                <a:cs typeface="Calibri" panose="020F0502020204030204" pitchFamily="34" charset="0"/>
              </a:rPr>
              <a:t>cố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anh</a:t>
            </a:r>
            <a:r>
              <a:rPr lang="en-US" sz="2400" dirty="0">
                <a:latin typeface="Calibri" panose="020F0502020204030204" pitchFamily="34" charset="0"/>
                <a:cs typeface="Calibri" panose="020F0502020204030204" pitchFamily="34" charset="0"/>
              </a:rPr>
              <a:t> chị.</a:t>
            </a:r>
          </a:p>
          <a:p>
            <a:r>
              <a:rPr lang="en-US" sz="2400" dirty="0">
                <a:latin typeface="Calibri" panose="020F0502020204030204" pitchFamily="34" charset="0"/>
                <a:cs typeface="Calibri" panose="020F0502020204030204" pitchFamily="34" charset="0"/>
              </a:rPr>
              <a:t>2.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a:t>
            </a:r>
            <a:r>
              <a:rPr lang="en-US" sz="2400" dirty="0">
                <a:latin typeface="Calibri" panose="020F0502020204030204" pitchFamily="34" charset="0"/>
                <a:cs typeface="Calibri" panose="020F0502020204030204" pitchFamily="34" charset="0"/>
              </a:rPr>
              <a:t>́ vị ở </a:t>
            </a:r>
            <a:r>
              <a:rPr lang="en-US" sz="2400" dirty="0" err="1">
                <a:latin typeface="Calibri" panose="020F0502020204030204" pitchFamily="34" charset="0"/>
                <a:cs typeface="Calibri" panose="020F0502020204030204" pitchFamily="34" charset="0"/>
              </a:rPr>
              <a:t>Thư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còn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bô</a:t>
            </a:r>
            <a:r>
              <a:rPr lang="en-US" sz="2400" dirty="0">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Chia sẻ </a:t>
            </a:r>
            <a:r>
              <a:rPr lang="en-US" sz="2400" i="1" dirty="0" err="1">
                <a:latin typeface="Calibri" panose="020F0502020204030204" pitchFamily="34" charset="0"/>
                <a:cs typeface="Calibri" panose="020F0502020204030204" pitchFamily="34" charset="0"/>
              </a:rPr>
              <a:t>yêu</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thương</a:t>
            </a:r>
            <a:r>
              <a:rPr lang="en-US" sz="2400" i="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món</a:t>
            </a:r>
            <a:r>
              <a:rPr lang="en-US" sz="2400" dirty="0">
                <a:latin typeface="Calibri" panose="020F0502020204030204" pitchFamily="34" charset="0"/>
                <a:cs typeface="Calibri" panose="020F0502020204030204" pitchFamily="34" charset="0"/>
              </a:rPr>
              <a:t> quà </a:t>
            </a:r>
            <a:r>
              <a:rPr lang="en-US" sz="2400" dirty="0" err="1">
                <a:latin typeface="Calibri" panose="020F0502020204030204" pitchFamily="34" charset="0"/>
                <a:cs typeface="Calibri" panose="020F0502020204030204" pitchFamily="34" charset="0"/>
              </a:rPr>
              <a:t>đặc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gửi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nho</a:t>
            </a:r>
            <a:r>
              <a:rPr lang="en-US" sz="2400" dirty="0">
                <a:latin typeface="Calibri" panose="020F0502020204030204" pitchFamily="34" charset="0"/>
                <a:cs typeface="Calibri" panose="020F0502020204030204" pitchFamily="34" charset="0"/>
              </a:rPr>
              <a:t>̉ có </a:t>
            </a:r>
            <a:r>
              <a:rPr lang="en-US" sz="2400" dirty="0" err="1">
                <a:latin typeface="Calibri" panose="020F0502020204030204" pitchFamily="34" charset="0"/>
                <a:cs typeface="Calibri" panose="020F0502020204030204" pitchFamily="34" charset="0"/>
              </a:rPr>
              <a:t>hoàn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p:txBody>
      </p:sp>
      <p:sp>
        <p:nvSpPr>
          <p:cNvPr id="17" name="TextBox 16"/>
          <p:cNvSpPr txBox="1"/>
          <p:nvPr/>
        </p:nvSpPr>
        <p:spPr>
          <a:xfrm>
            <a:off x="3352800" y="133350"/>
            <a:ext cx="3276600" cy="800140"/>
          </a:xfrm>
          <a:prstGeom prst="rect">
            <a:avLst/>
          </a:prstGeom>
          <a:noFill/>
        </p:spPr>
        <p:txBody>
          <a:bodyPr wrap="square" lIns="91370" tIns="45681" rIns="91370" bIns="45681" rtlCol="0">
            <a:spAutoFit/>
          </a:bodyPr>
          <a:lstStyle/>
          <a:p>
            <a:r>
              <a:rPr lang="en-US" sz="2800" b="1"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anose="020B0604020202020204" pitchFamily="34" charset="0"/>
                <a:cs typeface="Arial" panose="020B0604020202020204" pitchFamily="34" charset="0"/>
              </a:rPr>
              <a:t>Phần</a:t>
            </a:r>
            <a:r>
              <a:rPr lang="en-US"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anose="020B0604020202020204" pitchFamily="34" charset="0"/>
                <a:cs typeface="Arial" panose="020B0604020202020204" pitchFamily="34" charset="0"/>
              </a:rPr>
              <a:t> </a:t>
            </a:r>
            <a:r>
              <a:rPr lang="en-US" sz="2800" b="1"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anose="020B0604020202020204" pitchFamily="34" charset="0"/>
                <a:cs typeface="Arial" panose="020B0604020202020204" pitchFamily="34" charset="0"/>
              </a:rPr>
              <a:t>thưởng</a:t>
            </a:r>
            <a:endParaRPr lang="en-US"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anose="020B0604020202020204" pitchFamily="34" charset="0"/>
              <a:cs typeface="Arial" panose="020B0604020202020204" pitchFamily="34" charset="0"/>
            </a:endParaRPr>
          </a:p>
          <a:p>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745804837"/>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1" y="181113"/>
            <a:ext cx="8229600" cy="4524237"/>
          </a:xfrm>
          <a:prstGeom prst="rect">
            <a:avLst/>
          </a:prstGeom>
          <a:noFill/>
        </p:spPr>
        <p:txBody>
          <a:bodyPr wrap="square" lIns="91370" tIns="45681" rIns="91370" bIns="45681" rtlCol="0">
            <a:spAutoFit/>
          </a:bodyPr>
          <a:lstStyle/>
          <a:p>
            <a:pPr algn="just"/>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Thấm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thoắt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Hôm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ấy</a:t>
            </a:r>
            <a:r>
              <a:rPr lang="en-US" sz="2400" dirty="0">
                <a:latin typeface="Calibri" panose="020F0502020204030204" pitchFamily="34" charset="0"/>
                <a:cs typeface="Calibri" panose="020F0502020204030204" pitchFamily="34" charset="0"/>
              </a:rPr>
              <a:t> là </a:t>
            </a:r>
            <a:r>
              <a:rPr lang="en-US" sz="2400" dirty="0" err="1">
                <a:latin typeface="Calibri" panose="020F0502020204030204" pitchFamily="34" charset="0"/>
                <a:cs typeface="Calibri" panose="020F0502020204030204" pitchFamily="34" charset="0"/>
              </a:rPr>
              <a:t>giơ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chức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mười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một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vì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chăm</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lại</a:t>
            </a:r>
            <a:r>
              <a:rPr lang="en-US" sz="2400" dirty="0">
                <a:latin typeface="Calibri" panose="020F0502020204030204" pitchFamily="34" charset="0"/>
                <a:cs typeface="Calibri" panose="020F0502020204030204" pitchFamily="34" charset="0"/>
              </a:rPr>
              <a:t> hay </a:t>
            </a:r>
            <a:r>
              <a:rPr lang="en-US" sz="2400" dirty="0" err="1">
                <a:latin typeface="Calibri" panose="020F0502020204030204" pitchFamily="34" charset="0"/>
                <a:cs typeface="Calibri" panose="020F0502020204030204" pitchFamily="34" charset="0"/>
              </a:rPr>
              <a:t>giúp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người</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   4. </a:t>
            </a:r>
            <a:r>
              <a:rPr lang="en-US" sz="2400" dirty="0" err="1">
                <a:latin typeface="Calibri" panose="020F0502020204030204" pitchFamily="34" charset="0"/>
                <a:cs typeface="Calibri" panose="020F0502020204030204" pitchFamily="34" charset="0"/>
              </a:rPr>
              <a:t>Ngày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chiếc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ước</a:t>
            </a:r>
            <a:r>
              <a:rPr lang="en-US" sz="2400" dirty="0">
                <a:latin typeface="Calibri" panose="020F0502020204030204" pitchFamily="34"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vê</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khoe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a:t>
            </a:r>
          </a:p>
          <a:p>
            <a:pPr algn="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Ngọc</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778852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288"/>
            <a:ext cx="9144000" cy="5157788"/>
          </a:xfrm>
        </p:spPr>
      </p:pic>
      <p:sp>
        <p:nvSpPr>
          <p:cNvPr id="5" name="Rectangle 4"/>
          <p:cNvSpPr/>
          <p:nvPr/>
        </p:nvSpPr>
        <p:spPr>
          <a:xfrm>
            <a:off x="4154052" y="1479202"/>
            <a:ext cx="4608954" cy="923330"/>
          </a:xfrm>
          <a:prstGeom prst="rect">
            <a:avLst/>
          </a:prstGeom>
          <a:noFill/>
        </p:spPr>
        <p:txBody>
          <a:bodyPr wrap="none" lIns="91440" tIns="45720" rIns="91440" bIns="45720">
            <a:spAutoFit/>
          </a:bodyPr>
          <a:lstStyle/>
          <a:p>
            <a:pPr algn="ct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Luyện</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rPr>
              <a:t> </a:t>
            </a: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đọc</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rPr>
              <a:t> </a:t>
            </a: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lại</a:t>
            </a:r>
            <a:endParaRPr lang="en-US" sz="5400" b="1" cap="none" spc="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838193688"/>
      </p:ext>
    </p:extLst>
  </p:cSld>
  <p:clrMapOvr>
    <a:masterClrMapping/>
  </p:clrMapOvr>
  <p:transition advClick="0">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 y="2241600"/>
            <a:ext cx="3294374" cy="1130251"/>
            <a:chOff x="690913" y="599603"/>
            <a:chExt cx="4392499" cy="1507001"/>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13" y="599603"/>
              <a:ext cx="4392499" cy="1507001"/>
            </a:xfrm>
            <a:prstGeom prst="rect">
              <a:avLst/>
            </a:prstGeom>
          </p:spPr>
        </p:pic>
        <p:sp>
          <p:nvSpPr>
            <p:cNvPr id="4" name="TextBox 3"/>
            <p:cNvSpPr txBox="1"/>
            <p:nvPr/>
          </p:nvSpPr>
          <p:spPr>
            <a:xfrm>
              <a:off x="1751465" y="1060714"/>
              <a:ext cx="2554546" cy="779700"/>
            </a:xfrm>
            <a:prstGeom prst="rect">
              <a:avLst/>
            </a:prstGeom>
            <a:noFill/>
          </p:spPr>
          <p:txBody>
            <a:bodyPr wrap="none" rtlCol="0">
              <a:spAutoFit/>
            </a:bodyPr>
            <a:lstStyle/>
            <a:p>
              <a:pPr algn="ctr" defTabSz="914354"/>
              <a:r>
                <a:rPr lang="en-US" sz="3200" dirty="0" err="1">
                  <a:solidFill>
                    <a:srgbClr val="0070C0"/>
                  </a:solidFill>
                  <a:latin typeface="Cambria" pitchFamily="18" charset="0"/>
                </a:rPr>
                <a:t>Giọng</a:t>
              </a:r>
              <a:r>
                <a:rPr lang="en-US" sz="3200" dirty="0">
                  <a:solidFill>
                    <a:srgbClr val="0070C0"/>
                  </a:solidFill>
                  <a:latin typeface="Cambria" pitchFamily="18" charset="0"/>
                </a:rPr>
                <a:t> </a:t>
              </a:r>
              <a:r>
                <a:rPr lang="en-US" sz="3200" dirty="0" err="1">
                  <a:solidFill>
                    <a:srgbClr val="0070C0"/>
                  </a:solidFill>
                  <a:latin typeface="Cambria" pitchFamily="18" charset="0"/>
                </a:rPr>
                <a:t>đọc</a:t>
              </a:r>
              <a:endParaRPr lang="en-US" sz="3200" dirty="0">
                <a:solidFill>
                  <a:srgbClr val="0070C0"/>
                </a:solidFill>
                <a:latin typeface="Cambria" pitchFamily="18" charset="0"/>
              </a:endParaRPr>
            </a:p>
          </p:txBody>
        </p:sp>
      </p:gr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351566"/>
            <a:ext cx="5276850" cy="2471737"/>
          </a:xfrm>
          <a:prstGeom prst="rect">
            <a:avLst/>
          </a:prstGeom>
        </p:spPr>
      </p:pic>
      <p:sp>
        <p:nvSpPr>
          <p:cNvPr id="28" name="TextBox 27"/>
          <p:cNvSpPr txBox="1"/>
          <p:nvPr/>
        </p:nvSpPr>
        <p:spPr>
          <a:xfrm>
            <a:off x="4050311" y="2070762"/>
            <a:ext cx="4788891" cy="1384995"/>
          </a:xfrm>
          <a:prstGeom prst="rect">
            <a:avLst/>
          </a:prstGeom>
          <a:noFill/>
        </p:spPr>
        <p:txBody>
          <a:bodyPr wrap="square" rtlCol="0">
            <a:spAutoFit/>
          </a:bodyPr>
          <a:lstStyle/>
          <a:p>
            <a:pPr algn="just" defTabSz="914354"/>
            <a:r>
              <a:rPr lang="en-US" sz="2800" dirty="0" err="1">
                <a:solidFill>
                  <a:srgbClr val="C00000"/>
                </a:solidFill>
                <a:latin typeface="Arial" panose="020B0604020202020204" pitchFamily="34" charset="0"/>
                <a:cs typeface="Arial" panose="020B0604020202020204" pitchFamily="34" charset="0"/>
              </a:rPr>
              <a:t>giọng</a:t>
            </a:r>
            <a:r>
              <a:rPr lang="en-US" sz="2800" dirty="0">
                <a:solidFill>
                  <a:srgbClr val="C00000"/>
                </a:solidFill>
                <a:latin typeface="Arial" panose="020B0604020202020204" pitchFamily="34" charset="0"/>
                <a:cs typeface="Arial" panose="020B0604020202020204" pitchFamily="34" charset="0"/>
              </a:rPr>
              <a:t> thong </a:t>
            </a:r>
            <a:r>
              <a:rPr lang="en-US" sz="2800" dirty="0" err="1">
                <a:solidFill>
                  <a:srgbClr val="C00000"/>
                </a:solidFill>
                <a:latin typeface="Arial" panose="020B0604020202020204" pitchFamily="34" charset="0"/>
                <a:cs typeface="Arial" panose="020B0604020202020204" pitchFamily="34" charset="0"/>
              </a:rPr>
              <a:t>thả</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cảm</a:t>
            </a:r>
            <a:r>
              <a:rPr lang="en-US" sz="2800" dirty="0">
                <a:solidFill>
                  <a:srgbClr val="C00000"/>
                </a:solidFill>
                <a:latin typeface="Arial" panose="020B0604020202020204" pitchFamily="34" charset="0"/>
                <a:cs typeface="Arial" panose="020B0604020202020204" pitchFamily="34" charset="0"/>
              </a:rPr>
              <a:t>, </a:t>
            </a:r>
          </a:p>
          <a:p>
            <a:pPr algn="just" defTabSz="914354"/>
            <a:r>
              <a:rPr lang="en-US" sz="2800" dirty="0" err="1">
                <a:solidFill>
                  <a:srgbClr val="C00000"/>
                </a:solidFill>
                <a:latin typeface="Arial" panose="020B0604020202020204" pitchFamily="34" charset="0"/>
                <a:cs typeface="Arial" panose="020B0604020202020204" pitchFamily="34" charset="0"/>
              </a:rPr>
              <a:t>chu</a:t>
            </a:r>
            <a:r>
              <a:rPr lang="en-US" sz="2800" dirty="0">
                <a:solidFill>
                  <a:srgbClr val="C00000"/>
                </a:solidFill>
                <a:latin typeface="Arial" panose="020B0604020202020204" pitchFamily="34" charset="0"/>
                <a:cs typeface="Arial" panose="020B0604020202020204" pitchFamily="34" charset="0"/>
              </a:rPr>
              <a:t>́ ý </a:t>
            </a:r>
            <a:r>
              <a:rPr lang="en-US" sz="2800" dirty="0" err="1">
                <a:solidFill>
                  <a:srgbClr val="C00000"/>
                </a:solidFill>
                <a:latin typeface="Arial" panose="020B0604020202020204" pitchFamily="34" charset="0"/>
                <a:cs typeface="Arial" panose="020B0604020202020204" pitchFamily="34" charset="0"/>
              </a:rPr>
              <a:t>giọng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của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từng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nhân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vật</a:t>
            </a:r>
            <a:r>
              <a:rPr lang="en-US" sz="2800" dirty="0">
                <a:solidFill>
                  <a:srgbClr val="C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82684882"/>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a:extLst>
              <a:ext uri="{28A0092B-C50C-407E-A947-70E740481C1C}">
                <a14:useLocalDpi xmlns:a14="http://schemas.microsoft.com/office/drawing/2010/main" val="0"/>
              </a:ext>
            </a:extLst>
          </a:blip>
          <a:srcRect t="10100" b="11151"/>
          <a:stretch>
            <a:fillRect/>
          </a:stretch>
        </p:blipFill>
        <p:spPr bwMode="auto">
          <a:xfrm>
            <a:off x="0" y="0"/>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76400" y="2514606"/>
            <a:ext cx="2667000" cy="1107917"/>
          </a:xfrm>
          <a:prstGeom prst="rect">
            <a:avLst/>
          </a:prstGeom>
          <a:noFill/>
        </p:spPr>
        <p:txBody>
          <a:bodyPr wrap="square" lIns="91370" tIns="45681" rIns="91370" bIns="4568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Khởi</a:t>
            </a:r>
            <a:endPar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495800" y="914405"/>
            <a:ext cx="3131344" cy="1107917"/>
          </a:xfrm>
          <a:prstGeom prst="rect">
            <a:avLst/>
          </a:prstGeom>
          <a:noFill/>
        </p:spPr>
        <p:txBody>
          <a:bodyPr wrap="square" lIns="91370" tIns="45681" rIns="91370" bIns="4568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động</a:t>
            </a:r>
            <a:endPar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6" name="Bkgr tên lửa">
            <a:extLst>
              <a:ext uri="{FF2B5EF4-FFF2-40B4-BE49-F238E27FC236}">
                <a16:creationId xmlns:a16="http://schemas.microsoft.com/office/drawing/2014/main" id="{E1AC505E-1472-4F13-9C72-345DD34DB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47900" y="971550"/>
            <a:ext cx="1524000" cy="1143000"/>
          </a:xfrm>
          <a:prstGeom prst="rect">
            <a:avLst/>
          </a:prstGeom>
        </p:spPr>
      </p:pic>
    </p:spTree>
    <p:extLst>
      <p:ext uri="{BB962C8B-B14F-4D97-AF65-F5344CB8AC3E}">
        <p14:creationId xmlns:p14="http://schemas.microsoft.com/office/powerpoint/2010/main" val="747247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60744" y="2519447"/>
            <a:ext cx="6251457" cy="461665"/>
          </a:xfrm>
          <a:prstGeom prst="rect">
            <a:avLst/>
          </a:prstGeom>
        </p:spPr>
        <p:txBody>
          <a:bodyPr wrap="square">
            <a:spAutoFit/>
          </a:bodyPr>
          <a:lstStyle/>
          <a:p>
            <a:pPr algn="just" defTabSz="913904"/>
            <a:endParaRPr lang="en-US" sz="2400" i="1" dirty="0">
              <a:solidFill>
                <a:srgbClr val="FF0000"/>
              </a:solidFill>
              <a:latin typeface="Cambria" pitchFamily="18" charset="0"/>
              <a:ea typeface="宋体"/>
            </a:endParaRPr>
          </a:p>
        </p:txBody>
      </p:sp>
      <p:grpSp>
        <p:nvGrpSpPr>
          <p:cNvPr id="24" name="Group 23"/>
          <p:cNvGrpSpPr/>
          <p:nvPr/>
        </p:nvGrpSpPr>
        <p:grpSpPr>
          <a:xfrm>
            <a:off x="2326787" y="123964"/>
            <a:ext cx="5140817" cy="627861"/>
            <a:chOff x="566670" y="3747751"/>
            <a:chExt cx="12403876" cy="3197236"/>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70" y="3747751"/>
              <a:ext cx="11294772" cy="2984787"/>
            </a:xfrm>
            <a:prstGeom prst="rect">
              <a:avLst/>
            </a:prstGeom>
          </p:spPr>
        </p:pic>
        <p:sp>
          <p:nvSpPr>
            <p:cNvPr id="21" name="Rectangle 20"/>
            <p:cNvSpPr/>
            <p:nvPr/>
          </p:nvSpPr>
          <p:spPr>
            <a:xfrm>
              <a:off x="2965300" y="4280611"/>
              <a:ext cx="10005246" cy="2664376"/>
            </a:xfrm>
            <a:prstGeom prst="rect">
              <a:avLst/>
            </a:prstGeom>
          </p:spPr>
          <p:txBody>
            <a:bodyPr wrap="square">
              <a:spAutoFit/>
            </a:bodyPr>
            <a:lstStyle/>
            <a:p>
              <a:pPr algn="just" defTabSz="914354">
                <a:spcAft>
                  <a:spcPts val="600"/>
                </a:spcAft>
              </a:pPr>
              <a:r>
                <a:rPr lang="en-US" sz="2800" b="1" dirty="0" err="1">
                  <a:solidFill>
                    <a:srgbClr val="C00000"/>
                  </a:solidFill>
                  <a:latin typeface="Cambria" pitchFamily="18" charset="0"/>
                  <a:cs typeface="Calibri" pitchFamily="34" charset="0"/>
                </a:rPr>
                <a:t>Luyện</a:t>
              </a:r>
              <a:r>
                <a:rPr lang="en-US" sz="2800" b="1" dirty="0">
                  <a:solidFill>
                    <a:srgbClr val="C00000"/>
                  </a:solidFill>
                  <a:latin typeface="Cambria" pitchFamily="18" charset="0"/>
                  <a:cs typeface="Calibri" pitchFamily="34" charset="0"/>
                </a:rPr>
                <a:t> </a:t>
              </a:r>
              <a:r>
                <a:rPr lang="en-US" sz="2800" b="1" dirty="0" err="1">
                  <a:solidFill>
                    <a:srgbClr val="C00000"/>
                  </a:solidFill>
                  <a:latin typeface="Cambria" pitchFamily="18" charset="0"/>
                  <a:cs typeface="Calibri" pitchFamily="34" charset="0"/>
                </a:rPr>
                <a:t>đọc</a:t>
              </a:r>
              <a:r>
                <a:rPr lang="en-US" sz="2800" b="1" dirty="0">
                  <a:solidFill>
                    <a:srgbClr val="C00000"/>
                  </a:solidFill>
                  <a:latin typeface="Cambria" pitchFamily="18" charset="0"/>
                  <a:cs typeface="Calibri" pitchFamily="34" charset="0"/>
                </a:rPr>
                <a:t> </a:t>
              </a:r>
              <a:r>
                <a:rPr lang="en-US" sz="2800" b="1" dirty="0" err="1">
                  <a:solidFill>
                    <a:srgbClr val="C00000"/>
                  </a:solidFill>
                  <a:latin typeface="Cambria" pitchFamily="18" charset="0"/>
                  <a:cs typeface="Calibri" pitchFamily="34" charset="0"/>
                </a:rPr>
                <a:t>đoạn</a:t>
              </a:r>
              <a:endParaRPr lang="en-US" sz="2800" b="1" dirty="0">
                <a:solidFill>
                  <a:srgbClr val="C00000"/>
                </a:solidFill>
                <a:latin typeface="Cambria" pitchFamily="18" charset="0"/>
                <a:cs typeface="Calibri" pitchFamily="34" charset="0"/>
              </a:endParaRPr>
            </a:p>
          </p:txBody>
        </p:sp>
      </p:grpSp>
      <p:sp>
        <p:nvSpPr>
          <p:cNvPr id="14" name="Google Shape;1249;p48"/>
          <p:cNvSpPr/>
          <p:nvPr/>
        </p:nvSpPr>
        <p:spPr>
          <a:xfrm>
            <a:off x="-304800" y="819150"/>
            <a:ext cx="9448800" cy="4267200"/>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228600" y="971550"/>
            <a:ext cx="8839200" cy="2677577"/>
          </a:xfrm>
          <a:prstGeom prst="rect">
            <a:avLst/>
          </a:prstGeom>
          <a:noFill/>
        </p:spPr>
        <p:txBody>
          <a:bodyPr wrap="square" lIns="91370" tIns="45681" rIns="91370" bIns="45681" rtlCol="0">
            <a:spAutoFit/>
          </a:bodyPr>
          <a:lstStyle/>
          <a:p>
            <a:pPr algn="just"/>
            <a:r>
              <a:rPr lang="en-US" sz="2400" dirty="0">
                <a:solidFill>
                  <a:prstClr val="black"/>
                </a:solidFill>
                <a:cs typeface="Arial" panose="020B0604020202020204" pitchFamily="34" charset="0"/>
              </a:rPr>
              <a:t>  3. </a:t>
            </a:r>
            <a:r>
              <a:rPr lang="en-US" sz="2400" dirty="0" err="1">
                <a:solidFill>
                  <a:prstClr val="black"/>
                </a:solidFill>
                <a:cs typeface="Arial" panose="020B0604020202020204" pitchFamily="34" charset="0"/>
              </a:rPr>
              <a:t>Thấm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thoắt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lớp</a:t>
            </a:r>
            <a:r>
              <a:rPr lang="en-US" sz="2400" dirty="0">
                <a:solidFill>
                  <a:prstClr val="black"/>
                </a:solidFill>
                <a:cs typeface="Arial" panose="020B0604020202020204" pitchFamily="34" charset="0"/>
              </a:rPr>
              <a:t> 3. </a:t>
            </a:r>
            <a:r>
              <a:rPr lang="en-US" sz="2400" dirty="0" err="1">
                <a:solidFill>
                  <a:prstClr val="black"/>
                </a:solidFill>
                <a:cs typeface="Arial" panose="020B0604020202020204" pitchFamily="34" charset="0"/>
              </a:rPr>
              <a:t>Hôm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ấy</a:t>
            </a:r>
            <a:r>
              <a:rPr lang="en-US" sz="2400" dirty="0">
                <a:solidFill>
                  <a:prstClr val="black"/>
                </a:solidFill>
                <a:cs typeface="Arial" panose="020B0604020202020204" pitchFamily="34" charset="0"/>
              </a:rPr>
              <a:t> là </a:t>
            </a:r>
            <a:r>
              <a:rPr lang="en-US" sz="2400" dirty="0" err="1">
                <a:solidFill>
                  <a:prstClr val="black"/>
                </a:solidFill>
                <a:cs typeface="Arial" panose="020B0604020202020204" pitchFamily="34" charset="0"/>
              </a:rPr>
              <a:t>giơ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sinh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hoạt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lớp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giáo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chức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cho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các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bạn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giới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thiệu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mười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thành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viên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tiêu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biểu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trong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lớp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được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kết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nạp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Đội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đợt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một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Mặt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bừng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nghe</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bạn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lớp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trưởng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nhắc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mình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Thưa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em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cin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giới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thiệu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bạn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a:t>
            </a:r>
            <a:r>
              <a:rPr lang="en-US" sz="2400" dirty="0">
                <a:solidFill>
                  <a:prstClr val="black"/>
                </a:solidFill>
                <a:cs typeface="Arial" panose="020B0604020202020204" pitchFamily="34" charset="0"/>
              </a:rPr>
              <a:t> vì </a:t>
            </a:r>
            <a:r>
              <a:rPr lang="en-US" sz="2400" dirty="0" err="1">
                <a:solidFill>
                  <a:prstClr val="black"/>
                </a:solidFill>
                <a:cs typeface="Arial" panose="020B0604020202020204" pitchFamily="34" charset="0"/>
              </a:rPr>
              <a:t>bạn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ấy</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luôn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chăm</a:t>
            </a:r>
            <a:r>
              <a:rPr lang="en-US" sz="2400" dirty="0">
                <a:solidFill>
                  <a:prstClr val="black"/>
                </a:solidFill>
                <a:cs typeface="Arial" panose="020B0604020202020204" pitchFamily="34" charset="0"/>
              </a:rPr>
              <a:t> chỉ, </a:t>
            </a:r>
            <a:r>
              <a:rPr lang="en-US" sz="2400" dirty="0" err="1">
                <a:solidFill>
                  <a:prstClr val="black"/>
                </a:solidFill>
                <a:cs typeface="Arial" panose="020B0604020202020204" pitchFamily="34" charset="0"/>
              </a:rPr>
              <a:t>lại</a:t>
            </a:r>
            <a:r>
              <a:rPr lang="en-US" sz="2400" dirty="0">
                <a:solidFill>
                  <a:prstClr val="black"/>
                </a:solidFill>
                <a:cs typeface="Arial" panose="020B0604020202020204" pitchFamily="34" charset="0"/>
              </a:rPr>
              <a:t> hay </a:t>
            </a:r>
            <a:r>
              <a:rPr lang="en-US" sz="2400" dirty="0" err="1">
                <a:solidFill>
                  <a:prstClr val="black"/>
                </a:solidFill>
                <a:cs typeface="Arial" panose="020B0604020202020204" pitchFamily="34" charset="0"/>
              </a:rPr>
              <a:t>giúp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mọi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người</a:t>
            </a:r>
            <a:r>
              <a:rPr lang="en-US" sz="2400" dirty="0">
                <a:solidFill>
                  <a:prstClr val="black"/>
                </a:solidFill>
                <a:cs typeface="Arial" panose="020B0604020202020204" pitchFamily="34" charset="0"/>
              </a:rPr>
              <a:t>.”</a:t>
            </a:r>
          </a:p>
          <a:p>
            <a:pPr algn="just"/>
            <a:r>
              <a:rPr lang="en-US" sz="2400" dirty="0">
                <a:solidFill>
                  <a:prstClr val="black"/>
                </a:solidFill>
                <a:cs typeface="Arial" panose="020B0604020202020204" pitchFamily="34" charset="0"/>
              </a:rPr>
              <a:t>   </a:t>
            </a:r>
          </a:p>
        </p:txBody>
      </p:sp>
      <p:sp>
        <p:nvSpPr>
          <p:cNvPr id="16" name="TextBox 15"/>
          <p:cNvSpPr txBox="1"/>
          <p:nvPr/>
        </p:nvSpPr>
        <p:spPr>
          <a:xfrm>
            <a:off x="152400" y="3181350"/>
            <a:ext cx="8991600" cy="2308245"/>
          </a:xfrm>
          <a:prstGeom prst="rect">
            <a:avLst/>
          </a:prstGeom>
          <a:noFill/>
        </p:spPr>
        <p:txBody>
          <a:bodyPr wrap="square" lIns="91370" tIns="45681" rIns="91370" bIns="45681" rtlCol="0">
            <a:spAutoFit/>
          </a:bodyPr>
          <a:lstStyle/>
          <a:p>
            <a:pPr algn="just"/>
            <a:r>
              <a:rPr lang="en-US" sz="2400" dirty="0">
                <a:solidFill>
                  <a:prstClr val="black"/>
                </a:solidFill>
                <a:cs typeface="Arial" panose="020B0604020202020204" pitchFamily="34" charset="0"/>
              </a:rPr>
              <a:t>4. </a:t>
            </a:r>
            <a:r>
              <a:rPr lang="en-US" sz="2400" dirty="0" err="1">
                <a:solidFill>
                  <a:prstClr val="black"/>
                </a:solidFill>
                <a:cs typeface="Arial" panose="020B0604020202020204" pitchFamily="34" charset="0"/>
              </a:rPr>
              <a:t>Ngày</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kết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nạp</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Đội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thấy</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thật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tư</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hào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được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Tổng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phu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trách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Đội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đặt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trên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vai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chiếc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khăn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quàng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thắm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em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hằng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ao</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ước</a:t>
            </a:r>
            <a:r>
              <a:rPr lang="en-US" sz="2400" dirty="0">
                <a:solidFill>
                  <a:prstClr val="black"/>
                </a:solidFill>
                <a:cs typeface="Arial" panose="020B0604020202020204" pitchFamily="34" charset="0"/>
              </a:rPr>
              <a:t>.</a:t>
            </a:r>
          </a:p>
          <a:p>
            <a:pPr algn="just"/>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Ngước</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Đội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gương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mặt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bừng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sáng</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Em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muốn</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chạy</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thật</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nhanh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vê</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nha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khoe</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với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bô</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Em</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đa</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trơ</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thành</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đội</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viên</a:t>
            </a:r>
            <a:r>
              <a:rPr lang="en-US" sz="2400" dirty="0">
                <a:solidFill>
                  <a:prstClr val="black"/>
                </a:solidFill>
                <a:cs typeface="Arial" panose="020B0604020202020204" pitchFamily="34" charset="0"/>
              </a:rPr>
              <a:t>.</a:t>
            </a:r>
          </a:p>
          <a:p>
            <a:endParaRPr lang="en-US" sz="2400" dirty="0">
              <a:solidFill>
                <a:prstClr val="black"/>
              </a:solidFill>
            </a:endParaRPr>
          </a:p>
        </p:txBody>
      </p:sp>
    </p:spTree>
    <p:extLst>
      <p:ext uri="{BB962C8B-B14F-4D97-AF65-F5344CB8AC3E}">
        <p14:creationId xmlns:p14="http://schemas.microsoft.com/office/powerpoint/2010/main" val="1869545707"/>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288"/>
            <a:ext cx="9144000" cy="5157788"/>
          </a:xfrm>
        </p:spPr>
      </p:pic>
      <p:sp>
        <p:nvSpPr>
          <p:cNvPr id="5" name="Rectangle 4"/>
          <p:cNvSpPr/>
          <p:nvPr/>
        </p:nvSpPr>
        <p:spPr>
          <a:xfrm>
            <a:off x="4196538" y="1479202"/>
            <a:ext cx="4523994" cy="923330"/>
          </a:xfrm>
          <a:prstGeom prst="rect">
            <a:avLst/>
          </a:prstGeom>
          <a:noFill/>
        </p:spPr>
        <p:txBody>
          <a:bodyPr wrap="none" lIns="91440" tIns="45720" rIns="91440" bIns="45720">
            <a:spAutoFit/>
          </a:bodyPr>
          <a:lstStyle/>
          <a:p>
            <a:pPr algn="ct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Đọc</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rPr>
              <a:t> </a:t>
            </a: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mơ</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rPr>
              <a:t>̉ </a:t>
            </a:r>
            <a:r>
              <a:rPr lang="en-US" sz="5400" b="1" dirty="0" err="1">
                <a:ln w="24500" cmpd="dbl">
                  <a:solidFill>
                    <a:srgbClr val="FF0000"/>
                  </a:solidFill>
                  <a:prstDash val="solid"/>
                  <a:miter lim="800000"/>
                </a:ln>
                <a:solidFill>
                  <a:srgbClr val="FF0000"/>
                </a:solidFill>
                <a:effectLst>
                  <a:outerShdw blurRad="38100" dist="38100" dir="7020000" algn="tl">
                    <a:srgbClr val="000000">
                      <a:alpha val="35000"/>
                    </a:srgbClr>
                  </a:outerShdw>
                </a:effectLst>
              </a:rPr>
              <a:t>rộng</a:t>
            </a:r>
            <a:endParaRPr lang="en-US" sz="5400" b="1" cap="none" spc="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421174190"/>
      </p:ext>
    </p:extLst>
  </p:cSld>
  <p:clrMapOvr>
    <a:masterClrMapping/>
  </p:clrMapOvr>
  <p:transition advClick="0">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8600" y="-118595"/>
            <a:ext cx="9067800" cy="1375837"/>
            <a:chOff x="5409578" y="356283"/>
            <a:chExt cx="6472456" cy="2421039"/>
          </a:xfrm>
        </p:grpSpPr>
        <p:sp>
          <p:nvSpPr>
            <p:cNvPr id="12" name="Rounded Rectangle 11"/>
            <p:cNvSpPr/>
            <p:nvPr/>
          </p:nvSpPr>
          <p:spPr>
            <a:xfrm>
              <a:off x="5409578" y="526032"/>
              <a:ext cx="5238427" cy="2251290"/>
            </a:xfrm>
            <a:prstGeom prst="roundRect">
              <a:avLst/>
            </a:prstGeom>
            <a:ln w="28575">
              <a:solidFill>
                <a:srgbClr val="FFC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29"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10095312" y="356283"/>
              <a:ext cx="1786722" cy="23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457200" y="259799"/>
            <a:ext cx="6781800" cy="523141"/>
          </a:xfrm>
          <a:prstGeom prst="rect">
            <a:avLst/>
          </a:prstGeom>
        </p:spPr>
        <p:txBody>
          <a:bodyPr wrap="square" lIns="91370" tIns="45681" rIns="91370" bIns="45681">
            <a:spAutoFit/>
          </a:bodyPr>
          <a:lstStyle/>
          <a:p>
            <a:r>
              <a:rPr lang="en-US" sz="2800" b="1" dirty="0">
                <a:solidFill>
                  <a:srgbClr val="C00000"/>
                </a:solidFill>
              </a:rPr>
              <a:t>2. </a:t>
            </a:r>
            <a:r>
              <a:rPr lang="en-US" sz="2800" b="1" dirty="0" err="1">
                <a:solidFill>
                  <a:srgbClr val="C00000"/>
                </a:solidFill>
              </a:rPr>
              <a:t>Đọc</a:t>
            </a:r>
            <a:r>
              <a:rPr lang="en-US" sz="2800" b="1" dirty="0">
                <a:solidFill>
                  <a:srgbClr val="C00000"/>
                </a:solidFill>
              </a:rPr>
              <a:t> </a:t>
            </a:r>
            <a:r>
              <a:rPr lang="en-US" sz="2800" b="1" dirty="0" err="1">
                <a:solidFill>
                  <a:srgbClr val="C00000"/>
                </a:solidFill>
              </a:rPr>
              <a:t>một</a:t>
            </a:r>
            <a:r>
              <a:rPr lang="en-US" sz="2800" b="1" dirty="0">
                <a:solidFill>
                  <a:srgbClr val="C00000"/>
                </a:solidFill>
              </a:rPr>
              <a:t> </a:t>
            </a:r>
            <a:r>
              <a:rPr lang="en-US" sz="2800" b="1" dirty="0" err="1">
                <a:solidFill>
                  <a:srgbClr val="C00000"/>
                </a:solidFill>
              </a:rPr>
              <a:t>bài</a:t>
            </a:r>
            <a:r>
              <a:rPr lang="en-US" sz="2800" b="1" dirty="0">
                <a:solidFill>
                  <a:srgbClr val="C00000"/>
                </a:solidFill>
              </a:rPr>
              <a:t> </a:t>
            </a:r>
            <a:r>
              <a:rPr lang="en-US" sz="2800" b="1" dirty="0" err="1">
                <a:solidFill>
                  <a:srgbClr val="C00000"/>
                </a:solidFill>
              </a:rPr>
              <a:t>thơ</a:t>
            </a:r>
            <a:r>
              <a:rPr lang="en-US" sz="2800" b="1" dirty="0">
                <a:solidFill>
                  <a:srgbClr val="C00000"/>
                </a:solidFill>
              </a:rPr>
              <a:t> </a:t>
            </a:r>
            <a:r>
              <a:rPr lang="en-US" sz="2800" b="1" dirty="0" err="1">
                <a:solidFill>
                  <a:srgbClr val="C00000"/>
                </a:solidFill>
              </a:rPr>
              <a:t>vê</a:t>
            </a:r>
            <a:r>
              <a:rPr lang="en-US" sz="2800" b="1" dirty="0">
                <a:solidFill>
                  <a:srgbClr val="C00000"/>
                </a:solidFill>
              </a:rPr>
              <a:t>̀ </a:t>
            </a:r>
            <a:r>
              <a:rPr lang="en-US" sz="2800" b="1" dirty="0" err="1">
                <a:solidFill>
                  <a:srgbClr val="C00000"/>
                </a:solidFill>
              </a:rPr>
              <a:t>thiếu</a:t>
            </a:r>
            <a:r>
              <a:rPr lang="en-US" sz="2800" b="1" dirty="0">
                <a:solidFill>
                  <a:srgbClr val="C00000"/>
                </a:solidFill>
              </a:rPr>
              <a:t> </a:t>
            </a:r>
            <a:r>
              <a:rPr lang="en-US" sz="2800" b="1" dirty="0" err="1">
                <a:solidFill>
                  <a:srgbClr val="C00000"/>
                </a:solidFill>
              </a:rPr>
              <a:t>nhi</a:t>
            </a:r>
            <a:endParaRPr lang="en-US" sz="2800" b="1" dirty="0">
              <a:solidFill>
                <a:srgbClr val="C00000"/>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428750"/>
            <a:ext cx="57912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entagon 1"/>
          <p:cNvSpPr/>
          <p:nvPr/>
        </p:nvSpPr>
        <p:spPr>
          <a:xfrm>
            <a:off x="228600" y="1657350"/>
            <a:ext cx="2971800" cy="1028700"/>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t>Viết</a:t>
            </a:r>
            <a:r>
              <a:rPr lang="en-US" sz="2400" dirty="0"/>
              <a:t> </a:t>
            </a:r>
            <a:r>
              <a:rPr lang="en-US" sz="2400" dirty="0" err="1"/>
              <a:t>vào</a:t>
            </a:r>
            <a:r>
              <a:rPr lang="en-US" sz="2400" dirty="0"/>
              <a:t> </a:t>
            </a:r>
            <a:r>
              <a:rPr lang="en-US" sz="2400" dirty="0" err="1"/>
              <a:t>Phiếu</a:t>
            </a:r>
            <a:r>
              <a:rPr lang="en-US" sz="2400" dirty="0"/>
              <a:t> </a:t>
            </a:r>
            <a:r>
              <a:rPr lang="en-US" sz="2400" dirty="0" err="1"/>
              <a:t>đọc</a:t>
            </a:r>
            <a:r>
              <a:rPr lang="en-US" sz="2400" dirty="0"/>
              <a:t> </a:t>
            </a:r>
            <a:r>
              <a:rPr lang="en-US" sz="2400" dirty="0" err="1"/>
              <a:t>sách</a:t>
            </a:r>
            <a:r>
              <a:rPr lang="en-US" sz="2400" dirty="0"/>
              <a:t> </a:t>
            </a:r>
            <a:r>
              <a:rPr lang="en-US" sz="2400" dirty="0" err="1"/>
              <a:t>những</a:t>
            </a:r>
            <a:r>
              <a:rPr lang="en-US" sz="2400" dirty="0"/>
              <a:t> </a:t>
            </a:r>
            <a:r>
              <a:rPr lang="en-US" sz="2400" dirty="0" err="1"/>
              <a:t>điều</a:t>
            </a:r>
            <a:r>
              <a:rPr lang="en-US" sz="2400" dirty="0"/>
              <a:t> </a:t>
            </a:r>
            <a:r>
              <a:rPr lang="en-US" sz="2400" dirty="0" err="1"/>
              <a:t>em</a:t>
            </a:r>
            <a:r>
              <a:rPr lang="en-US" sz="2400" dirty="0"/>
              <a:t> </a:t>
            </a:r>
            <a:r>
              <a:rPr lang="en-US" sz="2400" dirty="0" err="1"/>
              <a:t>ghi</a:t>
            </a:r>
            <a:r>
              <a:rPr lang="en-US" sz="2400" dirty="0"/>
              <a:t> </a:t>
            </a:r>
            <a:r>
              <a:rPr lang="en-US" sz="2400" dirty="0" err="1"/>
              <a:t>nhơ</a:t>
            </a:r>
            <a:r>
              <a:rPr lang="en-US" sz="2400" dirty="0"/>
              <a:t>́.</a:t>
            </a:r>
          </a:p>
        </p:txBody>
      </p:sp>
      <p:sp>
        <p:nvSpPr>
          <p:cNvPr id="14" name="Pentagon 13"/>
          <p:cNvSpPr/>
          <p:nvPr/>
        </p:nvSpPr>
        <p:spPr>
          <a:xfrm>
            <a:off x="152400" y="3028950"/>
            <a:ext cx="3276600" cy="1200150"/>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Chia sẻ </a:t>
            </a:r>
            <a:r>
              <a:rPr lang="en-US" sz="2400" dirty="0" err="1"/>
              <a:t>với</a:t>
            </a:r>
            <a:r>
              <a:rPr lang="en-US" sz="2400" dirty="0"/>
              <a:t> </a:t>
            </a:r>
            <a:r>
              <a:rPr lang="en-US" sz="2400" dirty="0" err="1"/>
              <a:t>bạn</a:t>
            </a:r>
            <a:r>
              <a:rPr lang="en-US" sz="2400" dirty="0"/>
              <a:t> </a:t>
            </a:r>
            <a:r>
              <a:rPr lang="en-US" sz="2400" dirty="0" err="1"/>
              <a:t>vê</a:t>
            </a:r>
            <a:r>
              <a:rPr lang="en-US" sz="2400" dirty="0"/>
              <a:t>̀ </a:t>
            </a:r>
            <a:r>
              <a:rPr lang="en-US" sz="2400" dirty="0" err="1"/>
              <a:t>một</a:t>
            </a:r>
            <a:r>
              <a:rPr lang="en-US" sz="2400" dirty="0"/>
              <a:t> </a:t>
            </a:r>
            <a:r>
              <a:rPr lang="en-US" sz="2400" dirty="0" err="1"/>
              <a:t>hình</a:t>
            </a:r>
            <a:r>
              <a:rPr lang="en-US" sz="2400" dirty="0"/>
              <a:t> </a:t>
            </a:r>
            <a:r>
              <a:rPr lang="en-US" sz="2400" dirty="0" err="1"/>
              <a:t>ảnh</a:t>
            </a:r>
            <a:r>
              <a:rPr lang="en-US" sz="2400" dirty="0"/>
              <a:t> </a:t>
            </a:r>
            <a:r>
              <a:rPr lang="en-US" sz="2400" dirty="0" err="1"/>
              <a:t>em</a:t>
            </a:r>
            <a:r>
              <a:rPr lang="en-US" sz="2400" dirty="0"/>
              <a:t> </a:t>
            </a:r>
            <a:r>
              <a:rPr lang="en-US" sz="2400" dirty="0" err="1"/>
              <a:t>thích</a:t>
            </a:r>
            <a:r>
              <a:rPr lang="en-US" sz="2400" dirty="0"/>
              <a:t> </a:t>
            </a:r>
            <a:r>
              <a:rPr lang="en-US" sz="2400" dirty="0" err="1"/>
              <a:t>trong</a:t>
            </a:r>
            <a:r>
              <a:rPr lang="en-US" sz="2400" dirty="0"/>
              <a:t> </a:t>
            </a:r>
            <a:r>
              <a:rPr lang="en-US" sz="2400" dirty="0" err="1"/>
              <a:t>bài</a:t>
            </a:r>
            <a:r>
              <a:rPr lang="en-US" sz="2400" dirty="0"/>
              <a:t> </a:t>
            </a:r>
            <a:r>
              <a:rPr lang="en-US" sz="2400" dirty="0" err="1"/>
              <a:t>thơ</a:t>
            </a:r>
            <a:r>
              <a:rPr lang="en-US" sz="2400" dirty="0"/>
              <a:t>.</a:t>
            </a:r>
          </a:p>
        </p:txBody>
      </p:sp>
    </p:spTree>
    <p:extLst>
      <p:ext uri="{BB962C8B-B14F-4D97-AF65-F5344CB8AC3E}">
        <p14:creationId xmlns:p14="http://schemas.microsoft.com/office/powerpoint/2010/main" val="1136448615"/>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8)">
                                      <p:cBhvr>
                                        <p:cTn id="7" dur="10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7"/>
            <a:ext cx="9144476" cy="5209223"/>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2270"/>
            <a:ext cx="9144000" cy="3136476"/>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261442"/>
            <a:ext cx="1469120" cy="2935754"/>
          </a:xfrm>
          <a:prstGeom prst="rect">
            <a:avLst/>
          </a:prstGeom>
        </p:spPr>
      </p:pic>
      <p:grpSp>
        <p:nvGrpSpPr>
          <p:cNvPr id="3" name="Group 2">
            <a:extLst>
              <a:ext uri="{FF2B5EF4-FFF2-40B4-BE49-F238E27FC236}">
                <a16:creationId xmlns:a16="http://schemas.microsoft.com/office/drawing/2014/main" id="{186C5CF3-980D-4907-8826-12084BB1BF43}"/>
              </a:ext>
            </a:extLst>
          </p:cNvPr>
          <p:cNvGrpSpPr/>
          <p:nvPr/>
        </p:nvGrpSpPr>
        <p:grpSpPr>
          <a:xfrm>
            <a:off x="1004605" y="1177686"/>
            <a:ext cx="2404358" cy="2383692"/>
            <a:chOff x="1023475" y="2394057"/>
            <a:chExt cx="3205811" cy="3178256"/>
          </a:xfrm>
        </p:grpSpPr>
        <p:sp>
          <p:nvSpPr>
            <p:cNvPr id="11" name="!!1">
              <a:extLst>
                <a:ext uri="{FF2B5EF4-FFF2-40B4-BE49-F238E27FC236}">
                  <a16:creationId xmlns:a16="http://schemas.microsoft.com/office/drawing/2014/main" id="{F3E75715-2CCE-457B-B8E0-0F38147B3001}"/>
                </a:ext>
              </a:extLst>
            </p:cNvPr>
            <p:cNvSpPr/>
            <p:nvPr/>
          </p:nvSpPr>
          <p:spPr>
            <a:xfrm rot="10800000">
              <a:off x="1023475" y="2394057"/>
              <a:ext cx="3205811" cy="3030087"/>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dirty="0">
                <a:solidFill>
                  <a:prstClr val="white"/>
                </a:solidFill>
                <a:latin typeface="等线" panose="020F0502020204030204"/>
                <a:ea typeface="等线" panose="02010600030101010101" pitchFamily="2" charset="-122"/>
              </a:endParaRPr>
            </a:p>
          </p:txBody>
        </p:sp>
        <p:pic>
          <p:nvPicPr>
            <p:cNvPr id="5122" name="Picture 2" descr="Cô gái dễ thương đọc sách minh họa nhân vật hoạt hình Miễn phí Vector">
              <a:extLst>
                <a:ext uri="{FF2B5EF4-FFF2-40B4-BE49-F238E27FC236}">
                  <a16:creationId xmlns:a16="http://schemas.microsoft.com/office/drawing/2014/main" id="{487F53ED-47A9-4BBD-8CB3-8B099A23B5F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00" b="96200" l="9265" r="93291">
                          <a14:foregroundMark x1="65974" y1="9000" x2="75080" y2="67800"/>
                          <a14:foregroundMark x1="70447" y1="26000" x2="79553" y2="63000"/>
                          <a14:foregroundMark x1="84185" y1="31200" x2="73962" y2="56400"/>
                          <a14:foregroundMark x1="73962" y1="56400" x2="72204" y2="66800"/>
                          <a14:foregroundMark x1="70288" y1="30800" x2="88658" y2="40400"/>
                          <a14:foregroundMark x1="68530" y1="49400" x2="70767" y2="66200"/>
                          <a14:foregroundMark x1="45847" y1="75200" x2="37700" y2="60200"/>
                          <a14:foregroundMark x1="37700" y1="60200" x2="11502" y2="43800"/>
                          <a14:foregroundMark x1="11502" y1="49800" x2="48722" y2="81600"/>
                          <a14:foregroundMark x1="46326" y1="57000" x2="27636" y2="62000"/>
                          <a14:foregroundMark x1="27636" y1="62000" x2="23802" y2="61200"/>
                          <a14:foregroundMark x1="45367" y1="57000" x2="45208" y2="68200"/>
                          <a14:foregroundMark x1="45208" y1="68200" x2="45847" y2="69600"/>
                          <a14:foregroundMark x1="42652" y1="67200" x2="42652" y2="67200"/>
                          <a14:foregroundMark x1="43930" y1="92000" x2="43930" y2="92000"/>
                          <a14:foregroundMark x1="45527" y1="96200" x2="45527" y2="96200"/>
                          <a14:foregroundMark x1="25240" y1="23600" x2="25240" y2="23600"/>
                          <a14:foregroundMark x1="66454" y1="30800" x2="87700" y2="37200"/>
                          <a14:foregroundMark x1="93450" y1="42600" x2="93450" y2="42600"/>
                          <a14:foregroundMark x1="83227" y1="59400" x2="80511" y2="52400"/>
                          <a14:foregroundMark x1="9265" y1="43400" x2="9265" y2="43400"/>
                        </a14:backgroundRemoval>
                      </a14:imgEffect>
                    </a14:imgLayer>
                  </a14:imgProps>
                </a:ext>
                <a:ext uri="{28A0092B-C50C-407E-A947-70E740481C1C}">
                  <a14:useLocalDpi xmlns:a14="http://schemas.microsoft.com/office/drawing/2010/main" val="0"/>
                </a:ext>
              </a:extLst>
            </a:blip>
            <a:srcRect/>
            <a:stretch>
              <a:fillRect/>
            </a:stretch>
          </p:blipFill>
          <p:spPr bwMode="auto">
            <a:xfrm>
              <a:off x="1197059" y="3252248"/>
              <a:ext cx="2904722" cy="2320065"/>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2">
              <a:extLst>
                <a:ext uri="{FF2B5EF4-FFF2-40B4-BE49-F238E27FC236}">
                  <a16:creationId xmlns:a16="http://schemas.microsoft.com/office/drawing/2014/main" id="{24066C39-B795-4804-8941-553A34816A85}"/>
                </a:ext>
              </a:extLst>
            </p:cNvPr>
            <p:cNvSpPr txBox="1">
              <a:spLocks/>
            </p:cNvSpPr>
            <p:nvPr/>
          </p:nvSpPr>
          <p:spPr>
            <a:xfrm>
              <a:off x="1081896" y="2731349"/>
              <a:ext cx="3137074"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Thảo luận</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grpSp>
        <p:nvGrpSpPr>
          <p:cNvPr id="5" name="Group 4">
            <a:extLst>
              <a:ext uri="{FF2B5EF4-FFF2-40B4-BE49-F238E27FC236}">
                <a16:creationId xmlns:a16="http://schemas.microsoft.com/office/drawing/2014/main" id="{D4998F62-38A4-410F-B35C-CAAB9E2722DC}"/>
              </a:ext>
            </a:extLst>
          </p:cNvPr>
          <p:cNvGrpSpPr/>
          <p:nvPr/>
        </p:nvGrpSpPr>
        <p:grpSpPr>
          <a:xfrm>
            <a:off x="3393839" y="41404"/>
            <a:ext cx="2487208" cy="2272565"/>
            <a:chOff x="4453323" y="1312800"/>
            <a:chExt cx="3316277" cy="3030087"/>
          </a:xfrm>
        </p:grpSpPr>
        <p:sp>
          <p:nvSpPr>
            <p:cNvPr id="10" name="!!2">
              <a:extLst>
                <a:ext uri="{FF2B5EF4-FFF2-40B4-BE49-F238E27FC236}">
                  <a16:creationId xmlns:a16="http://schemas.microsoft.com/office/drawing/2014/main" id="{6DB5402F-B1A2-4D71-B0FA-219E5AE2E5A3}"/>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等线" panose="020F0502020204030204"/>
                <a:ea typeface="等线" panose="02010600030101010101" pitchFamily="2" charset="-122"/>
              </a:endParaRPr>
            </a:p>
          </p:txBody>
        </p:sp>
        <p:pic>
          <p:nvPicPr>
            <p:cNvPr id="5124" name="Picture 4" descr="Cô gái dễ thương hạnh phúc với logo văn phòng phẩm minh họa nhân vật hoạt hình Các vector miễn phí">
              <a:extLst>
                <a:ext uri="{FF2B5EF4-FFF2-40B4-BE49-F238E27FC236}">
                  <a16:creationId xmlns:a16="http://schemas.microsoft.com/office/drawing/2014/main" id="{81A9A02D-E1F8-4D5E-8DB0-941ACF5A710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2">
              <a:extLst>
                <a:ext uri="{FF2B5EF4-FFF2-40B4-BE49-F238E27FC236}">
                  <a16:creationId xmlns:a16="http://schemas.microsoft.com/office/drawing/2014/main" id="{DC18EAF8-6B01-4681-AEA8-4A0048F97F3D}"/>
                </a:ext>
              </a:extLst>
            </p:cNvPr>
            <p:cNvSpPr txBox="1">
              <a:spLocks/>
            </p:cNvSpPr>
            <p:nvPr/>
          </p:nvSpPr>
          <p:spPr>
            <a:xfrm>
              <a:off x="4632527" y="1626913"/>
              <a:ext cx="3137073"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Trình bày</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grpSp>
        <p:nvGrpSpPr>
          <p:cNvPr id="7" name="Group 6">
            <a:extLst>
              <a:ext uri="{FF2B5EF4-FFF2-40B4-BE49-F238E27FC236}">
                <a16:creationId xmlns:a16="http://schemas.microsoft.com/office/drawing/2014/main" id="{D4D41864-9C76-4481-9D7B-6B03E3140095}"/>
              </a:ext>
            </a:extLst>
          </p:cNvPr>
          <p:cNvGrpSpPr/>
          <p:nvPr/>
        </p:nvGrpSpPr>
        <p:grpSpPr>
          <a:xfrm>
            <a:off x="5877255" y="1420027"/>
            <a:ext cx="2391626" cy="2331720"/>
            <a:chOff x="7921269" y="2763027"/>
            <a:chExt cx="3188834" cy="3108960"/>
          </a:xfrm>
        </p:grpSpPr>
        <p:sp>
          <p:nvSpPr>
            <p:cNvPr id="14" name="!!1">
              <a:extLst>
                <a:ext uri="{FF2B5EF4-FFF2-40B4-BE49-F238E27FC236}">
                  <a16:creationId xmlns:a16="http://schemas.microsoft.com/office/drawing/2014/main" id="{9984F87C-B17A-4604-9172-4E33A1C758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dirty="0">
                <a:solidFill>
                  <a:prstClr val="white"/>
                </a:solidFill>
                <a:latin typeface="等线" panose="020F0502020204030204"/>
                <a:ea typeface="等线" panose="02010600030101010101" pitchFamily="2" charset="-122"/>
              </a:endParaRPr>
            </a:p>
          </p:txBody>
        </p:sp>
        <p:pic>
          <p:nvPicPr>
            <p:cNvPr id="5126" name="Picture 6" descr="Cô gái dễ thương cầm bút chì vẽ minh họa cho nhân vật hoạt hình Miễn phí Vector">
              <a:extLst>
                <a:ext uri="{FF2B5EF4-FFF2-40B4-BE49-F238E27FC236}">
                  <a16:creationId xmlns:a16="http://schemas.microsoft.com/office/drawing/2014/main" id="{A1110ADC-74C7-41F3-A30C-E32E12A7306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id="{CA5584DC-4E71-4D13-A640-DE531B4DAA8C}"/>
                </a:ext>
              </a:extLst>
            </p:cNvPr>
            <p:cNvSpPr txBox="1">
              <a:spLocks/>
            </p:cNvSpPr>
            <p:nvPr/>
          </p:nvSpPr>
          <p:spPr>
            <a:xfrm>
              <a:off x="7973030" y="3016823"/>
              <a:ext cx="3137073"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Nhận xét</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pic>
        <p:nvPicPr>
          <p:cNvPr id="5130" name="Picture 10">
            <a:extLst>
              <a:ext uri="{FF2B5EF4-FFF2-40B4-BE49-F238E27FC236}">
                <a16:creationId xmlns:a16="http://schemas.microsoft.com/office/drawing/2014/main" id="{29E82213-2A6F-4DCC-9106-815C896B41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1656" y="265496"/>
            <a:ext cx="1262939" cy="126293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C6CF347A-16FB-4188-98B6-A6AE2FE1957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28487" y="2953218"/>
            <a:ext cx="2584433" cy="278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16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6" presetClass="entr" presetSubtype="0" fill="hold" nodeType="withEffect">
                                  <p:stCondLst>
                                    <p:cond delay="0"/>
                                  </p:stCondLst>
                                  <p:childTnLst>
                                    <p:set>
                                      <p:cBhvr>
                                        <p:cTn id="19" dur="1" fill="hold">
                                          <p:stCondLst>
                                            <p:cond delay="0"/>
                                          </p:stCondLst>
                                        </p:cTn>
                                        <p:tgtEl>
                                          <p:spTgt spid="5134"/>
                                        </p:tgtEl>
                                        <p:attrNameLst>
                                          <p:attrName>style.visibility</p:attrName>
                                        </p:attrNameLst>
                                      </p:cBhvr>
                                      <p:to>
                                        <p:strVal val="visible"/>
                                      </p:to>
                                    </p:set>
                                    <p:animEffect transition="in" filter="wipe(down)">
                                      <p:cBhvr>
                                        <p:cTn id="20" dur="580">
                                          <p:stCondLst>
                                            <p:cond delay="0"/>
                                          </p:stCondLst>
                                        </p:cTn>
                                        <p:tgtEl>
                                          <p:spTgt spid="5134"/>
                                        </p:tgtEl>
                                      </p:cBhvr>
                                    </p:animEffect>
                                    <p:anim calcmode="lin" valueType="num">
                                      <p:cBhvr>
                                        <p:cTn id="21" dur="1822" tmFilter="0,0; 0.14,0.36; 0.43,0.73; 0.71,0.91; 1.0,1.0">
                                          <p:stCondLst>
                                            <p:cond delay="0"/>
                                          </p:stCondLst>
                                        </p:cTn>
                                        <p:tgtEl>
                                          <p:spTgt spid="513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13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13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13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134"/>
                                        </p:tgtEl>
                                        <p:attrNameLst>
                                          <p:attrName>ppt_y</p:attrName>
                                        </p:attrNameLst>
                                      </p:cBhvr>
                                      <p:tavLst>
                                        <p:tav tm="0" fmla="#ppt_y-sin(pi*$)/81">
                                          <p:val>
                                            <p:fltVal val="0"/>
                                          </p:val>
                                        </p:tav>
                                        <p:tav tm="100000">
                                          <p:val>
                                            <p:fltVal val="1"/>
                                          </p:val>
                                        </p:tav>
                                      </p:tavLst>
                                    </p:anim>
                                    <p:animScale>
                                      <p:cBhvr>
                                        <p:cTn id="26" dur="26">
                                          <p:stCondLst>
                                            <p:cond delay="650"/>
                                          </p:stCondLst>
                                        </p:cTn>
                                        <p:tgtEl>
                                          <p:spTgt spid="5134"/>
                                        </p:tgtEl>
                                      </p:cBhvr>
                                      <p:to x="100000" y="60000"/>
                                    </p:animScale>
                                    <p:animScale>
                                      <p:cBhvr>
                                        <p:cTn id="27" dur="166" decel="50000">
                                          <p:stCondLst>
                                            <p:cond delay="676"/>
                                          </p:stCondLst>
                                        </p:cTn>
                                        <p:tgtEl>
                                          <p:spTgt spid="5134"/>
                                        </p:tgtEl>
                                      </p:cBhvr>
                                      <p:to x="100000" y="100000"/>
                                    </p:animScale>
                                    <p:animScale>
                                      <p:cBhvr>
                                        <p:cTn id="28" dur="26">
                                          <p:stCondLst>
                                            <p:cond delay="1312"/>
                                          </p:stCondLst>
                                        </p:cTn>
                                        <p:tgtEl>
                                          <p:spTgt spid="5134"/>
                                        </p:tgtEl>
                                      </p:cBhvr>
                                      <p:to x="100000" y="80000"/>
                                    </p:animScale>
                                    <p:animScale>
                                      <p:cBhvr>
                                        <p:cTn id="29" dur="166" decel="50000">
                                          <p:stCondLst>
                                            <p:cond delay="1338"/>
                                          </p:stCondLst>
                                        </p:cTn>
                                        <p:tgtEl>
                                          <p:spTgt spid="5134"/>
                                        </p:tgtEl>
                                      </p:cBhvr>
                                      <p:to x="100000" y="100000"/>
                                    </p:animScale>
                                    <p:animScale>
                                      <p:cBhvr>
                                        <p:cTn id="30" dur="26">
                                          <p:stCondLst>
                                            <p:cond delay="1642"/>
                                          </p:stCondLst>
                                        </p:cTn>
                                        <p:tgtEl>
                                          <p:spTgt spid="5134"/>
                                        </p:tgtEl>
                                      </p:cBhvr>
                                      <p:to x="100000" y="90000"/>
                                    </p:animScale>
                                    <p:animScale>
                                      <p:cBhvr>
                                        <p:cTn id="31" dur="166" decel="50000">
                                          <p:stCondLst>
                                            <p:cond delay="1668"/>
                                          </p:stCondLst>
                                        </p:cTn>
                                        <p:tgtEl>
                                          <p:spTgt spid="5134"/>
                                        </p:tgtEl>
                                      </p:cBhvr>
                                      <p:to x="100000" y="100000"/>
                                    </p:animScale>
                                    <p:animScale>
                                      <p:cBhvr>
                                        <p:cTn id="32" dur="26">
                                          <p:stCondLst>
                                            <p:cond delay="1808"/>
                                          </p:stCondLst>
                                        </p:cTn>
                                        <p:tgtEl>
                                          <p:spTgt spid="5134"/>
                                        </p:tgtEl>
                                      </p:cBhvr>
                                      <p:to x="100000" y="95000"/>
                                    </p:animScale>
                                    <p:animScale>
                                      <p:cBhvr>
                                        <p:cTn id="33" dur="166" decel="50000">
                                          <p:stCondLst>
                                            <p:cond delay="1834"/>
                                          </p:stCondLst>
                                        </p:cTn>
                                        <p:tgtEl>
                                          <p:spTgt spid="513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3" y="14287"/>
            <a:ext cx="9124951" cy="5129213"/>
          </a:xfrm>
          <a:prstGeom prst="rect">
            <a:avLst/>
          </a:prstGeom>
        </p:spPr>
      </p:pic>
      <p:sp>
        <p:nvSpPr>
          <p:cNvPr id="3" name="Rectangle 2"/>
          <p:cNvSpPr/>
          <p:nvPr/>
        </p:nvSpPr>
        <p:spPr>
          <a:xfrm>
            <a:off x="1448087" y="2286000"/>
            <a:ext cx="4698722" cy="1446550"/>
          </a:xfrm>
          <a:prstGeom prst="rect">
            <a:avLst/>
          </a:prstGeom>
          <a:noFill/>
        </p:spPr>
        <p:txBody>
          <a:bodyPr wrap="none" lIns="91440" tIns="45720" rIns="91440" bIns="45720">
            <a:spAutoFit/>
          </a:bodyPr>
          <a:lstStyle/>
          <a:p>
            <a:pPr algn="ctr"/>
            <a:r>
              <a:rPr lang="en-US" sz="88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Củng</a:t>
            </a:r>
            <a:r>
              <a:rPr lang="en-US" sz="8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88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cô</a:t>
            </a:r>
            <a:r>
              <a:rPr lang="en-US" sz="8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Tree>
    <p:extLst>
      <p:ext uri="{BB962C8B-B14F-4D97-AF65-F5344CB8AC3E}">
        <p14:creationId xmlns:p14="http://schemas.microsoft.com/office/powerpoint/2010/main" val="2578166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28922" y="1520190"/>
            <a:ext cx="1426002" cy="142600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74745" y="1520190"/>
            <a:ext cx="1426002" cy="14260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51871" y="1845506"/>
            <a:ext cx="1426002" cy="14260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96897" y="1682848"/>
            <a:ext cx="1426002" cy="14260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59" y="595349"/>
            <a:ext cx="2500313" cy="2500313"/>
          </a:xfrm>
          <a:prstGeom prst="rect">
            <a:avLst/>
          </a:prstGeom>
        </p:spPr>
      </p:pic>
      <p:sp>
        <p:nvSpPr>
          <p:cNvPr id="10" name="Rectangle 9"/>
          <p:cNvSpPr/>
          <p:nvPr/>
        </p:nvSpPr>
        <p:spPr>
          <a:xfrm>
            <a:off x="2350954" y="1370417"/>
            <a:ext cx="4354799" cy="830997"/>
          </a:xfrm>
          <a:prstGeom prst="rect">
            <a:avLst/>
          </a:prstGeom>
          <a:noFill/>
        </p:spPr>
        <p:txBody>
          <a:bodyPr wrap="none" lIns="91440" tIns="45720" rIns="91440" bIns="45720">
            <a:prstTxWarp prst="textArchUp">
              <a:avLst/>
            </a:prstTxWarp>
            <a:spAutoFit/>
          </a:bodyPr>
          <a:lstStyle/>
          <a:p>
            <a:pPr algn="ctr" defTabSz="914400">
              <a:defRPr/>
            </a:pPr>
            <a:r>
              <a:rPr lang="en-US" sz="6600" b="1"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Gà</a:t>
            </a:r>
            <a:r>
              <a:rPr lang="en-US" sz="6600" b="1"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con qua </a:t>
            </a:r>
            <a:r>
              <a:rPr lang="en-US" sz="6600" b="1"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cầu</a:t>
            </a:r>
            <a:endParaRPr lang="en-US" sz="6600" b="1"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p:txBody>
      </p:sp>
      <p:pic>
        <p:nvPicPr>
          <p:cNvPr id="2"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3771" y="-642938"/>
            <a:ext cx="457200" cy="457200"/>
          </a:xfrm>
          <a:prstGeom prst="rect">
            <a:avLst/>
          </a:prstGeom>
        </p:spPr>
      </p:pic>
      <p:sp>
        <p:nvSpPr>
          <p:cNvPr id="3" name="TextBox 2"/>
          <p:cNvSpPr txBox="1"/>
          <p:nvPr/>
        </p:nvSpPr>
        <p:spPr>
          <a:xfrm>
            <a:off x="3657600" y="285750"/>
            <a:ext cx="2438400" cy="646331"/>
          </a:xfrm>
          <a:prstGeom prst="rect">
            <a:avLst/>
          </a:prstGeom>
          <a:noFill/>
        </p:spPr>
        <p:txBody>
          <a:bodyPr wrap="square" rtlCol="0">
            <a:spAutoFit/>
          </a:bodyPr>
          <a:lstStyle/>
          <a:p>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Tro</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chơi</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93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67004" y="2380706"/>
            <a:ext cx="564003" cy="887324"/>
          </a:xfrm>
          <a:prstGeom prst="rect">
            <a:avLst/>
          </a:prstGeom>
        </p:spPr>
      </p:pic>
      <p:pic>
        <p:nvPicPr>
          <p:cNvPr id="14" name="Picture 13">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80360" y="2051382"/>
            <a:ext cx="564003" cy="887324"/>
          </a:xfrm>
          <a:prstGeom prst="rect">
            <a:avLst/>
          </a:prstGeom>
        </p:spPr>
      </p:pic>
      <p:pic>
        <p:nvPicPr>
          <p:cNvPr id="19" name="Picture 18">
            <a:hlinkClick r:id="rId9"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42055" y="2351198"/>
            <a:ext cx="532969" cy="83849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0" y="775482"/>
            <a:ext cx="2217309" cy="2124056"/>
          </a:xfrm>
          <a:prstGeom prst="rect">
            <a:avLst/>
          </a:prstGeom>
        </p:spPr>
      </p:pic>
      <p:sp>
        <p:nvSpPr>
          <p:cNvPr id="15" name="4"/>
          <p:cNvSpPr/>
          <p:nvPr/>
        </p:nvSpPr>
        <p:spPr>
          <a:xfrm>
            <a:off x="4247863" y="3045450"/>
            <a:ext cx="869260" cy="886265"/>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defRPr/>
            </a:pPr>
            <a:r>
              <a:rPr lang="en-US" sz="2400" b="1" dirty="0" err="1">
                <a:solidFill>
                  <a:prstClr val="white"/>
                </a:solidFill>
                <a:latin typeface="Times New Roman" panose="02020603050405020304" pitchFamily="18" charset="0"/>
                <a:cs typeface="Times New Roman" panose="02020603050405020304" pitchFamily="18" charset="0"/>
              </a:rPr>
              <a:t>Đi</a:t>
            </a:r>
            <a:endParaRPr lang="en-US" sz="2400" b="1" dirty="0">
              <a:solidFill>
                <a:prstClr val="white"/>
              </a:solidFill>
              <a:latin typeface="Times New Roman" panose="02020603050405020304" pitchFamily="18" charset="0"/>
              <a:cs typeface="Times New Roman" panose="02020603050405020304" pitchFamily="18" charset="0"/>
            </a:endParaRPr>
          </a:p>
          <a:p>
            <a:pPr algn="ctr" defTabSz="914400">
              <a:defRPr/>
            </a:pPr>
            <a:r>
              <a:rPr lang="en-US" sz="2400" b="1" dirty="0">
                <a:solidFill>
                  <a:prstClr val="white"/>
                </a:solidFill>
                <a:latin typeface="Times New Roman" panose="02020603050405020304" pitchFamily="18" charset="0"/>
                <a:cs typeface="Times New Roman" panose="02020603050405020304" pitchFamily="18" charset="0"/>
              </a:rPr>
              <a:t> Qua</a:t>
            </a:r>
          </a:p>
        </p:txBody>
      </p:sp>
      <p:sp>
        <p:nvSpPr>
          <p:cNvPr id="16" name="3"/>
          <p:cNvSpPr/>
          <p:nvPr/>
        </p:nvSpPr>
        <p:spPr>
          <a:xfrm>
            <a:off x="4247863" y="3028950"/>
            <a:ext cx="869260" cy="886265"/>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defRPr/>
            </a:pPr>
            <a:r>
              <a:rPr lang="en-US" sz="2400" b="1" dirty="0" err="1">
                <a:solidFill>
                  <a:prstClr val="white"/>
                </a:solidFill>
                <a:latin typeface="Times New Roman" panose="02020603050405020304" pitchFamily="18" charset="0"/>
                <a:cs typeface="Times New Roman" panose="02020603050405020304" pitchFamily="18" charset="0"/>
              </a:rPr>
              <a:t>Đi</a:t>
            </a:r>
            <a:endParaRPr lang="en-US" sz="2400" b="1" dirty="0">
              <a:solidFill>
                <a:prstClr val="white"/>
              </a:solidFill>
              <a:latin typeface="Times New Roman" panose="02020603050405020304" pitchFamily="18" charset="0"/>
              <a:cs typeface="Times New Roman" panose="02020603050405020304" pitchFamily="18" charset="0"/>
            </a:endParaRPr>
          </a:p>
          <a:p>
            <a:pPr algn="ctr" defTabSz="914400">
              <a:defRPr/>
            </a:pPr>
            <a:r>
              <a:rPr lang="en-US" sz="2400" b="1" dirty="0">
                <a:solidFill>
                  <a:prstClr val="white"/>
                </a:solidFill>
                <a:latin typeface="Times New Roman" panose="02020603050405020304" pitchFamily="18" charset="0"/>
                <a:cs typeface="Times New Roman" panose="02020603050405020304" pitchFamily="18" charset="0"/>
              </a:rPr>
              <a:t> Qua</a:t>
            </a:r>
          </a:p>
        </p:txBody>
      </p:sp>
      <p:sp>
        <p:nvSpPr>
          <p:cNvPr id="17" name="2"/>
          <p:cNvSpPr/>
          <p:nvPr/>
        </p:nvSpPr>
        <p:spPr>
          <a:xfrm>
            <a:off x="4267200" y="3028950"/>
            <a:ext cx="869260" cy="886265"/>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defRPr/>
            </a:pPr>
            <a:r>
              <a:rPr lang="en-US" sz="2400" b="1" dirty="0" err="1">
                <a:solidFill>
                  <a:prstClr val="white"/>
                </a:solidFill>
                <a:latin typeface="Times New Roman" panose="02020603050405020304" pitchFamily="18" charset="0"/>
                <a:cs typeface="Times New Roman" panose="02020603050405020304" pitchFamily="18" charset="0"/>
              </a:rPr>
              <a:t>Đi</a:t>
            </a:r>
            <a:endParaRPr lang="en-US" sz="2400" b="1" dirty="0">
              <a:solidFill>
                <a:prstClr val="white"/>
              </a:solidFill>
              <a:latin typeface="Times New Roman" panose="02020603050405020304" pitchFamily="18" charset="0"/>
              <a:cs typeface="Times New Roman" panose="02020603050405020304" pitchFamily="18" charset="0"/>
            </a:endParaRPr>
          </a:p>
          <a:p>
            <a:pPr algn="ctr" defTabSz="914400">
              <a:defRPr/>
            </a:pPr>
            <a:r>
              <a:rPr lang="en-US" sz="2400" b="1" dirty="0">
                <a:solidFill>
                  <a:prstClr val="white"/>
                </a:solidFill>
                <a:latin typeface="Times New Roman" panose="02020603050405020304" pitchFamily="18" charset="0"/>
                <a:cs typeface="Times New Roman" panose="02020603050405020304" pitchFamily="18" charset="0"/>
              </a:rPr>
              <a:t> Qua</a:t>
            </a:r>
          </a:p>
        </p:txBody>
      </p:sp>
      <p:sp>
        <p:nvSpPr>
          <p:cNvPr id="18" name="1"/>
          <p:cNvSpPr/>
          <p:nvPr/>
        </p:nvSpPr>
        <p:spPr>
          <a:xfrm>
            <a:off x="4267200" y="3028950"/>
            <a:ext cx="866852" cy="886265"/>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defRPr/>
            </a:pPr>
            <a:r>
              <a:rPr lang="en-US" sz="2400" b="1" dirty="0" err="1">
                <a:solidFill>
                  <a:prstClr val="white"/>
                </a:solidFill>
                <a:latin typeface="Times New Roman" panose="02020603050405020304" pitchFamily="18" charset="0"/>
                <a:cs typeface="Times New Roman" panose="02020603050405020304" pitchFamily="18" charset="0"/>
              </a:rPr>
              <a:t>Đi</a:t>
            </a:r>
            <a:endParaRPr lang="en-US" sz="2400" b="1" dirty="0">
              <a:solidFill>
                <a:prstClr val="white"/>
              </a:solidFill>
              <a:latin typeface="Times New Roman" panose="02020603050405020304" pitchFamily="18" charset="0"/>
              <a:cs typeface="Times New Roman" panose="02020603050405020304" pitchFamily="18" charset="0"/>
            </a:endParaRPr>
          </a:p>
          <a:p>
            <a:pPr algn="ctr" defTabSz="914400">
              <a:defRPr/>
            </a:pPr>
            <a:r>
              <a:rPr lang="en-US" sz="2400" b="1" dirty="0">
                <a:solidFill>
                  <a:prstClr val="white"/>
                </a:solidFill>
                <a:latin typeface="Times New Roman" panose="02020603050405020304" pitchFamily="18" charset="0"/>
                <a:cs typeface="Times New Roman" panose="02020603050405020304" pitchFamily="18" charset="0"/>
              </a:rPr>
              <a:t> Qua</a:t>
            </a:r>
          </a:p>
        </p:txBody>
      </p:sp>
      <p:pic>
        <p:nvPicPr>
          <p:cNvPr id="3" name="Picture 2">
            <a:hlinkClick r:id="rId11"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21409" y="2011183"/>
            <a:ext cx="564660" cy="888358"/>
          </a:xfrm>
          <a:prstGeom prst="rect">
            <a:avLst/>
          </a:prstGeom>
        </p:spPr>
      </p:pic>
      <p:pic>
        <p:nvPicPr>
          <p:cNvPr id="11"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38548" y="-657225"/>
            <a:ext cx="457200" cy="457200"/>
          </a:xfrm>
          <a:prstGeom prst="rect">
            <a:avLst/>
          </a:prstGeom>
        </p:spPr>
      </p:pic>
    </p:spTree>
    <p:extLst>
      <p:ext uri="{BB962C8B-B14F-4D97-AF65-F5344CB8AC3E}">
        <p14:creationId xmlns:p14="http://schemas.microsoft.com/office/powerpoint/2010/main" val="28005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8"/>
                                        </p:tgtEl>
                                        <p:attrNameLst>
                                          <p:attrName>ppt_w</p:attrName>
                                        </p:attrNameLst>
                                      </p:cBhvr>
                                      <p:tavLst>
                                        <p:tav tm="0">
                                          <p:val>
                                            <p:strVal val="ppt_w"/>
                                          </p:val>
                                        </p:tav>
                                        <p:tav tm="100000">
                                          <p:val>
                                            <p:fltVal val="0"/>
                                          </p:val>
                                        </p:tav>
                                      </p:tavLst>
                                    </p:anim>
                                    <p:anim calcmode="lin" valueType="num">
                                      <p:cBhvr>
                                        <p:cTn id="12" dur="500"/>
                                        <p:tgtEl>
                                          <p:spTgt spid="18"/>
                                        </p:tgtEl>
                                        <p:attrNameLst>
                                          <p:attrName>ppt_h</p:attrName>
                                        </p:attrNameLst>
                                      </p:cBhvr>
                                      <p:tavLst>
                                        <p:tav tm="0">
                                          <p:val>
                                            <p:strVal val="ppt_h"/>
                                          </p:val>
                                        </p:tav>
                                        <p:tav tm="100000">
                                          <p:val>
                                            <p:fltVal val="0"/>
                                          </p:val>
                                        </p:tav>
                                      </p:tavLst>
                                    </p:anim>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4.58333E-6 -4.81481E-6 L -0.6875 0.01459 " pathEditMode="relative" rAng="0" ptsTypes="AA">
                                      <p:cBhvr>
                                        <p:cTn id="16" dur="2000" fill="hold"/>
                                        <p:tgtEl>
                                          <p:spTgt spid="3"/>
                                        </p:tgtEl>
                                        <p:attrNameLst>
                                          <p:attrName>ppt_x</p:attrName>
                                          <p:attrName>ppt_y</p:attrName>
                                        </p:attrNameLst>
                                      </p:cBhvr>
                                      <p:rCtr x="-34375" y="718"/>
                                    </p:animMotion>
                                  </p:childTnLst>
                                  <p:subTnLst>
                                    <p:audio>
                                      <p:cMediaNode>
                                        <p:cTn display="0" masterRel="sameClick">
                                          <p:stCondLst>
                                            <p:cond evt="begin" delay="0">
                                              <p:tn val="1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7"/>
                                        </p:tgtEl>
                                        <p:attrNameLst>
                                          <p:attrName>ppt_w</p:attrName>
                                        </p:attrNameLst>
                                      </p:cBhvr>
                                      <p:tavLst>
                                        <p:tav tm="0">
                                          <p:val>
                                            <p:strVal val="ppt_w"/>
                                          </p:val>
                                        </p:tav>
                                        <p:tav tm="100000">
                                          <p:val>
                                            <p:fltVal val="0"/>
                                          </p:val>
                                        </p:tav>
                                      </p:tavLst>
                                    </p:anim>
                                    <p:anim calcmode="lin" valueType="num">
                                      <p:cBhvr>
                                        <p:cTn id="22" dur="500"/>
                                        <p:tgtEl>
                                          <p:spTgt spid="17"/>
                                        </p:tgtEl>
                                        <p:attrNameLst>
                                          <p:attrName>ppt_h</p:attrName>
                                        </p:attrNameLst>
                                      </p:cBhvr>
                                      <p:tavLst>
                                        <p:tav tm="0">
                                          <p:val>
                                            <p:strVal val="ppt_h"/>
                                          </p:val>
                                        </p:tav>
                                        <p:tav tm="100000">
                                          <p:val>
                                            <p:fltVal val="0"/>
                                          </p:val>
                                        </p:tav>
                                      </p:tavLst>
                                    </p:anim>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3.125E-6 -3.7037E-6 L -0.79101 0.02269 " pathEditMode="relative" rAng="0" ptsTypes="AA">
                                      <p:cBhvr>
                                        <p:cTn id="26" dur="2000" fill="hold"/>
                                        <p:tgtEl>
                                          <p:spTgt spid="14"/>
                                        </p:tgtEl>
                                        <p:attrNameLst>
                                          <p:attrName>ppt_x</p:attrName>
                                          <p:attrName>ppt_y</p:attrName>
                                        </p:attrNameLst>
                                      </p:cBhvr>
                                      <p:rCtr x="-39557" y="1134"/>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16"/>
                                        </p:tgtEl>
                                        <p:attrNameLst>
                                          <p:attrName>ppt_w</p:attrName>
                                        </p:attrNameLst>
                                      </p:cBhvr>
                                      <p:tavLst>
                                        <p:tav tm="0">
                                          <p:val>
                                            <p:strVal val="ppt_w"/>
                                          </p:val>
                                        </p:tav>
                                        <p:tav tm="100000">
                                          <p:val>
                                            <p:fltVal val="0"/>
                                          </p:val>
                                        </p:tav>
                                      </p:tavLst>
                                    </p:anim>
                                    <p:anim calcmode="lin" valueType="num">
                                      <p:cBhvr>
                                        <p:cTn id="32" dur="500"/>
                                        <p:tgtEl>
                                          <p:spTgt spid="16"/>
                                        </p:tgtEl>
                                        <p:attrNameLst>
                                          <p:attrName>ppt_h</p:attrName>
                                        </p:attrNameLst>
                                      </p:cBhvr>
                                      <p:tavLst>
                                        <p:tav tm="0">
                                          <p:val>
                                            <p:strVal val="ppt_h"/>
                                          </p:val>
                                        </p:tav>
                                        <p:tav tm="100000">
                                          <p:val>
                                            <p:fltVal val="0"/>
                                          </p:val>
                                        </p:tav>
                                      </p:tavLst>
                                    </p:anim>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25E-6 2.59259E-6 L -0.90156 -0.03472 " pathEditMode="relative" rAng="0" ptsTypes="AA">
                                      <p:cBhvr>
                                        <p:cTn id="36" dur="2000" fill="hold"/>
                                        <p:tgtEl>
                                          <p:spTgt spid="19"/>
                                        </p:tgtEl>
                                        <p:attrNameLst>
                                          <p:attrName>ppt_x</p:attrName>
                                          <p:attrName>ppt_y</p:attrName>
                                        </p:attrNameLst>
                                      </p:cBhvr>
                                      <p:rCtr x="-45078" y="-1736"/>
                                    </p:animMotion>
                                  </p:childTnLst>
                                  <p:subTnLst>
                                    <p:audio>
                                      <p:cMediaNode>
                                        <p:cTn display="0" masterRel="sameClick">
                                          <p:stCondLst>
                                            <p:cond evt="begin" delay="0">
                                              <p:tn val="3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1.66667E-6 -4.07407E-6 L -0.91445 -0.02314 " pathEditMode="relative" rAng="0" ptsTypes="AA">
                                      <p:cBhvr>
                                        <p:cTn id="46" dur="2000" fill="hold"/>
                                        <p:tgtEl>
                                          <p:spTgt spid="20"/>
                                        </p:tgtEl>
                                        <p:attrNameLst>
                                          <p:attrName>ppt_x</p:attrName>
                                          <p:attrName>ppt_y</p:attrName>
                                        </p:attrNameLst>
                                      </p:cBhvr>
                                      <p:rCtr x="-45729" y="-1157"/>
                                    </p:animMotion>
                                  </p:childTnLst>
                                  <p:subTnLst>
                                    <p:audio>
                                      <p:cMediaNode>
                                        <p:cTn display="0" masterRel="sameClick">
                                          <p:stCondLst>
                                            <p:cond evt="begin" delay="0">
                                              <p:tn val="4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5"/>
                  </p:tgtEl>
                </p:cond>
              </p:nextCondLst>
            </p:seq>
            <p:audio>
              <p:cMediaNode vol="80000">
                <p:cTn id="47" fill="hold" display="0">
                  <p:stCondLst>
                    <p:cond delay="indefinite"/>
                  </p:stCondLst>
                  <p:endCondLst>
                    <p:cond evt="onStopAudio" delay="0">
                      <p:tgtEl>
                        <p:sldTgt/>
                      </p:tgtEl>
                    </p:cond>
                  </p:endCondLst>
                </p:cTn>
                <p:tgtEl>
                  <p:spTgt spid="11"/>
                </p:tgtEl>
              </p:cMediaNode>
            </p:audio>
          </p:childTnLst>
        </p:cTn>
      </p:par>
    </p:tnLst>
    <p:bldLst>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28551" y="1411167"/>
            <a:ext cx="1767145" cy="176714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31" y="791308"/>
            <a:ext cx="2143455" cy="2387001"/>
          </a:xfrm>
          <a:prstGeom prst="rect">
            <a:avLst/>
          </a:prstGeom>
        </p:spPr>
      </p:pic>
      <p:sp>
        <p:nvSpPr>
          <p:cNvPr id="9" name="Hexagon 8">
            <a:hlinkClick r:id="rId9" action="ppaction://hlinksldjump"/>
          </p:cNvPr>
          <p:cNvSpPr/>
          <p:nvPr/>
        </p:nvSpPr>
        <p:spPr>
          <a:xfrm>
            <a:off x="7941051" y="4416693"/>
            <a:ext cx="1202949"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prstClr val="white"/>
                </a:solidFill>
                <a:latin typeface="Times New Roman" panose="02020603050405020304" pitchFamily="18" charset="0"/>
                <a:cs typeface="Times New Roman" panose="02020603050405020304" pitchFamily="18" charset="0"/>
              </a:rPr>
              <a:t>Quay</a:t>
            </a:r>
          </a:p>
          <a:p>
            <a:pPr algn="ctr" defTabSz="914400"/>
            <a:r>
              <a:rPr lang="en-US" sz="2000" b="1" dirty="0" err="1">
                <a:solidFill>
                  <a:prstClr val="white"/>
                </a:solidFill>
                <a:latin typeface="Times New Roman" panose="02020603050405020304" pitchFamily="18" charset="0"/>
                <a:cs typeface="Times New Roman" panose="02020603050405020304" pitchFamily="18" charset="0"/>
              </a:rPr>
              <a:t>Lại</a:t>
            </a:r>
            <a:endParaRPr lang="en-US" sz="2000" b="1" dirty="0">
              <a:solidFill>
                <a:prstClr val="white"/>
              </a:solidFill>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0289" y="-768824"/>
            <a:ext cx="457200" cy="457200"/>
          </a:xfrm>
          <a:prstGeom prst="rect">
            <a:avLst/>
          </a:prstGeom>
        </p:spPr>
      </p:pic>
      <p:sp>
        <p:nvSpPr>
          <p:cNvPr id="11" name="Round Same Side Corner Rectangle 10"/>
          <p:cNvSpPr/>
          <p:nvPr/>
        </p:nvSpPr>
        <p:spPr>
          <a:xfrm>
            <a:off x="1039529" y="19177"/>
            <a:ext cx="6901522" cy="1977218"/>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2" name="Round Diagonal Corner Rectangle 11"/>
          <p:cNvSpPr/>
          <p:nvPr/>
        </p:nvSpPr>
        <p:spPr>
          <a:xfrm>
            <a:off x="3041069" y="43632"/>
            <a:ext cx="2587354" cy="501407"/>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1</a:t>
            </a:r>
          </a:p>
        </p:txBody>
      </p:sp>
      <p:sp>
        <p:nvSpPr>
          <p:cNvPr id="13" name="A"/>
          <p:cNvSpPr/>
          <p:nvPr/>
        </p:nvSpPr>
        <p:spPr>
          <a:xfrm>
            <a:off x="644638" y="3023200"/>
            <a:ext cx="3690108" cy="651167"/>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err="1">
                <a:solidFill>
                  <a:srgbClr val="FFFF00"/>
                </a:solidFill>
                <a:latin typeface="Times New Roman" panose="02020603050405020304" pitchFamily="18" charset="0"/>
                <a:cs typeface="Times New Roman" panose="02020603050405020304" pitchFamily="18" charset="0"/>
              </a:rPr>
              <a:t>A.Được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vào</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Đội</a:t>
            </a:r>
            <a:r>
              <a:rPr lang="en-US" sz="3600" b="1" dirty="0">
                <a:solidFill>
                  <a:srgbClr val="FFFF00"/>
                </a:solidFill>
                <a:latin typeface="Times New Roman" panose="02020603050405020304" pitchFamily="18" charset="0"/>
                <a:cs typeface="Times New Roman" panose="02020603050405020304" pitchFamily="18" charset="0"/>
              </a:rPr>
              <a:t> </a:t>
            </a:r>
          </a:p>
        </p:txBody>
      </p:sp>
      <p:sp>
        <p:nvSpPr>
          <p:cNvPr id="14" name="C"/>
          <p:cNvSpPr/>
          <p:nvPr/>
        </p:nvSpPr>
        <p:spPr>
          <a:xfrm>
            <a:off x="4841046" y="3023200"/>
            <a:ext cx="3998155" cy="651167"/>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err="1">
                <a:solidFill>
                  <a:srgbClr val="FFFF00"/>
                </a:solidFill>
                <a:latin typeface="Times New Roman" panose="02020603050405020304" pitchFamily="18" charset="0"/>
                <a:cs typeface="Times New Roman" panose="02020603050405020304" pitchFamily="18" charset="0"/>
              </a:rPr>
              <a:t>C.Được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vào</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Đoàn</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5" name="B"/>
          <p:cNvSpPr/>
          <p:nvPr/>
        </p:nvSpPr>
        <p:spPr>
          <a:xfrm>
            <a:off x="642009" y="3769766"/>
            <a:ext cx="3692737" cy="62632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err="1">
                <a:solidFill>
                  <a:srgbClr val="FFFF00"/>
                </a:solidFill>
                <a:latin typeface="Times New Roman" panose="02020603050405020304" pitchFamily="18" charset="0"/>
                <a:cs typeface="Times New Roman" panose="02020603050405020304" pitchFamily="18" charset="0"/>
              </a:rPr>
              <a:t>B.Được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điểm</a:t>
            </a:r>
            <a:r>
              <a:rPr lang="en-US" sz="3600" b="1" dirty="0">
                <a:solidFill>
                  <a:srgbClr val="FFFF00"/>
                </a:solidFill>
                <a:latin typeface="Times New Roman" panose="02020603050405020304" pitchFamily="18" charset="0"/>
                <a:cs typeface="Times New Roman" panose="02020603050405020304" pitchFamily="18" charset="0"/>
              </a:rPr>
              <a:t> 10</a:t>
            </a:r>
          </a:p>
        </p:txBody>
      </p:sp>
      <p:sp>
        <p:nvSpPr>
          <p:cNvPr id="16" name="D"/>
          <p:cNvSpPr/>
          <p:nvPr/>
        </p:nvSpPr>
        <p:spPr>
          <a:xfrm>
            <a:off x="4892208" y="3769768"/>
            <a:ext cx="3946993" cy="627949"/>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FFFF00"/>
                </a:solidFill>
                <a:latin typeface="Times New Roman" panose="02020603050405020304" pitchFamily="18" charset="0"/>
                <a:cs typeface="Times New Roman" panose="02020603050405020304" pitchFamily="18" charset="0"/>
              </a:rPr>
              <a:t>D. </a:t>
            </a:r>
            <a:r>
              <a:rPr lang="en-US" sz="3600" b="1" dirty="0" err="1">
                <a:solidFill>
                  <a:srgbClr val="FFFF00"/>
                </a:solidFill>
                <a:latin typeface="Times New Roman" panose="02020603050405020304" pitchFamily="18" charset="0"/>
                <a:cs typeface="Times New Roman" panose="02020603050405020304" pitchFamily="18" charset="0"/>
              </a:rPr>
              <a:t>Được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chơi</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779951" y="846021"/>
            <a:ext cx="5562599" cy="769441"/>
          </a:xfrm>
          <a:prstGeom prst="rect">
            <a:avLst/>
          </a:prstGeom>
          <a:noFill/>
        </p:spPr>
        <p:txBody>
          <a:bodyPr wrap="square" lIns="91440" tIns="45720" rIns="91440" bIns="45720">
            <a:spAutoFit/>
          </a:bodyPr>
          <a:lstStyle/>
          <a:p>
            <a:pPr algn="ctr" defTabSz="914400">
              <a:defRPr/>
            </a:pPr>
            <a:r>
              <a:rPr lang="en-US" sz="4400" dirty="0" err="1">
                <a:ln w="0"/>
                <a:solidFill>
                  <a:srgbClr val="002060"/>
                </a:solidFill>
                <a:latin typeface="Times New Roman" panose="02020603050405020304" pitchFamily="18" charset="0"/>
                <a:cs typeface="Times New Roman" panose="02020603050405020304" pitchFamily="18" charset="0"/>
              </a:rPr>
              <a:t>Nhi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ao</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ước</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điều</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gi</a:t>
            </a:r>
            <a:r>
              <a:rPr lang="en-US" sz="4400" dirty="0">
                <a:ln w="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344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anim calcmode="lin" valueType="num">
                                      <p:cBhvr>
                                        <p:cTn id="22" dur="750" fill="hold"/>
                                        <p:tgtEl>
                                          <p:spTgt spid="13"/>
                                        </p:tgtEl>
                                        <p:attrNameLst>
                                          <p:attrName>style.rotation</p:attrName>
                                        </p:attrNameLst>
                                      </p:cBhvr>
                                      <p:tavLst>
                                        <p:tav tm="0">
                                          <p:val>
                                            <p:fltVal val="720"/>
                                          </p:val>
                                        </p:tav>
                                        <p:tav tm="100000">
                                          <p:val>
                                            <p:fltVal val="0"/>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style.rotation</p:attrName>
                                        </p:attrNameLst>
                                      </p:cBhvr>
                                      <p:tavLst>
                                        <p:tav tm="0">
                                          <p:val>
                                            <p:fltVal val="720"/>
                                          </p:val>
                                        </p:tav>
                                        <p:tav tm="100000">
                                          <p:val>
                                            <p:fltVal val="0"/>
                                          </p:val>
                                        </p:tav>
                                      </p:tavLst>
                                    </p:anim>
                                    <p:anim calcmode="lin" valueType="num">
                                      <p:cBhvr>
                                        <p:cTn id="29" dur="750" fill="hold"/>
                                        <p:tgtEl>
                                          <p:spTgt spid="14"/>
                                        </p:tgtEl>
                                        <p:attrNameLst>
                                          <p:attrName>ppt_h</p:attrName>
                                        </p:attrNameLst>
                                      </p:cBhvr>
                                      <p:tavLst>
                                        <p:tav tm="0">
                                          <p:val>
                                            <p:fltVal val="0"/>
                                          </p:val>
                                        </p:tav>
                                        <p:tav tm="100000">
                                          <p:val>
                                            <p:strVal val="#ppt_h"/>
                                          </p:val>
                                        </p:tav>
                                      </p:tavLst>
                                    </p:anim>
                                    <p:anim calcmode="lin" valueType="num">
                                      <p:cBhvr>
                                        <p:cTn id="30" dur="750" fill="hold"/>
                                        <p:tgtEl>
                                          <p:spTgt spid="14"/>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anim calcmode="lin" valueType="num">
                                      <p:cBhvr>
                                        <p:cTn id="34" dur="750" fill="hold"/>
                                        <p:tgtEl>
                                          <p:spTgt spid="16"/>
                                        </p:tgtEl>
                                        <p:attrNameLst>
                                          <p:attrName>style.rotation</p:attrName>
                                        </p:attrNameLst>
                                      </p:cBhvr>
                                      <p:tavLst>
                                        <p:tav tm="0">
                                          <p:val>
                                            <p:fltVal val="720"/>
                                          </p:val>
                                        </p:tav>
                                        <p:tav tm="100000">
                                          <p:val>
                                            <p:fltVal val="0"/>
                                          </p:val>
                                        </p:tav>
                                      </p:tavLst>
                                    </p:anim>
                                    <p:anim calcmode="lin" valueType="num">
                                      <p:cBhvr>
                                        <p:cTn id="35" dur="750" fill="hold"/>
                                        <p:tgtEl>
                                          <p:spTgt spid="16"/>
                                        </p:tgtEl>
                                        <p:attrNameLst>
                                          <p:attrName>ppt_h</p:attrName>
                                        </p:attrNameLst>
                                      </p:cBhvr>
                                      <p:tavLst>
                                        <p:tav tm="0">
                                          <p:val>
                                            <p:fltVal val="0"/>
                                          </p:val>
                                        </p:tav>
                                        <p:tav tm="100000">
                                          <p:val>
                                            <p:strVal val="#ppt_h"/>
                                          </p:val>
                                        </p:tav>
                                      </p:tavLst>
                                    </p:anim>
                                    <p:anim calcmode="lin" valueType="num">
                                      <p:cBhvr>
                                        <p:cTn id="36" dur="750" fill="hold"/>
                                        <p:tgtEl>
                                          <p:spTgt spid="16"/>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750"/>
                                        <p:tgtEl>
                                          <p:spTgt spid="15"/>
                                        </p:tgtEl>
                                      </p:cBhvr>
                                    </p:animEffect>
                                    <p:anim calcmode="lin" valueType="num">
                                      <p:cBhvr>
                                        <p:cTn id="40" dur="750" fill="hold"/>
                                        <p:tgtEl>
                                          <p:spTgt spid="15"/>
                                        </p:tgtEl>
                                        <p:attrNameLst>
                                          <p:attrName>style.rotation</p:attrName>
                                        </p:attrNameLst>
                                      </p:cBhvr>
                                      <p:tavLst>
                                        <p:tav tm="0">
                                          <p:val>
                                            <p:fltVal val="720"/>
                                          </p:val>
                                        </p:tav>
                                        <p:tav tm="100000">
                                          <p:val>
                                            <p:fltVal val="0"/>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1" nodeType="clickEffect">
                                  <p:stCondLst>
                                    <p:cond delay="0"/>
                                  </p:stCondLst>
                                  <p:childTnLst>
                                    <p:animClr clrSpc="hsl" dir="cw">
                                      <p:cBhvr override="childStyle">
                                        <p:cTn id="48" dur="500" fill="hold"/>
                                        <p:tgtEl>
                                          <p:spTgt spid="13"/>
                                        </p:tgtEl>
                                        <p:attrNameLst>
                                          <p:attrName>style.color</p:attrName>
                                        </p:attrNameLst>
                                      </p:cBhvr>
                                      <p:by>
                                        <p:hsl h="7200000" s="0" l="0"/>
                                      </p:by>
                                    </p:animClr>
                                    <p:animClr clrSpc="hsl" dir="cw">
                                      <p:cBhvr>
                                        <p:cTn id="49" dur="500" fill="hold"/>
                                        <p:tgtEl>
                                          <p:spTgt spid="13"/>
                                        </p:tgtEl>
                                        <p:attrNameLst>
                                          <p:attrName>fillcolor</p:attrName>
                                        </p:attrNameLst>
                                      </p:cBhvr>
                                      <p:by>
                                        <p:hsl h="7200000" s="0" l="0"/>
                                      </p:by>
                                    </p:animClr>
                                    <p:animClr clrSpc="hsl" dir="cw">
                                      <p:cBhvr>
                                        <p:cTn id="50" dur="500" fill="hold"/>
                                        <p:tgtEl>
                                          <p:spTgt spid="13"/>
                                        </p:tgtEl>
                                        <p:attrNameLst>
                                          <p:attrName>stroke.color</p:attrName>
                                        </p:attrNameLst>
                                      </p:cBhvr>
                                      <p:by>
                                        <p:hsl h="7200000" s="0" l="0"/>
                                      </p:by>
                                    </p:animClr>
                                    <p:set>
                                      <p:cBhvr>
                                        <p:cTn id="51" dur="500" fill="hold"/>
                                        <p:tgtEl>
                                          <p:spTgt spid="13"/>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9" presetClass="exit" presetSubtype="0" accel="100000"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 calcmode="lin" valueType="num">
                                      <p:cBhvr>
                                        <p:cTn id="58" dur="500"/>
                                        <p:tgtEl>
                                          <p:spTgt spid="14"/>
                                        </p:tgtEl>
                                        <p:attrNameLst>
                                          <p:attrName>style.rotation</p:attrName>
                                        </p:attrNameLst>
                                      </p:cBhvr>
                                      <p:tavLst>
                                        <p:tav tm="0">
                                          <p:val>
                                            <p:fltVal val="0"/>
                                          </p:val>
                                        </p:tav>
                                        <p:tav tm="100000">
                                          <p:val>
                                            <p:fltVal val="360"/>
                                          </p:val>
                                        </p:tav>
                                      </p:tavLst>
                                    </p:anim>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49" presetClass="exit" presetSubtype="0" accel="100000" fill="hold" grpId="1"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 calcmode="lin" valueType="num">
                                      <p:cBhvr>
                                        <p:cTn id="67" dur="500"/>
                                        <p:tgtEl>
                                          <p:spTgt spid="16"/>
                                        </p:tgtEl>
                                        <p:attrNameLst>
                                          <p:attrName>style.rotation</p:attrName>
                                        </p:attrNameLst>
                                      </p:cBhvr>
                                      <p:tavLst>
                                        <p:tav tm="0">
                                          <p:val>
                                            <p:fltVal val="0"/>
                                          </p:val>
                                        </p:tav>
                                        <p:tav tm="100000">
                                          <p:val>
                                            <p:fltVal val="36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500"/>
                                        <p:tgtEl>
                                          <p:spTgt spid="15"/>
                                        </p:tgtEl>
                                        <p:attrNameLst>
                                          <p:attrName>ppt_w</p:attrName>
                                        </p:attrNameLst>
                                      </p:cBhvr>
                                      <p:tavLst>
                                        <p:tav tm="0">
                                          <p:val>
                                            <p:strVal val="ppt_w"/>
                                          </p:val>
                                        </p:tav>
                                        <p:tav tm="100000">
                                          <p:val>
                                            <p:fltVal val="0"/>
                                          </p:val>
                                        </p:tav>
                                      </p:tavLst>
                                    </p:anim>
                                    <p:anim calcmode="lin" valueType="num">
                                      <p:cBhvr>
                                        <p:cTn id="75" dur="500"/>
                                        <p:tgtEl>
                                          <p:spTgt spid="15"/>
                                        </p:tgtEl>
                                        <p:attrNameLst>
                                          <p:attrName>ppt_h</p:attrName>
                                        </p:attrNameLst>
                                      </p:cBhvr>
                                      <p:tavLst>
                                        <p:tav tm="0">
                                          <p:val>
                                            <p:strVal val="ppt_h"/>
                                          </p:val>
                                        </p:tav>
                                        <p:tav tm="100000">
                                          <p:val>
                                            <p:fltVal val="0"/>
                                          </p:val>
                                        </p:tav>
                                      </p:tavLst>
                                    </p:anim>
                                    <p:anim calcmode="lin" valueType="num">
                                      <p:cBhvr>
                                        <p:cTn id="76" dur="500"/>
                                        <p:tgtEl>
                                          <p:spTgt spid="15"/>
                                        </p:tgtEl>
                                        <p:attrNameLst>
                                          <p:attrName>style.rotation</p:attrName>
                                        </p:attrNameLst>
                                      </p:cBhvr>
                                      <p:tavLst>
                                        <p:tav tm="0">
                                          <p:val>
                                            <p:fltVal val="0"/>
                                          </p:val>
                                        </p:tav>
                                        <p:tav tm="100000">
                                          <p:val>
                                            <p:fltVal val="36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28551" y="1411167"/>
            <a:ext cx="1767145" cy="176714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31" y="791308"/>
            <a:ext cx="2143455" cy="2387001"/>
          </a:xfrm>
          <a:prstGeom prst="rect">
            <a:avLst/>
          </a:prstGeom>
        </p:spPr>
      </p:pic>
      <p:sp>
        <p:nvSpPr>
          <p:cNvPr id="9" name="Hexagon 8">
            <a:hlinkClick r:id="rId9" action="ppaction://hlinksldjump"/>
          </p:cNvPr>
          <p:cNvSpPr/>
          <p:nvPr/>
        </p:nvSpPr>
        <p:spPr>
          <a:xfrm>
            <a:off x="7531868" y="4368594"/>
            <a:ext cx="1194554"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prstClr val="white"/>
                </a:solidFill>
                <a:latin typeface="Times New Roman" panose="02020603050405020304" pitchFamily="18" charset="0"/>
                <a:cs typeface="Times New Roman" panose="02020603050405020304" pitchFamily="18" charset="0"/>
              </a:rPr>
              <a:t>Quay</a:t>
            </a:r>
          </a:p>
          <a:p>
            <a:pPr algn="ctr" defTabSz="914400"/>
            <a:r>
              <a:rPr lang="en-US" sz="2000" b="1" dirty="0" err="1">
                <a:solidFill>
                  <a:prstClr val="white"/>
                </a:solidFill>
                <a:latin typeface="Times New Roman" panose="02020603050405020304" pitchFamily="18" charset="0"/>
                <a:cs typeface="Times New Roman" panose="02020603050405020304" pitchFamily="18" charset="0"/>
              </a:rPr>
              <a:t>Lại</a:t>
            </a:r>
            <a:endParaRPr lang="en-US" sz="2000" b="1" dirty="0">
              <a:solidFill>
                <a:prstClr val="white"/>
              </a:solidFill>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0289" y="-768824"/>
            <a:ext cx="457200" cy="457200"/>
          </a:xfrm>
          <a:prstGeom prst="rect">
            <a:avLst/>
          </a:prstGeom>
        </p:spPr>
      </p:pic>
      <p:sp>
        <p:nvSpPr>
          <p:cNvPr id="11" name="Round Same Side Corner Rectangle 10"/>
          <p:cNvSpPr/>
          <p:nvPr/>
        </p:nvSpPr>
        <p:spPr>
          <a:xfrm>
            <a:off x="1039529" y="19177"/>
            <a:ext cx="6901522" cy="1977218"/>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2" name="Round Diagonal Corner Rectangle 11"/>
          <p:cNvSpPr/>
          <p:nvPr/>
        </p:nvSpPr>
        <p:spPr>
          <a:xfrm>
            <a:off x="3041069" y="43632"/>
            <a:ext cx="2587354" cy="501407"/>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2</a:t>
            </a:r>
          </a:p>
        </p:txBody>
      </p:sp>
      <p:sp>
        <p:nvSpPr>
          <p:cNvPr id="13" name="A"/>
          <p:cNvSpPr/>
          <p:nvPr/>
        </p:nvSpPr>
        <p:spPr>
          <a:xfrm>
            <a:off x="4841045" y="3555493"/>
            <a:ext cx="4294561" cy="94137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D. Vì </a:t>
            </a:r>
            <a:r>
              <a:rPr lang="en-US" sz="2800" b="1" dirty="0" err="1">
                <a:solidFill>
                  <a:srgbClr val="FFFF00"/>
                </a:solidFill>
                <a:latin typeface="Times New Roman" panose="02020603050405020304" pitchFamily="18" charset="0"/>
                <a:cs typeface="Times New Roman" panose="02020603050405020304" pitchFamily="18" charset="0"/>
              </a:rPr>
              <a:t>Nhi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chăm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chỉ, </a:t>
            </a:r>
            <a:r>
              <a:rPr lang="en-US" sz="2800" b="1" dirty="0">
                <a:solidFill>
                  <a:srgbClr val="FFFF00"/>
                </a:solidFill>
                <a:latin typeface="Times New Roman" panose="02020603050405020304" pitchFamily="18" charset="0"/>
                <a:cs typeface="Times New Roman" panose="02020603050405020304" pitchFamily="18" charset="0"/>
              </a:rPr>
              <a:t>hay </a:t>
            </a:r>
            <a:r>
              <a:rPr lang="en-US" sz="2800" b="1" dirty="0" err="1">
                <a:solidFill>
                  <a:srgbClr val="FFFF00"/>
                </a:solidFill>
                <a:latin typeface="Times New Roman" panose="02020603050405020304" pitchFamily="18" charset="0"/>
                <a:cs typeface="Times New Roman" panose="02020603050405020304" pitchFamily="18" charset="0"/>
              </a:rPr>
              <a:t>giúp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mọi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người</a:t>
            </a:r>
            <a:r>
              <a:rPr lang="en-US" sz="2800" b="1" dirty="0">
                <a:solidFill>
                  <a:srgbClr val="FFFF00"/>
                </a:solidFill>
                <a:latin typeface="Times New Roman" panose="02020603050405020304" pitchFamily="18" charset="0"/>
                <a:cs typeface="Times New Roman" panose="02020603050405020304" pitchFamily="18" charset="0"/>
              </a:rPr>
              <a:t> </a:t>
            </a:r>
          </a:p>
        </p:txBody>
      </p:sp>
      <p:sp>
        <p:nvSpPr>
          <p:cNvPr id="14" name="C"/>
          <p:cNvSpPr/>
          <p:nvPr/>
        </p:nvSpPr>
        <p:spPr>
          <a:xfrm>
            <a:off x="4841046" y="2801125"/>
            <a:ext cx="4150555" cy="651167"/>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C. Vì </a:t>
            </a:r>
            <a:r>
              <a:rPr lang="en-US" sz="2800" b="1" dirty="0" err="1">
                <a:solidFill>
                  <a:srgbClr val="FFFF00"/>
                </a:solidFill>
                <a:latin typeface="Times New Roman" panose="02020603050405020304" pitchFamily="18" charset="0"/>
                <a:cs typeface="Times New Roman" panose="02020603050405020304" pitchFamily="18" charset="0"/>
              </a:rPr>
              <a:t>Nhi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chăm</a:t>
            </a:r>
            <a:r>
              <a:rPr lang="en-US" sz="2800" b="1" dirty="0">
                <a:solidFill>
                  <a:srgbClr val="FFFF00"/>
                </a:solidFill>
                <a:latin typeface="Times New Roman" panose="02020603050405020304" pitchFamily="18" charset="0"/>
                <a:cs typeface="Times New Roman" panose="02020603050405020304" pitchFamily="18" charset="0"/>
              </a:rPr>
              <a:t> chỉ</a:t>
            </a:r>
          </a:p>
        </p:txBody>
      </p:sp>
      <p:sp>
        <p:nvSpPr>
          <p:cNvPr id="15" name="B"/>
          <p:cNvSpPr/>
          <p:nvPr/>
        </p:nvSpPr>
        <p:spPr>
          <a:xfrm>
            <a:off x="642009" y="3611576"/>
            <a:ext cx="3692737" cy="802234"/>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B. Vì </a:t>
            </a:r>
            <a:r>
              <a:rPr lang="en-US" sz="2800" b="1" dirty="0" err="1">
                <a:solidFill>
                  <a:srgbClr val="FFFF00"/>
                </a:solidFill>
                <a:latin typeface="Times New Roman" panose="02020603050405020304" pitchFamily="18" charset="0"/>
                <a:cs typeface="Times New Roman" panose="02020603050405020304" pitchFamily="18" charset="0"/>
              </a:rPr>
              <a:t>Nhi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học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đều</a:t>
            </a:r>
            <a:r>
              <a:rPr lang="en-US" sz="2800" b="1" dirty="0">
                <a:solidFill>
                  <a:srgbClr val="FFFF00"/>
                </a:solidFill>
                <a:latin typeface="Times New Roman" panose="02020603050405020304" pitchFamily="18" charset="0"/>
                <a:cs typeface="Times New Roman" panose="02020603050405020304" pitchFamily="18" charset="0"/>
              </a:rPr>
              <a:t> </a:t>
            </a:r>
          </a:p>
        </p:txBody>
      </p:sp>
      <p:sp>
        <p:nvSpPr>
          <p:cNvPr id="16" name="D"/>
          <p:cNvSpPr/>
          <p:nvPr/>
        </p:nvSpPr>
        <p:spPr>
          <a:xfrm>
            <a:off x="637499" y="2801125"/>
            <a:ext cx="3852791" cy="754368"/>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A. Vì </a:t>
            </a:r>
            <a:r>
              <a:rPr lang="en-US" sz="2800" b="1" dirty="0" err="1">
                <a:solidFill>
                  <a:srgbClr val="FFFF00"/>
                </a:solidFill>
                <a:latin typeface="Times New Roman" panose="02020603050405020304" pitchFamily="18" charset="0"/>
                <a:cs typeface="Times New Roman" panose="02020603050405020304" pitchFamily="18" charset="0"/>
              </a:rPr>
              <a:t>Nhi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tuổi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đê</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vào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Đội</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709225" y="654873"/>
            <a:ext cx="6019326" cy="1323439"/>
          </a:xfrm>
          <a:prstGeom prst="rect">
            <a:avLst/>
          </a:prstGeom>
          <a:noFill/>
        </p:spPr>
        <p:txBody>
          <a:bodyPr wrap="square" lIns="91440" tIns="45720" rIns="91440" bIns="45720">
            <a:spAutoFit/>
          </a:bodyPr>
          <a:lstStyle/>
          <a:p>
            <a:pPr algn="ctr" defTabSz="914400">
              <a:defRPr/>
            </a:pPr>
            <a:r>
              <a:rPr lang="en-US" sz="4000" dirty="0">
                <a:ln w="0"/>
                <a:solidFill>
                  <a:srgbClr val="002060"/>
                </a:solidFill>
                <a:latin typeface="Times New Roman" panose="02020603050405020304" pitchFamily="18" charset="0"/>
                <a:cs typeface="Times New Roman" panose="02020603050405020304" pitchFamily="18" charset="0"/>
              </a:rPr>
              <a:t>Vì </a:t>
            </a:r>
            <a:r>
              <a:rPr lang="en-US" sz="4000" dirty="0" err="1">
                <a:ln w="0"/>
                <a:solidFill>
                  <a:srgbClr val="002060"/>
                </a:solidFill>
                <a:latin typeface="Times New Roman" panose="02020603050405020304" pitchFamily="18" charset="0"/>
                <a:cs typeface="Times New Roman" panose="02020603050405020304" pitchFamily="18" charset="0"/>
              </a:rPr>
              <a:t>sao</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Nhi</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được</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giới</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thiệu</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kết</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nạp</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Đội</a:t>
            </a:r>
            <a:r>
              <a:rPr lang="en-US" sz="4000" dirty="0">
                <a:ln w="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088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anim calcmode="lin" valueType="num">
                                      <p:cBhvr>
                                        <p:cTn id="22" dur="750" fill="hold"/>
                                        <p:tgtEl>
                                          <p:spTgt spid="13"/>
                                        </p:tgtEl>
                                        <p:attrNameLst>
                                          <p:attrName>style.rotation</p:attrName>
                                        </p:attrNameLst>
                                      </p:cBhvr>
                                      <p:tavLst>
                                        <p:tav tm="0">
                                          <p:val>
                                            <p:fltVal val="720"/>
                                          </p:val>
                                        </p:tav>
                                        <p:tav tm="100000">
                                          <p:val>
                                            <p:fltVal val="0"/>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style.rotation</p:attrName>
                                        </p:attrNameLst>
                                      </p:cBhvr>
                                      <p:tavLst>
                                        <p:tav tm="0">
                                          <p:val>
                                            <p:fltVal val="720"/>
                                          </p:val>
                                        </p:tav>
                                        <p:tav tm="100000">
                                          <p:val>
                                            <p:fltVal val="0"/>
                                          </p:val>
                                        </p:tav>
                                      </p:tavLst>
                                    </p:anim>
                                    <p:anim calcmode="lin" valueType="num">
                                      <p:cBhvr>
                                        <p:cTn id="29" dur="750" fill="hold"/>
                                        <p:tgtEl>
                                          <p:spTgt spid="14"/>
                                        </p:tgtEl>
                                        <p:attrNameLst>
                                          <p:attrName>ppt_h</p:attrName>
                                        </p:attrNameLst>
                                      </p:cBhvr>
                                      <p:tavLst>
                                        <p:tav tm="0">
                                          <p:val>
                                            <p:fltVal val="0"/>
                                          </p:val>
                                        </p:tav>
                                        <p:tav tm="100000">
                                          <p:val>
                                            <p:strVal val="#ppt_h"/>
                                          </p:val>
                                        </p:tav>
                                      </p:tavLst>
                                    </p:anim>
                                    <p:anim calcmode="lin" valueType="num">
                                      <p:cBhvr>
                                        <p:cTn id="30" dur="750" fill="hold"/>
                                        <p:tgtEl>
                                          <p:spTgt spid="14"/>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anim calcmode="lin" valueType="num">
                                      <p:cBhvr>
                                        <p:cTn id="34" dur="750" fill="hold"/>
                                        <p:tgtEl>
                                          <p:spTgt spid="16"/>
                                        </p:tgtEl>
                                        <p:attrNameLst>
                                          <p:attrName>style.rotation</p:attrName>
                                        </p:attrNameLst>
                                      </p:cBhvr>
                                      <p:tavLst>
                                        <p:tav tm="0">
                                          <p:val>
                                            <p:fltVal val="720"/>
                                          </p:val>
                                        </p:tav>
                                        <p:tav tm="100000">
                                          <p:val>
                                            <p:fltVal val="0"/>
                                          </p:val>
                                        </p:tav>
                                      </p:tavLst>
                                    </p:anim>
                                    <p:anim calcmode="lin" valueType="num">
                                      <p:cBhvr>
                                        <p:cTn id="35" dur="750" fill="hold"/>
                                        <p:tgtEl>
                                          <p:spTgt spid="16"/>
                                        </p:tgtEl>
                                        <p:attrNameLst>
                                          <p:attrName>ppt_h</p:attrName>
                                        </p:attrNameLst>
                                      </p:cBhvr>
                                      <p:tavLst>
                                        <p:tav tm="0">
                                          <p:val>
                                            <p:fltVal val="0"/>
                                          </p:val>
                                        </p:tav>
                                        <p:tav tm="100000">
                                          <p:val>
                                            <p:strVal val="#ppt_h"/>
                                          </p:val>
                                        </p:tav>
                                      </p:tavLst>
                                    </p:anim>
                                    <p:anim calcmode="lin" valueType="num">
                                      <p:cBhvr>
                                        <p:cTn id="36" dur="750" fill="hold"/>
                                        <p:tgtEl>
                                          <p:spTgt spid="16"/>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750"/>
                                        <p:tgtEl>
                                          <p:spTgt spid="15"/>
                                        </p:tgtEl>
                                      </p:cBhvr>
                                    </p:animEffect>
                                    <p:anim calcmode="lin" valueType="num">
                                      <p:cBhvr>
                                        <p:cTn id="40" dur="750" fill="hold"/>
                                        <p:tgtEl>
                                          <p:spTgt spid="15"/>
                                        </p:tgtEl>
                                        <p:attrNameLst>
                                          <p:attrName>style.rotation</p:attrName>
                                        </p:attrNameLst>
                                      </p:cBhvr>
                                      <p:tavLst>
                                        <p:tav tm="0">
                                          <p:val>
                                            <p:fltVal val="720"/>
                                          </p:val>
                                        </p:tav>
                                        <p:tav tm="100000">
                                          <p:val>
                                            <p:fltVal val="0"/>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1" nodeType="clickEffect">
                                  <p:stCondLst>
                                    <p:cond delay="0"/>
                                  </p:stCondLst>
                                  <p:childTnLst>
                                    <p:animClr clrSpc="hsl" dir="cw">
                                      <p:cBhvr override="childStyle">
                                        <p:cTn id="48" dur="500" fill="hold"/>
                                        <p:tgtEl>
                                          <p:spTgt spid="13"/>
                                        </p:tgtEl>
                                        <p:attrNameLst>
                                          <p:attrName>style.color</p:attrName>
                                        </p:attrNameLst>
                                      </p:cBhvr>
                                      <p:by>
                                        <p:hsl h="7200000" s="0" l="0"/>
                                      </p:by>
                                    </p:animClr>
                                    <p:animClr clrSpc="hsl" dir="cw">
                                      <p:cBhvr>
                                        <p:cTn id="49" dur="500" fill="hold"/>
                                        <p:tgtEl>
                                          <p:spTgt spid="13"/>
                                        </p:tgtEl>
                                        <p:attrNameLst>
                                          <p:attrName>fillcolor</p:attrName>
                                        </p:attrNameLst>
                                      </p:cBhvr>
                                      <p:by>
                                        <p:hsl h="7200000" s="0" l="0"/>
                                      </p:by>
                                    </p:animClr>
                                    <p:animClr clrSpc="hsl" dir="cw">
                                      <p:cBhvr>
                                        <p:cTn id="50" dur="500" fill="hold"/>
                                        <p:tgtEl>
                                          <p:spTgt spid="13"/>
                                        </p:tgtEl>
                                        <p:attrNameLst>
                                          <p:attrName>stroke.color</p:attrName>
                                        </p:attrNameLst>
                                      </p:cBhvr>
                                      <p:by>
                                        <p:hsl h="7200000" s="0" l="0"/>
                                      </p:by>
                                    </p:animClr>
                                    <p:set>
                                      <p:cBhvr>
                                        <p:cTn id="51" dur="500" fill="hold"/>
                                        <p:tgtEl>
                                          <p:spTgt spid="13"/>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9" presetClass="exit" presetSubtype="0" accel="100000"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 calcmode="lin" valueType="num">
                                      <p:cBhvr>
                                        <p:cTn id="58" dur="500"/>
                                        <p:tgtEl>
                                          <p:spTgt spid="14"/>
                                        </p:tgtEl>
                                        <p:attrNameLst>
                                          <p:attrName>style.rotation</p:attrName>
                                        </p:attrNameLst>
                                      </p:cBhvr>
                                      <p:tavLst>
                                        <p:tav tm="0">
                                          <p:val>
                                            <p:fltVal val="0"/>
                                          </p:val>
                                        </p:tav>
                                        <p:tav tm="100000">
                                          <p:val>
                                            <p:fltVal val="360"/>
                                          </p:val>
                                        </p:tav>
                                      </p:tavLst>
                                    </p:anim>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49" presetClass="exit" presetSubtype="0" accel="100000" fill="hold" grpId="1"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 calcmode="lin" valueType="num">
                                      <p:cBhvr>
                                        <p:cTn id="67" dur="500"/>
                                        <p:tgtEl>
                                          <p:spTgt spid="16"/>
                                        </p:tgtEl>
                                        <p:attrNameLst>
                                          <p:attrName>style.rotation</p:attrName>
                                        </p:attrNameLst>
                                      </p:cBhvr>
                                      <p:tavLst>
                                        <p:tav tm="0">
                                          <p:val>
                                            <p:fltVal val="0"/>
                                          </p:val>
                                        </p:tav>
                                        <p:tav tm="100000">
                                          <p:val>
                                            <p:fltVal val="36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500"/>
                                        <p:tgtEl>
                                          <p:spTgt spid="15"/>
                                        </p:tgtEl>
                                        <p:attrNameLst>
                                          <p:attrName>ppt_w</p:attrName>
                                        </p:attrNameLst>
                                      </p:cBhvr>
                                      <p:tavLst>
                                        <p:tav tm="0">
                                          <p:val>
                                            <p:strVal val="ppt_w"/>
                                          </p:val>
                                        </p:tav>
                                        <p:tav tm="100000">
                                          <p:val>
                                            <p:fltVal val="0"/>
                                          </p:val>
                                        </p:tav>
                                      </p:tavLst>
                                    </p:anim>
                                    <p:anim calcmode="lin" valueType="num">
                                      <p:cBhvr>
                                        <p:cTn id="75" dur="500"/>
                                        <p:tgtEl>
                                          <p:spTgt spid="15"/>
                                        </p:tgtEl>
                                        <p:attrNameLst>
                                          <p:attrName>ppt_h</p:attrName>
                                        </p:attrNameLst>
                                      </p:cBhvr>
                                      <p:tavLst>
                                        <p:tav tm="0">
                                          <p:val>
                                            <p:strVal val="ppt_h"/>
                                          </p:val>
                                        </p:tav>
                                        <p:tav tm="100000">
                                          <p:val>
                                            <p:fltVal val="0"/>
                                          </p:val>
                                        </p:tav>
                                      </p:tavLst>
                                    </p:anim>
                                    <p:anim calcmode="lin" valueType="num">
                                      <p:cBhvr>
                                        <p:cTn id="76" dur="500"/>
                                        <p:tgtEl>
                                          <p:spTgt spid="15"/>
                                        </p:tgtEl>
                                        <p:attrNameLst>
                                          <p:attrName>style.rotation</p:attrName>
                                        </p:attrNameLst>
                                      </p:cBhvr>
                                      <p:tavLst>
                                        <p:tav tm="0">
                                          <p:val>
                                            <p:fltVal val="0"/>
                                          </p:val>
                                        </p:tav>
                                        <p:tav tm="100000">
                                          <p:val>
                                            <p:fltVal val="36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28551" y="1411167"/>
            <a:ext cx="1767145" cy="176714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31" y="791308"/>
            <a:ext cx="2143455" cy="2387001"/>
          </a:xfrm>
          <a:prstGeom prst="rect">
            <a:avLst/>
          </a:prstGeom>
        </p:spPr>
      </p:pic>
      <p:sp>
        <p:nvSpPr>
          <p:cNvPr id="9" name="Hexagon 8">
            <a:hlinkClick r:id="rId9" action="ppaction://hlinksldjump"/>
          </p:cNvPr>
          <p:cNvSpPr/>
          <p:nvPr/>
        </p:nvSpPr>
        <p:spPr>
          <a:xfrm>
            <a:off x="7941052" y="4397717"/>
            <a:ext cx="1202948"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prstClr val="white"/>
                </a:solidFill>
                <a:latin typeface="Times New Roman" panose="02020603050405020304" pitchFamily="18" charset="0"/>
                <a:cs typeface="Times New Roman" panose="02020603050405020304" pitchFamily="18" charset="0"/>
              </a:rPr>
              <a:t>Quay</a:t>
            </a:r>
          </a:p>
          <a:p>
            <a:pPr algn="ctr" defTabSz="914400"/>
            <a:r>
              <a:rPr lang="en-US" sz="2000" b="1" dirty="0" err="1">
                <a:solidFill>
                  <a:prstClr val="white"/>
                </a:solidFill>
                <a:latin typeface="Times New Roman" panose="02020603050405020304" pitchFamily="18" charset="0"/>
                <a:cs typeface="Times New Roman" panose="02020603050405020304" pitchFamily="18" charset="0"/>
              </a:rPr>
              <a:t>Lại</a:t>
            </a:r>
            <a:endParaRPr lang="en-US" sz="2000" b="1" dirty="0">
              <a:solidFill>
                <a:prstClr val="white"/>
              </a:solidFill>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0289" y="-768824"/>
            <a:ext cx="457200" cy="457200"/>
          </a:xfrm>
          <a:prstGeom prst="rect">
            <a:avLst/>
          </a:prstGeom>
        </p:spPr>
      </p:pic>
      <p:sp>
        <p:nvSpPr>
          <p:cNvPr id="11" name="Round Same Side Corner Rectangle 10"/>
          <p:cNvSpPr/>
          <p:nvPr/>
        </p:nvSpPr>
        <p:spPr>
          <a:xfrm>
            <a:off x="1039529" y="19177"/>
            <a:ext cx="6901522" cy="1977218"/>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2" name="Round Diagonal Corner Rectangle 11"/>
          <p:cNvSpPr/>
          <p:nvPr/>
        </p:nvSpPr>
        <p:spPr>
          <a:xfrm>
            <a:off x="3041069" y="43632"/>
            <a:ext cx="2587354" cy="501407"/>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3</a:t>
            </a:r>
          </a:p>
        </p:txBody>
      </p:sp>
      <p:sp>
        <p:nvSpPr>
          <p:cNvPr id="13" name="A"/>
          <p:cNvSpPr/>
          <p:nvPr/>
        </p:nvSpPr>
        <p:spPr>
          <a:xfrm>
            <a:off x="637498" y="3769765"/>
            <a:ext cx="3327536" cy="651167"/>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FFFF00"/>
                </a:solidFill>
                <a:latin typeface="Times New Roman" panose="02020603050405020304" pitchFamily="18" charset="0"/>
                <a:cs typeface="Times New Roman" panose="02020603050405020304" pitchFamily="18" charset="0"/>
              </a:rPr>
              <a:t>B.15/5 </a:t>
            </a:r>
          </a:p>
        </p:txBody>
      </p:sp>
      <p:sp>
        <p:nvSpPr>
          <p:cNvPr id="14" name="C"/>
          <p:cNvSpPr/>
          <p:nvPr/>
        </p:nvSpPr>
        <p:spPr>
          <a:xfrm>
            <a:off x="4841046" y="3023200"/>
            <a:ext cx="3451463" cy="651167"/>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FFFF00"/>
                </a:solidFill>
                <a:latin typeface="Times New Roman" panose="02020603050405020304" pitchFamily="18" charset="0"/>
                <a:cs typeface="Times New Roman" panose="02020603050405020304" pitchFamily="18" charset="0"/>
              </a:rPr>
              <a:t>C. 19/5</a:t>
            </a:r>
          </a:p>
        </p:txBody>
      </p:sp>
      <p:sp>
        <p:nvSpPr>
          <p:cNvPr id="15" name="B"/>
          <p:cNvSpPr/>
          <p:nvPr/>
        </p:nvSpPr>
        <p:spPr>
          <a:xfrm>
            <a:off x="653413" y="3035621"/>
            <a:ext cx="3314810" cy="62632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FFFF00"/>
                </a:solidFill>
                <a:latin typeface="Times New Roman" panose="02020603050405020304" pitchFamily="18" charset="0"/>
                <a:cs typeface="Times New Roman" panose="02020603050405020304" pitchFamily="18" charset="0"/>
              </a:rPr>
              <a:t>A. 14/5</a:t>
            </a:r>
          </a:p>
        </p:txBody>
      </p:sp>
      <p:sp>
        <p:nvSpPr>
          <p:cNvPr id="16" name="D"/>
          <p:cNvSpPr/>
          <p:nvPr/>
        </p:nvSpPr>
        <p:spPr>
          <a:xfrm>
            <a:off x="4892208" y="3769768"/>
            <a:ext cx="3400301" cy="627949"/>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FFFF00"/>
                </a:solidFill>
                <a:latin typeface="Times New Roman" panose="02020603050405020304" pitchFamily="18" charset="0"/>
                <a:cs typeface="Times New Roman" panose="02020603050405020304" pitchFamily="18" charset="0"/>
              </a:rPr>
              <a:t>D. 10/5</a:t>
            </a:r>
          </a:p>
        </p:txBody>
      </p:sp>
      <p:sp>
        <p:nvSpPr>
          <p:cNvPr id="17" name="Rectangle 16"/>
          <p:cNvSpPr/>
          <p:nvPr/>
        </p:nvSpPr>
        <p:spPr>
          <a:xfrm>
            <a:off x="1709225" y="514350"/>
            <a:ext cx="6019326" cy="1446550"/>
          </a:xfrm>
          <a:prstGeom prst="rect">
            <a:avLst/>
          </a:prstGeom>
          <a:noFill/>
        </p:spPr>
        <p:txBody>
          <a:bodyPr wrap="square" lIns="91440" tIns="45720" rIns="91440" bIns="45720">
            <a:spAutoFit/>
          </a:bodyPr>
          <a:lstStyle/>
          <a:p>
            <a:pPr algn="ctr" defTabSz="914400">
              <a:defRPr/>
            </a:pPr>
            <a:r>
              <a:rPr lang="en-US" sz="4400" dirty="0" err="1">
                <a:ln w="0"/>
                <a:solidFill>
                  <a:srgbClr val="002060"/>
                </a:solidFill>
                <a:latin typeface="Times New Roman" panose="02020603050405020304" pitchFamily="18" charset="0"/>
                <a:cs typeface="Times New Roman" panose="02020603050405020304" pitchFamily="18" charset="0"/>
              </a:rPr>
              <a:t>Đội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được</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thành</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lập</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vào</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thời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gian</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nào</a:t>
            </a:r>
            <a:r>
              <a:rPr lang="en-US" sz="4400" dirty="0">
                <a:ln w="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6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anim calcmode="lin" valueType="num">
                                      <p:cBhvr>
                                        <p:cTn id="22" dur="750" fill="hold"/>
                                        <p:tgtEl>
                                          <p:spTgt spid="13"/>
                                        </p:tgtEl>
                                        <p:attrNameLst>
                                          <p:attrName>style.rotation</p:attrName>
                                        </p:attrNameLst>
                                      </p:cBhvr>
                                      <p:tavLst>
                                        <p:tav tm="0">
                                          <p:val>
                                            <p:fltVal val="720"/>
                                          </p:val>
                                        </p:tav>
                                        <p:tav tm="100000">
                                          <p:val>
                                            <p:fltVal val="0"/>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style.rotation</p:attrName>
                                        </p:attrNameLst>
                                      </p:cBhvr>
                                      <p:tavLst>
                                        <p:tav tm="0">
                                          <p:val>
                                            <p:fltVal val="720"/>
                                          </p:val>
                                        </p:tav>
                                        <p:tav tm="100000">
                                          <p:val>
                                            <p:fltVal val="0"/>
                                          </p:val>
                                        </p:tav>
                                      </p:tavLst>
                                    </p:anim>
                                    <p:anim calcmode="lin" valueType="num">
                                      <p:cBhvr>
                                        <p:cTn id="29" dur="750" fill="hold"/>
                                        <p:tgtEl>
                                          <p:spTgt spid="14"/>
                                        </p:tgtEl>
                                        <p:attrNameLst>
                                          <p:attrName>ppt_h</p:attrName>
                                        </p:attrNameLst>
                                      </p:cBhvr>
                                      <p:tavLst>
                                        <p:tav tm="0">
                                          <p:val>
                                            <p:fltVal val="0"/>
                                          </p:val>
                                        </p:tav>
                                        <p:tav tm="100000">
                                          <p:val>
                                            <p:strVal val="#ppt_h"/>
                                          </p:val>
                                        </p:tav>
                                      </p:tavLst>
                                    </p:anim>
                                    <p:anim calcmode="lin" valueType="num">
                                      <p:cBhvr>
                                        <p:cTn id="30" dur="750" fill="hold"/>
                                        <p:tgtEl>
                                          <p:spTgt spid="14"/>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anim calcmode="lin" valueType="num">
                                      <p:cBhvr>
                                        <p:cTn id="34" dur="750" fill="hold"/>
                                        <p:tgtEl>
                                          <p:spTgt spid="16"/>
                                        </p:tgtEl>
                                        <p:attrNameLst>
                                          <p:attrName>style.rotation</p:attrName>
                                        </p:attrNameLst>
                                      </p:cBhvr>
                                      <p:tavLst>
                                        <p:tav tm="0">
                                          <p:val>
                                            <p:fltVal val="720"/>
                                          </p:val>
                                        </p:tav>
                                        <p:tav tm="100000">
                                          <p:val>
                                            <p:fltVal val="0"/>
                                          </p:val>
                                        </p:tav>
                                      </p:tavLst>
                                    </p:anim>
                                    <p:anim calcmode="lin" valueType="num">
                                      <p:cBhvr>
                                        <p:cTn id="35" dur="750" fill="hold"/>
                                        <p:tgtEl>
                                          <p:spTgt spid="16"/>
                                        </p:tgtEl>
                                        <p:attrNameLst>
                                          <p:attrName>ppt_h</p:attrName>
                                        </p:attrNameLst>
                                      </p:cBhvr>
                                      <p:tavLst>
                                        <p:tav tm="0">
                                          <p:val>
                                            <p:fltVal val="0"/>
                                          </p:val>
                                        </p:tav>
                                        <p:tav tm="100000">
                                          <p:val>
                                            <p:strVal val="#ppt_h"/>
                                          </p:val>
                                        </p:tav>
                                      </p:tavLst>
                                    </p:anim>
                                    <p:anim calcmode="lin" valueType="num">
                                      <p:cBhvr>
                                        <p:cTn id="36" dur="750" fill="hold"/>
                                        <p:tgtEl>
                                          <p:spTgt spid="16"/>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750"/>
                                        <p:tgtEl>
                                          <p:spTgt spid="15"/>
                                        </p:tgtEl>
                                      </p:cBhvr>
                                    </p:animEffect>
                                    <p:anim calcmode="lin" valueType="num">
                                      <p:cBhvr>
                                        <p:cTn id="40" dur="750" fill="hold"/>
                                        <p:tgtEl>
                                          <p:spTgt spid="15"/>
                                        </p:tgtEl>
                                        <p:attrNameLst>
                                          <p:attrName>style.rotation</p:attrName>
                                        </p:attrNameLst>
                                      </p:cBhvr>
                                      <p:tavLst>
                                        <p:tav tm="0">
                                          <p:val>
                                            <p:fltVal val="720"/>
                                          </p:val>
                                        </p:tav>
                                        <p:tav tm="100000">
                                          <p:val>
                                            <p:fltVal val="0"/>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1" nodeType="clickEffect">
                                  <p:stCondLst>
                                    <p:cond delay="0"/>
                                  </p:stCondLst>
                                  <p:childTnLst>
                                    <p:animClr clrSpc="hsl" dir="cw">
                                      <p:cBhvr override="childStyle">
                                        <p:cTn id="48" dur="500" fill="hold"/>
                                        <p:tgtEl>
                                          <p:spTgt spid="13"/>
                                        </p:tgtEl>
                                        <p:attrNameLst>
                                          <p:attrName>style.color</p:attrName>
                                        </p:attrNameLst>
                                      </p:cBhvr>
                                      <p:by>
                                        <p:hsl h="7200000" s="0" l="0"/>
                                      </p:by>
                                    </p:animClr>
                                    <p:animClr clrSpc="hsl" dir="cw">
                                      <p:cBhvr>
                                        <p:cTn id="49" dur="500" fill="hold"/>
                                        <p:tgtEl>
                                          <p:spTgt spid="13"/>
                                        </p:tgtEl>
                                        <p:attrNameLst>
                                          <p:attrName>fillcolor</p:attrName>
                                        </p:attrNameLst>
                                      </p:cBhvr>
                                      <p:by>
                                        <p:hsl h="7200000" s="0" l="0"/>
                                      </p:by>
                                    </p:animClr>
                                    <p:animClr clrSpc="hsl" dir="cw">
                                      <p:cBhvr>
                                        <p:cTn id="50" dur="500" fill="hold"/>
                                        <p:tgtEl>
                                          <p:spTgt spid="13"/>
                                        </p:tgtEl>
                                        <p:attrNameLst>
                                          <p:attrName>stroke.color</p:attrName>
                                        </p:attrNameLst>
                                      </p:cBhvr>
                                      <p:by>
                                        <p:hsl h="7200000" s="0" l="0"/>
                                      </p:by>
                                    </p:animClr>
                                    <p:set>
                                      <p:cBhvr>
                                        <p:cTn id="51" dur="500" fill="hold"/>
                                        <p:tgtEl>
                                          <p:spTgt spid="13"/>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9" presetClass="exit" presetSubtype="0" accel="100000"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 calcmode="lin" valueType="num">
                                      <p:cBhvr>
                                        <p:cTn id="58" dur="500"/>
                                        <p:tgtEl>
                                          <p:spTgt spid="14"/>
                                        </p:tgtEl>
                                        <p:attrNameLst>
                                          <p:attrName>style.rotation</p:attrName>
                                        </p:attrNameLst>
                                      </p:cBhvr>
                                      <p:tavLst>
                                        <p:tav tm="0">
                                          <p:val>
                                            <p:fltVal val="0"/>
                                          </p:val>
                                        </p:tav>
                                        <p:tav tm="100000">
                                          <p:val>
                                            <p:fltVal val="360"/>
                                          </p:val>
                                        </p:tav>
                                      </p:tavLst>
                                    </p:anim>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49" presetClass="exit" presetSubtype="0" accel="100000" fill="hold" grpId="1"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 calcmode="lin" valueType="num">
                                      <p:cBhvr>
                                        <p:cTn id="67" dur="500"/>
                                        <p:tgtEl>
                                          <p:spTgt spid="16"/>
                                        </p:tgtEl>
                                        <p:attrNameLst>
                                          <p:attrName>style.rotation</p:attrName>
                                        </p:attrNameLst>
                                      </p:cBhvr>
                                      <p:tavLst>
                                        <p:tav tm="0">
                                          <p:val>
                                            <p:fltVal val="0"/>
                                          </p:val>
                                        </p:tav>
                                        <p:tav tm="100000">
                                          <p:val>
                                            <p:fltVal val="36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500"/>
                                        <p:tgtEl>
                                          <p:spTgt spid="15"/>
                                        </p:tgtEl>
                                        <p:attrNameLst>
                                          <p:attrName>ppt_w</p:attrName>
                                        </p:attrNameLst>
                                      </p:cBhvr>
                                      <p:tavLst>
                                        <p:tav tm="0">
                                          <p:val>
                                            <p:strVal val="ppt_w"/>
                                          </p:val>
                                        </p:tav>
                                        <p:tav tm="100000">
                                          <p:val>
                                            <p:fltVal val="0"/>
                                          </p:val>
                                        </p:tav>
                                      </p:tavLst>
                                    </p:anim>
                                    <p:anim calcmode="lin" valueType="num">
                                      <p:cBhvr>
                                        <p:cTn id="75" dur="500"/>
                                        <p:tgtEl>
                                          <p:spTgt spid="15"/>
                                        </p:tgtEl>
                                        <p:attrNameLst>
                                          <p:attrName>ppt_h</p:attrName>
                                        </p:attrNameLst>
                                      </p:cBhvr>
                                      <p:tavLst>
                                        <p:tav tm="0">
                                          <p:val>
                                            <p:strVal val="ppt_h"/>
                                          </p:val>
                                        </p:tav>
                                        <p:tav tm="100000">
                                          <p:val>
                                            <p:fltVal val="0"/>
                                          </p:val>
                                        </p:tav>
                                      </p:tavLst>
                                    </p:anim>
                                    <p:anim calcmode="lin" valueType="num">
                                      <p:cBhvr>
                                        <p:cTn id="76" dur="500"/>
                                        <p:tgtEl>
                                          <p:spTgt spid="15"/>
                                        </p:tgtEl>
                                        <p:attrNameLst>
                                          <p:attrName>style.rotation</p:attrName>
                                        </p:attrNameLst>
                                      </p:cBhvr>
                                      <p:tavLst>
                                        <p:tav tm="0">
                                          <p:val>
                                            <p:fltVal val="0"/>
                                          </p:val>
                                        </p:tav>
                                        <p:tav tm="100000">
                                          <p:val>
                                            <p:fltVal val="36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0000"/>
                <a:lumOff val="80000"/>
              </a:schemeClr>
            </a:gs>
            <a:gs pos="45000">
              <a:schemeClr val="accent3">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0143171"/>
              </p:ext>
            </p:extLst>
          </p:nvPr>
        </p:nvGraphicFramePr>
        <p:xfrm>
          <a:off x="4800623" y="342899"/>
          <a:ext cx="4223741" cy="1433322"/>
        </p:xfrm>
        <a:graphic>
          <a:graphicData uri="http://schemas.openxmlformats.org/drawingml/2006/table">
            <a:tbl>
              <a:tblPr>
                <a:tableStyleId>{3C2FFA5D-87B4-456A-9821-1D502468CF0F}</a:tableStyleId>
              </a:tblPr>
              <a:tblGrid>
                <a:gridCol w="4223741">
                  <a:extLst>
                    <a:ext uri="{9D8B030D-6E8A-4147-A177-3AD203B41FA5}">
                      <a16:colId xmlns:a16="http://schemas.microsoft.com/office/drawing/2014/main" val="20000"/>
                    </a:ext>
                  </a:extLst>
                </a:gridCol>
              </a:tblGrid>
              <a:tr h="1433322">
                <a:tc>
                  <a:txBody>
                    <a:bodyPr/>
                    <a:lstStyle/>
                    <a:p>
                      <a:pPr marL="0" marR="0" lvl="0" indent="228600" algn="just" defTabSz="914400" rtl="0" eaLnBrk="1" fontAlgn="base" latinLnBrk="0" hangingPunct="1">
                        <a:lnSpc>
                          <a:spcPct val="110000"/>
                        </a:lnSpc>
                        <a:spcBef>
                          <a:spcPct val="0"/>
                        </a:spcBef>
                        <a:spcAft>
                          <a:spcPct val="0"/>
                        </a:spcAft>
                        <a:buClrTx/>
                        <a:buSzTx/>
                        <a:buFontTx/>
                        <a:buNone/>
                        <a:tabLst/>
                        <a:defRPr/>
                      </a:pPr>
                      <a:r>
                        <a:rPr kumimoji="0" lang="en-US" sz="2400" b="1" u="none" strike="noStrike" cap="none" normalizeH="0" baseline="0" dirty="0" err="1">
                          <a:ln>
                            <a:noFill/>
                          </a:ln>
                          <a:effectLst/>
                          <a:latin typeface="Arial" panose="020B0604020202020204" pitchFamily="34" charset="0"/>
                          <a:cs typeface="Arial" panose="020B0604020202020204" pitchFamily="34" charset="0"/>
                        </a:rPr>
                        <a:t>Trao</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đổi</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với</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bạn</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về</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những</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điều</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em</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thấy</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trong</a:t>
                      </a:r>
                      <a:r>
                        <a:rPr kumimoji="0" lang="en-US" sz="2400" b="1" u="none" strike="noStrike" cap="none" normalizeH="0" baseline="0" dirty="0">
                          <a:ln>
                            <a:noFill/>
                          </a:ln>
                          <a:effectLst/>
                          <a:latin typeface="Arial" panose="020B0604020202020204" pitchFamily="34" charset="0"/>
                          <a:cs typeface="Arial" panose="020B0604020202020204" pitchFamily="34" charset="0"/>
                        </a:rPr>
                        <a:t> </a:t>
                      </a:r>
                      <a:r>
                        <a:rPr kumimoji="0" lang="en-US" sz="2400" b="1" u="none" strike="noStrike" cap="none" normalizeH="0" baseline="0" dirty="0" err="1">
                          <a:ln>
                            <a:noFill/>
                          </a:ln>
                          <a:effectLst/>
                          <a:latin typeface="Arial" panose="020B0604020202020204" pitchFamily="34" charset="0"/>
                          <a:cs typeface="Arial" panose="020B0604020202020204" pitchFamily="34" charset="0"/>
                        </a:rPr>
                        <a:t>tranh</a:t>
                      </a:r>
                      <a:r>
                        <a:rPr kumimoji="0" lang="en-US" sz="2400" b="1" u="none" strike="noStrike" cap="none" normalizeH="0" baseline="0" dirty="0">
                          <a:ln>
                            <a:noFill/>
                          </a:ln>
                          <a:effectLst/>
                          <a:latin typeface="Arial" panose="020B0604020202020204" pitchFamily="34" charset="0"/>
                          <a:cs typeface="Arial" panose="020B0604020202020204" pitchFamily="34" charset="0"/>
                        </a:rPr>
                        <a:t>:</a:t>
                      </a:r>
                      <a:endParaRPr kumimoji="0" lang="en-US"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228600" algn="l" defTabSz="914400" rtl="0" eaLnBrk="1" fontAlgn="base" latinLnBrk="0" hangingPunct="1">
                        <a:lnSpc>
                          <a:spcPct val="11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tc>
                <a:extLst>
                  <a:ext uri="{0D108BD9-81ED-4DB2-BD59-A6C34878D82A}">
                    <a16:rowId xmlns:a16="http://schemas.microsoft.com/office/drawing/2014/main" val="10000"/>
                  </a:ext>
                </a:extLst>
              </a:tr>
            </a:tbl>
          </a:graphicData>
        </a:graphic>
      </p:graphicFrame>
      <p:sp>
        <p:nvSpPr>
          <p:cNvPr id="7178" name="Rectangle 1"/>
          <p:cNvSpPr>
            <a:spLocks noChangeArrowheads="1"/>
          </p:cNvSpPr>
          <p:nvPr/>
        </p:nvSpPr>
        <p:spPr bwMode="auto">
          <a:xfrm>
            <a:off x="3188507" y="2497469"/>
            <a:ext cx="184589" cy="64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1" rIns="91370" bIns="45681" anchor="ctr">
            <a:spAutoFit/>
          </a:bodyPr>
          <a:lstStyle/>
          <a:p>
            <a:br>
              <a:rPr lang="en-US" altLang="en-US">
                <a:solidFill>
                  <a:prstClr val="black"/>
                </a:solidFill>
                <a:latin typeface="Times New Roman" panose="02020603050405020304" pitchFamily="18" charset="0"/>
                <a:cs typeface="Times New Roman" panose="02020603050405020304" pitchFamily="18" charset="0"/>
              </a:rPr>
            </a:br>
            <a:endParaRPr lang="en-US" altLang="en-US">
              <a:solidFill>
                <a:prstClr val="black"/>
              </a:solidFill>
              <a:latin typeface="Times New Roman" panose="02020603050405020304" pitchFamily="18" charset="0"/>
              <a:cs typeface="Times New Roman" panose="02020603050405020304" pitchFamily="18" charset="0"/>
            </a:endParaRPr>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 y="514350"/>
            <a:ext cx="4495801" cy="4142826"/>
          </a:xfrm>
          <a:prstGeom prst="rect">
            <a:avLst/>
          </a:prstGeom>
          <a:noFill/>
          <a:ln>
            <a:noFill/>
          </a:ln>
        </p:spPr>
      </p:pic>
      <p:sp>
        <p:nvSpPr>
          <p:cNvPr id="3" name="Pentagon 2"/>
          <p:cNvSpPr/>
          <p:nvPr/>
        </p:nvSpPr>
        <p:spPr>
          <a:xfrm>
            <a:off x="5105400" y="2000263"/>
            <a:ext cx="4038600" cy="577967"/>
          </a:xfrm>
          <a:prstGeom prst="homePlate">
            <a:avLst/>
          </a:prstGeom>
        </p:spPr>
        <p:style>
          <a:lnRef idx="2">
            <a:schemeClr val="accent2"/>
          </a:lnRef>
          <a:fillRef idx="1">
            <a:schemeClr val="lt1"/>
          </a:fillRef>
          <a:effectRef idx="0">
            <a:schemeClr val="accent2"/>
          </a:effectRef>
          <a:fontRef idx="minor">
            <a:schemeClr val="dk1"/>
          </a:fontRef>
        </p:style>
        <p:txBody>
          <a:bodyPr lIns="91370" tIns="45681" rIns="91370" bIns="45681" spcCol="0" rtlCol="0" anchor="ctr"/>
          <a:lstStyle/>
          <a:p>
            <a:pPr algn="ctr">
              <a:spcBef>
                <a:spcPct val="0"/>
              </a:spcBef>
              <a:buClrTx/>
              <a:buFontTx/>
              <a:buNone/>
            </a:pPr>
            <a:r>
              <a:rPr lang="en-US" altLang="en-US" sz="2800" dirty="0">
                <a:solidFill>
                  <a:prstClr val="black"/>
                </a:solidFill>
                <a:cs typeface="Times New Roman" panose="02020603050405020304" pitchFamily="18" charset="0"/>
              </a:rPr>
              <a:t>Đ</a:t>
            </a:r>
            <a:r>
              <a:rPr lang="vi-VN" altLang="en-US" sz="2800" dirty="0">
                <a:solidFill>
                  <a:prstClr val="black"/>
                </a:solidFill>
                <a:cs typeface="Times New Roman" panose="02020603050405020304" pitchFamily="18" charset="0"/>
              </a:rPr>
              <a:t>ịa</a:t>
            </a:r>
            <a:r>
              <a:rPr lang="en-US" altLang="en-US" sz="2800" dirty="0">
                <a:solidFill>
                  <a:prstClr val="black"/>
                </a:solidFill>
                <a:cs typeface="Times New Roman" panose="02020603050405020304" pitchFamily="18" charset="0"/>
              </a:rPr>
              <a:t> </a:t>
            </a:r>
            <a:r>
              <a:rPr lang="en-US" altLang="en-US" sz="2800" dirty="0" err="1">
                <a:solidFill>
                  <a:prstClr val="black"/>
                </a:solidFill>
                <a:cs typeface="Times New Roman" panose="02020603050405020304" pitchFamily="18" charset="0"/>
              </a:rPr>
              <a:t>điểm</a:t>
            </a:r>
            <a:endParaRPr lang="en-US" altLang="en-US" sz="2800" dirty="0">
              <a:solidFill>
                <a:prstClr val="black"/>
              </a:solidFill>
              <a:cs typeface="Times New Roman" panose="02020603050405020304" pitchFamily="18" charset="0"/>
            </a:endParaRPr>
          </a:p>
        </p:txBody>
      </p:sp>
      <p:sp>
        <p:nvSpPr>
          <p:cNvPr id="27" name="Pentagon 26"/>
          <p:cNvSpPr/>
          <p:nvPr/>
        </p:nvSpPr>
        <p:spPr>
          <a:xfrm>
            <a:off x="5105400" y="2773983"/>
            <a:ext cx="4038600" cy="577967"/>
          </a:xfrm>
          <a:prstGeom prst="homePlate">
            <a:avLst/>
          </a:prstGeom>
        </p:spPr>
        <p:style>
          <a:lnRef idx="2">
            <a:schemeClr val="accent2"/>
          </a:lnRef>
          <a:fillRef idx="1">
            <a:schemeClr val="lt1"/>
          </a:fillRef>
          <a:effectRef idx="0">
            <a:schemeClr val="accent2"/>
          </a:effectRef>
          <a:fontRef idx="minor">
            <a:schemeClr val="dk1"/>
          </a:fontRef>
        </p:style>
        <p:txBody>
          <a:bodyPr lIns="91370" tIns="45681" rIns="91370" bIns="45681" spcCol="0" rtlCol="0" anchor="ctr"/>
          <a:lstStyle/>
          <a:p>
            <a:pPr algn="ctr">
              <a:spcBef>
                <a:spcPct val="0"/>
              </a:spcBef>
              <a:buClrTx/>
              <a:buFontTx/>
              <a:buNone/>
            </a:pPr>
            <a:r>
              <a:rPr lang="en-US" altLang="en-US" sz="2800" dirty="0" err="1">
                <a:solidFill>
                  <a:prstClr val="black"/>
                </a:solidFill>
                <a:latin typeface="Arial" panose="020B0604020202020204" pitchFamily="34" charset="0"/>
                <a:cs typeface="Arial" panose="020B0604020202020204" pitchFamily="34" charset="0"/>
              </a:rPr>
              <a:t>Hành</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động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nhân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vật</a:t>
            </a:r>
            <a:endParaRPr lang="en-US" altLang="en-US" sz="2800" dirty="0">
              <a:solidFill>
                <a:prstClr val="black"/>
              </a:solidFill>
              <a:latin typeface="Arial" panose="020B0604020202020204" pitchFamily="34" charset="0"/>
              <a:cs typeface="Arial" panose="020B0604020202020204" pitchFamily="34" charset="0"/>
            </a:endParaRPr>
          </a:p>
        </p:txBody>
      </p:sp>
      <p:sp>
        <p:nvSpPr>
          <p:cNvPr id="28" name="Pentagon 27"/>
          <p:cNvSpPr/>
          <p:nvPr/>
        </p:nvSpPr>
        <p:spPr>
          <a:xfrm>
            <a:off x="5105400" y="3543313"/>
            <a:ext cx="4038600" cy="577967"/>
          </a:xfrm>
          <a:prstGeom prst="homePlate">
            <a:avLst/>
          </a:prstGeom>
        </p:spPr>
        <p:style>
          <a:lnRef idx="2">
            <a:schemeClr val="accent2"/>
          </a:lnRef>
          <a:fillRef idx="1">
            <a:schemeClr val="lt1"/>
          </a:fillRef>
          <a:effectRef idx="0">
            <a:schemeClr val="accent2"/>
          </a:effectRef>
          <a:fontRef idx="minor">
            <a:schemeClr val="dk1"/>
          </a:fontRef>
        </p:style>
        <p:txBody>
          <a:bodyPr lIns="91370" tIns="45681" rIns="91370" bIns="45681" spcCol="0" rtlCol="0" anchor="ctr"/>
          <a:lstStyle/>
          <a:p>
            <a:pPr algn="ctr">
              <a:spcBef>
                <a:spcPct val="0"/>
              </a:spcBef>
              <a:buClrTx/>
              <a:buFontTx/>
              <a:buNone/>
            </a:pPr>
            <a:r>
              <a:rPr lang="en-US" altLang="en-US" sz="2800" dirty="0" err="1">
                <a:solidFill>
                  <a:prstClr val="black"/>
                </a:solidFill>
                <a:latin typeface="Arial" panose="020B0604020202020204" pitchFamily="34" charset="0"/>
                <a:cs typeface="Arial" panose="020B0604020202020204" pitchFamily="34" charset="0"/>
              </a:rPr>
              <a:t>Biểu</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cảm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nhân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vật</a:t>
            </a:r>
            <a:endParaRPr lang="en-US" altLang="en-US" sz="2800" dirty="0">
              <a:solidFill>
                <a:prstClr val="black"/>
              </a:solidFill>
              <a:latin typeface="Arial" panose="020B0604020202020204" pitchFamily="34" charset="0"/>
              <a:cs typeface="Arial" panose="020B0604020202020204" pitchFamily="34" charset="0"/>
            </a:endParaRPr>
          </a:p>
        </p:txBody>
      </p:sp>
      <p:sp>
        <p:nvSpPr>
          <p:cNvPr id="29" name="Pentagon 28"/>
          <p:cNvSpPr/>
          <p:nvPr/>
        </p:nvSpPr>
        <p:spPr>
          <a:xfrm>
            <a:off x="5105400" y="4368206"/>
            <a:ext cx="4038600" cy="577967"/>
          </a:xfrm>
          <a:prstGeom prst="homePlate">
            <a:avLst/>
          </a:prstGeom>
        </p:spPr>
        <p:style>
          <a:lnRef idx="2">
            <a:schemeClr val="accent2"/>
          </a:lnRef>
          <a:fillRef idx="1">
            <a:schemeClr val="lt1"/>
          </a:fillRef>
          <a:effectRef idx="0">
            <a:schemeClr val="accent2"/>
          </a:effectRef>
          <a:fontRef idx="minor">
            <a:schemeClr val="dk1"/>
          </a:fontRef>
        </p:style>
        <p:txBody>
          <a:bodyPr lIns="91370" tIns="45681" rIns="91370" bIns="45681" spcCol="0" rtlCol="0" anchor="ctr"/>
          <a:lstStyle/>
          <a:p>
            <a:pPr algn="ctr">
              <a:spcBef>
                <a:spcPct val="0"/>
              </a:spcBef>
              <a:buClrTx/>
              <a:buFontTx/>
              <a:buNone/>
            </a:pPr>
            <a:r>
              <a:rPr lang="en-US" altLang="en-US" sz="28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102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28551" y="1411167"/>
            <a:ext cx="1767145" cy="176714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31" y="791308"/>
            <a:ext cx="2143455" cy="2387001"/>
          </a:xfrm>
          <a:prstGeom prst="rect">
            <a:avLst/>
          </a:prstGeom>
        </p:spPr>
      </p:pic>
      <p:sp>
        <p:nvSpPr>
          <p:cNvPr id="9" name="Hexagon 8">
            <a:hlinkClick r:id="rId9" action="ppaction://hlinksldjump"/>
          </p:cNvPr>
          <p:cNvSpPr/>
          <p:nvPr/>
        </p:nvSpPr>
        <p:spPr>
          <a:xfrm>
            <a:off x="7941052" y="4606010"/>
            <a:ext cx="1183899" cy="52863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prstClr val="white"/>
                </a:solidFill>
                <a:latin typeface="Times New Roman" panose="02020603050405020304" pitchFamily="18" charset="0"/>
                <a:cs typeface="Times New Roman" panose="02020603050405020304" pitchFamily="18" charset="0"/>
              </a:rPr>
              <a:t>Quay</a:t>
            </a:r>
          </a:p>
          <a:p>
            <a:pPr algn="ctr" defTabSz="914400"/>
            <a:r>
              <a:rPr lang="en-US" sz="2000" b="1" dirty="0" err="1">
                <a:solidFill>
                  <a:prstClr val="white"/>
                </a:solidFill>
                <a:latin typeface="Times New Roman" panose="02020603050405020304" pitchFamily="18" charset="0"/>
                <a:cs typeface="Times New Roman" panose="02020603050405020304" pitchFamily="18" charset="0"/>
              </a:rPr>
              <a:t>Lại</a:t>
            </a:r>
            <a:endParaRPr lang="en-US" sz="2000" b="1" dirty="0">
              <a:solidFill>
                <a:prstClr val="white"/>
              </a:solidFill>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0289" y="-768824"/>
            <a:ext cx="457200" cy="457200"/>
          </a:xfrm>
          <a:prstGeom prst="rect">
            <a:avLst/>
          </a:prstGeom>
        </p:spPr>
      </p:pic>
      <p:sp>
        <p:nvSpPr>
          <p:cNvPr id="11" name="Round Same Side Corner Rectangle 10"/>
          <p:cNvSpPr/>
          <p:nvPr/>
        </p:nvSpPr>
        <p:spPr>
          <a:xfrm>
            <a:off x="1039529" y="19177"/>
            <a:ext cx="6901522" cy="1977218"/>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2" name="Round Diagonal Corner Rectangle 11"/>
          <p:cNvSpPr/>
          <p:nvPr/>
        </p:nvSpPr>
        <p:spPr>
          <a:xfrm>
            <a:off x="3041069" y="43632"/>
            <a:ext cx="2587354" cy="501407"/>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p>
        </p:txBody>
      </p:sp>
      <p:sp>
        <p:nvSpPr>
          <p:cNvPr id="13" name="A"/>
          <p:cNvSpPr/>
          <p:nvPr/>
        </p:nvSpPr>
        <p:spPr>
          <a:xfrm>
            <a:off x="4629354" y="2743200"/>
            <a:ext cx="3979593" cy="911506"/>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C. </a:t>
            </a:r>
            <a:r>
              <a:rPr lang="en-US" sz="2800" b="1" dirty="0" err="1">
                <a:solidFill>
                  <a:srgbClr val="FFFF00"/>
                </a:solidFill>
                <a:latin typeface="Times New Roman" panose="02020603050405020304" pitchFamily="18" charset="0"/>
                <a:cs typeface="Times New Roman" panose="02020603050405020304" pitchFamily="18" charset="0"/>
              </a:rPr>
              <a:t>Chăm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ngoan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học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giỏi</a:t>
            </a:r>
            <a:r>
              <a:rPr lang="en-US" sz="2800" b="1" dirty="0">
                <a:solidFill>
                  <a:srgbClr val="FFFF00"/>
                </a:solidFill>
                <a:latin typeface="Times New Roman" panose="02020603050405020304" pitchFamily="18" charset="0"/>
                <a:cs typeface="Times New Roman" panose="02020603050405020304" pitchFamily="18" charset="0"/>
              </a:rPr>
              <a:t>, hay </a:t>
            </a:r>
            <a:r>
              <a:rPr lang="en-US" sz="2800" b="1" dirty="0" err="1">
                <a:solidFill>
                  <a:srgbClr val="FFFF00"/>
                </a:solidFill>
                <a:latin typeface="Times New Roman" panose="02020603050405020304" pitchFamily="18" charset="0"/>
                <a:cs typeface="Times New Roman" panose="02020603050405020304" pitchFamily="18" charset="0"/>
              </a:rPr>
              <a:t>giúp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bạn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4" name="C"/>
          <p:cNvSpPr/>
          <p:nvPr/>
        </p:nvSpPr>
        <p:spPr>
          <a:xfrm>
            <a:off x="385764" y="2743200"/>
            <a:ext cx="3571055" cy="911506"/>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A. Vi </a:t>
            </a:r>
            <a:r>
              <a:rPr lang="en-US" sz="2800" b="1" dirty="0" err="1">
                <a:solidFill>
                  <a:srgbClr val="FFFF00"/>
                </a:solidFill>
                <a:latin typeface="Times New Roman" panose="02020603050405020304" pitchFamily="18" charset="0"/>
                <a:cs typeface="Times New Roman" panose="02020603050405020304" pitchFamily="18" charset="0"/>
              </a:rPr>
              <a:t>phạm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thường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xuyên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5" name="B"/>
          <p:cNvSpPr/>
          <p:nvPr/>
        </p:nvSpPr>
        <p:spPr>
          <a:xfrm>
            <a:off x="385764" y="3769766"/>
            <a:ext cx="3571055" cy="836244"/>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B. </a:t>
            </a:r>
            <a:r>
              <a:rPr lang="en-US" sz="2800" b="1" dirty="0" err="1">
                <a:solidFill>
                  <a:srgbClr val="FFFF00"/>
                </a:solidFill>
                <a:latin typeface="Times New Roman" panose="02020603050405020304" pitchFamily="18" charset="0"/>
                <a:cs typeface="Times New Roman" panose="02020603050405020304" pitchFamily="18" charset="0"/>
              </a:rPr>
              <a:t>Không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nghe</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thầy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cô</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6" name="D"/>
          <p:cNvSpPr/>
          <p:nvPr/>
        </p:nvSpPr>
        <p:spPr>
          <a:xfrm>
            <a:off x="4629354" y="3769768"/>
            <a:ext cx="3979593" cy="836243"/>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800" b="1" dirty="0">
                <a:solidFill>
                  <a:srgbClr val="FFFF00"/>
                </a:solidFill>
                <a:latin typeface="Times New Roman" panose="02020603050405020304" pitchFamily="18" charset="0"/>
                <a:cs typeface="Times New Roman" panose="02020603050405020304" pitchFamily="18" charset="0"/>
              </a:rPr>
              <a:t>D. </a:t>
            </a:r>
            <a:r>
              <a:rPr lang="en-US" sz="2800" b="1" dirty="0" err="1">
                <a:solidFill>
                  <a:srgbClr val="FFFF00"/>
                </a:solidFill>
                <a:latin typeface="Times New Roman" panose="02020603050405020304" pitchFamily="18" charset="0"/>
                <a:cs typeface="Times New Roman" panose="02020603050405020304" pitchFamily="18" charset="0"/>
              </a:rPr>
              <a:t>Học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lực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yếu</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058580" y="403651"/>
            <a:ext cx="6882472" cy="1323439"/>
          </a:xfrm>
          <a:prstGeom prst="rect">
            <a:avLst/>
          </a:prstGeom>
          <a:noFill/>
        </p:spPr>
        <p:txBody>
          <a:bodyPr wrap="square" lIns="91440" tIns="45720" rIns="91440" bIns="45720">
            <a:spAutoFit/>
          </a:bodyPr>
          <a:lstStyle/>
          <a:p>
            <a:pPr algn="ctr" defTabSz="914400">
              <a:defRPr/>
            </a:pPr>
            <a:r>
              <a:rPr lang="en-US" sz="4000" dirty="0" err="1">
                <a:ln w="0"/>
                <a:solidFill>
                  <a:srgbClr val="002060"/>
                </a:solidFill>
                <a:latin typeface="Times New Roman" panose="02020603050405020304" pitchFamily="18" charset="0"/>
                <a:cs typeface="Times New Roman" panose="02020603050405020304" pitchFamily="18" charset="0"/>
              </a:rPr>
              <a:t>Học</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sinh</a:t>
            </a:r>
            <a:r>
              <a:rPr lang="en-US" sz="4000" dirty="0">
                <a:ln w="0"/>
                <a:solidFill>
                  <a:srgbClr val="002060"/>
                </a:solidFill>
                <a:latin typeface="Times New Roman" panose="02020603050405020304" pitchFamily="18" charset="0"/>
                <a:cs typeface="Times New Roman" panose="02020603050405020304" pitchFamily="18" charset="0"/>
              </a:rPr>
              <a:t> có </a:t>
            </a:r>
            <a:r>
              <a:rPr lang="en-US" sz="4000" dirty="0" err="1">
                <a:ln w="0"/>
                <a:solidFill>
                  <a:srgbClr val="002060"/>
                </a:solidFill>
                <a:latin typeface="Times New Roman" panose="02020603050405020304" pitchFamily="18" charset="0"/>
                <a:cs typeface="Times New Roman" panose="02020603050405020304" pitchFamily="18" charset="0"/>
              </a:rPr>
              <a:t>những</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phẩm</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chất</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nào</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mới</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được</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kết</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nạp</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vào</a:t>
            </a:r>
            <a:r>
              <a:rPr lang="en-US" sz="4000" dirty="0">
                <a:ln w="0"/>
                <a:solidFill>
                  <a:srgbClr val="002060"/>
                </a:solidFill>
                <a:latin typeface="Times New Roman" panose="02020603050405020304" pitchFamily="18" charset="0"/>
                <a:cs typeface="Times New Roman" panose="02020603050405020304" pitchFamily="18" charset="0"/>
              </a:rPr>
              <a:t> </a:t>
            </a:r>
            <a:r>
              <a:rPr lang="en-US" sz="4000" dirty="0" err="1">
                <a:ln w="0"/>
                <a:solidFill>
                  <a:srgbClr val="002060"/>
                </a:solidFill>
                <a:latin typeface="Times New Roman" panose="02020603050405020304" pitchFamily="18" charset="0"/>
                <a:cs typeface="Times New Roman" panose="02020603050405020304" pitchFamily="18" charset="0"/>
              </a:rPr>
              <a:t>Đội</a:t>
            </a:r>
            <a:r>
              <a:rPr lang="en-US" sz="4000" dirty="0">
                <a:ln w="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24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anim calcmode="lin" valueType="num">
                                      <p:cBhvr>
                                        <p:cTn id="22" dur="750" fill="hold"/>
                                        <p:tgtEl>
                                          <p:spTgt spid="13"/>
                                        </p:tgtEl>
                                        <p:attrNameLst>
                                          <p:attrName>style.rotation</p:attrName>
                                        </p:attrNameLst>
                                      </p:cBhvr>
                                      <p:tavLst>
                                        <p:tav tm="0">
                                          <p:val>
                                            <p:fltVal val="720"/>
                                          </p:val>
                                        </p:tav>
                                        <p:tav tm="100000">
                                          <p:val>
                                            <p:fltVal val="0"/>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style.rotation</p:attrName>
                                        </p:attrNameLst>
                                      </p:cBhvr>
                                      <p:tavLst>
                                        <p:tav tm="0">
                                          <p:val>
                                            <p:fltVal val="720"/>
                                          </p:val>
                                        </p:tav>
                                        <p:tav tm="100000">
                                          <p:val>
                                            <p:fltVal val="0"/>
                                          </p:val>
                                        </p:tav>
                                      </p:tavLst>
                                    </p:anim>
                                    <p:anim calcmode="lin" valueType="num">
                                      <p:cBhvr>
                                        <p:cTn id="29" dur="750" fill="hold"/>
                                        <p:tgtEl>
                                          <p:spTgt spid="14"/>
                                        </p:tgtEl>
                                        <p:attrNameLst>
                                          <p:attrName>ppt_h</p:attrName>
                                        </p:attrNameLst>
                                      </p:cBhvr>
                                      <p:tavLst>
                                        <p:tav tm="0">
                                          <p:val>
                                            <p:fltVal val="0"/>
                                          </p:val>
                                        </p:tav>
                                        <p:tav tm="100000">
                                          <p:val>
                                            <p:strVal val="#ppt_h"/>
                                          </p:val>
                                        </p:tav>
                                      </p:tavLst>
                                    </p:anim>
                                    <p:anim calcmode="lin" valueType="num">
                                      <p:cBhvr>
                                        <p:cTn id="30" dur="750" fill="hold"/>
                                        <p:tgtEl>
                                          <p:spTgt spid="14"/>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anim calcmode="lin" valueType="num">
                                      <p:cBhvr>
                                        <p:cTn id="34" dur="750" fill="hold"/>
                                        <p:tgtEl>
                                          <p:spTgt spid="16"/>
                                        </p:tgtEl>
                                        <p:attrNameLst>
                                          <p:attrName>style.rotation</p:attrName>
                                        </p:attrNameLst>
                                      </p:cBhvr>
                                      <p:tavLst>
                                        <p:tav tm="0">
                                          <p:val>
                                            <p:fltVal val="720"/>
                                          </p:val>
                                        </p:tav>
                                        <p:tav tm="100000">
                                          <p:val>
                                            <p:fltVal val="0"/>
                                          </p:val>
                                        </p:tav>
                                      </p:tavLst>
                                    </p:anim>
                                    <p:anim calcmode="lin" valueType="num">
                                      <p:cBhvr>
                                        <p:cTn id="35" dur="750" fill="hold"/>
                                        <p:tgtEl>
                                          <p:spTgt spid="16"/>
                                        </p:tgtEl>
                                        <p:attrNameLst>
                                          <p:attrName>ppt_h</p:attrName>
                                        </p:attrNameLst>
                                      </p:cBhvr>
                                      <p:tavLst>
                                        <p:tav tm="0">
                                          <p:val>
                                            <p:fltVal val="0"/>
                                          </p:val>
                                        </p:tav>
                                        <p:tav tm="100000">
                                          <p:val>
                                            <p:strVal val="#ppt_h"/>
                                          </p:val>
                                        </p:tav>
                                      </p:tavLst>
                                    </p:anim>
                                    <p:anim calcmode="lin" valueType="num">
                                      <p:cBhvr>
                                        <p:cTn id="36" dur="750" fill="hold"/>
                                        <p:tgtEl>
                                          <p:spTgt spid="16"/>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750"/>
                                        <p:tgtEl>
                                          <p:spTgt spid="15"/>
                                        </p:tgtEl>
                                      </p:cBhvr>
                                    </p:animEffect>
                                    <p:anim calcmode="lin" valueType="num">
                                      <p:cBhvr>
                                        <p:cTn id="40" dur="750" fill="hold"/>
                                        <p:tgtEl>
                                          <p:spTgt spid="15"/>
                                        </p:tgtEl>
                                        <p:attrNameLst>
                                          <p:attrName>style.rotation</p:attrName>
                                        </p:attrNameLst>
                                      </p:cBhvr>
                                      <p:tavLst>
                                        <p:tav tm="0">
                                          <p:val>
                                            <p:fltVal val="720"/>
                                          </p:val>
                                        </p:tav>
                                        <p:tav tm="100000">
                                          <p:val>
                                            <p:fltVal val="0"/>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1" nodeType="clickEffect">
                                  <p:stCondLst>
                                    <p:cond delay="0"/>
                                  </p:stCondLst>
                                  <p:childTnLst>
                                    <p:animClr clrSpc="hsl" dir="cw">
                                      <p:cBhvr override="childStyle">
                                        <p:cTn id="48" dur="500" fill="hold"/>
                                        <p:tgtEl>
                                          <p:spTgt spid="13"/>
                                        </p:tgtEl>
                                        <p:attrNameLst>
                                          <p:attrName>style.color</p:attrName>
                                        </p:attrNameLst>
                                      </p:cBhvr>
                                      <p:by>
                                        <p:hsl h="7200000" s="0" l="0"/>
                                      </p:by>
                                    </p:animClr>
                                    <p:animClr clrSpc="hsl" dir="cw">
                                      <p:cBhvr>
                                        <p:cTn id="49" dur="500" fill="hold"/>
                                        <p:tgtEl>
                                          <p:spTgt spid="13"/>
                                        </p:tgtEl>
                                        <p:attrNameLst>
                                          <p:attrName>fillcolor</p:attrName>
                                        </p:attrNameLst>
                                      </p:cBhvr>
                                      <p:by>
                                        <p:hsl h="7200000" s="0" l="0"/>
                                      </p:by>
                                    </p:animClr>
                                    <p:animClr clrSpc="hsl" dir="cw">
                                      <p:cBhvr>
                                        <p:cTn id="50" dur="500" fill="hold"/>
                                        <p:tgtEl>
                                          <p:spTgt spid="13"/>
                                        </p:tgtEl>
                                        <p:attrNameLst>
                                          <p:attrName>stroke.color</p:attrName>
                                        </p:attrNameLst>
                                      </p:cBhvr>
                                      <p:by>
                                        <p:hsl h="7200000" s="0" l="0"/>
                                      </p:by>
                                    </p:animClr>
                                    <p:set>
                                      <p:cBhvr>
                                        <p:cTn id="51" dur="500" fill="hold"/>
                                        <p:tgtEl>
                                          <p:spTgt spid="13"/>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9" presetClass="exit" presetSubtype="0" accel="100000"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 calcmode="lin" valueType="num">
                                      <p:cBhvr>
                                        <p:cTn id="58" dur="500"/>
                                        <p:tgtEl>
                                          <p:spTgt spid="14"/>
                                        </p:tgtEl>
                                        <p:attrNameLst>
                                          <p:attrName>style.rotation</p:attrName>
                                        </p:attrNameLst>
                                      </p:cBhvr>
                                      <p:tavLst>
                                        <p:tav tm="0">
                                          <p:val>
                                            <p:fltVal val="0"/>
                                          </p:val>
                                        </p:tav>
                                        <p:tav tm="100000">
                                          <p:val>
                                            <p:fltVal val="360"/>
                                          </p:val>
                                        </p:tav>
                                      </p:tavLst>
                                    </p:anim>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49" presetClass="exit" presetSubtype="0" accel="100000" fill="hold" grpId="1"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 calcmode="lin" valueType="num">
                                      <p:cBhvr>
                                        <p:cTn id="67" dur="500"/>
                                        <p:tgtEl>
                                          <p:spTgt spid="16"/>
                                        </p:tgtEl>
                                        <p:attrNameLst>
                                          <p:attrName>style.rotation</p:attrName>
                                        </p:attrNameLst>
                                      </p:cBhvr>
                                      <p:tavLst>
                                        <p:tav tm="0">
                                          <p:val>
                                            <p:fltVal val="0"/>
                                          </p:val>
                                        </p:tav>
                                        <p:tav tm="100000">
                                          <p:val>
                                            <p:fltVal val="36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500"/>
                                        <p:tgtEl>
                                          <p:spTgt spid="15"/>
                                        </p:tgtEl>
                                        <p:attrNameLst>
                                          <p:attrName>ppt_w</p:attrName>
                                        </p:attrNameLst>
                                      </p:cBhvr>
                                      <p:tavLst>
                                        <p:tav tm="0">
                                          <p:val>
                                            <p:strVal val="ppt_w"/>
                                          </p:val>
                                        </p:tav>
                                        <p:tav tm="100000">
                                          <p:val>
                                            <p:fltVal val="0"/>
                                          </p:val>
                                        </p:tav>
                                      </p:tavLst>
                                    </p:anim>
                                    <p:anim calcmode="lin" valueType="num">
                                      <p:cBhvr>
                                        <p:cTn id="75" dur="500"/>
                                        <p:tgtEl>
                                          <p:spTgt spid="15"/>
                                        </p:tgtEl>
                                        <p:attrNameLst>
                                          <p:attrName>ppt_h</p:attrName>
                                        </p:attrNameLst>
                                      </p:cBhvr>
                                      <p:tavLst>
                                        <p:tav tm="0">
                                          <p:val>
                                            <p:strVal val="ppt_h"/>
                                          </p:val>
                                        </p:tav>
                                        <p:tav tm="100000">
                                          <p:val>
                                            <p:fltVal val="0"/>
                                          </p:val>
                                        </p:tav>
                                      </p:tavLst>
                                    </p:anim>
                                    <p:anim calcmode="lin" valueType="num">
                                      <p:cBhvr>
                                        <p:cTn id="76" dur="500"/>
                                        <p:tgtEl>
                                          <p:spTgt spid="15"/>
                                        </p:tgtEl>
                                        <p:attrNameLst>
                                          <p:attrName>style.rotation</p:attrName>
                                        </p:attrNameLst>
                                      </p:cBhvr>
                                      <p:tavLst>
                                        <p:tav tm="0">
                                          <p:val>
                                            <p:fltVal val="0"/>
                                          </p:val>
                                        </p:tav>
                                        <p:tav tm="100000">
                                          <p:val>
                                            <p:fltVal val="36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2326964" y="2266950"/>
            <a:ext cx="4759636" cy="923330"/>
          </a:xfrm>
          <a:prstGeom prst="rect">
            <a:avLst/>
          </a:prstGeom>
          <a:noFill/>
        </p:spPr>
        <p:txBody>
          <a:bodyPr wrap="none" lIns="91440" tIns="45720" rIns="91440" bIns="45720">
            <a:spAutoFit/>
          </a:bodyPr>
          <a:lstStyle/>
          <a:p>
            <a:pPr algn="ctr"/>
            <a:r>
              <a:rPr lang="en-US" sz="54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Chào</a:t>
            </a:r>
            <a:r>
              <a:rPr lang="en-US" sz="54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54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tạm</a:t>
            </a:r>
            <a:r>
              <a:rPr lang="en-US" sz="54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54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biệt</a:t>
            </a:r>
            <a:endParaRPr lang="en-US" sz="54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36347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7"/>
            <a:ext cx="9144476" cy="5209223"/>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2270"/>
            <a:ext cx="9144000" cy="3136476"/>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261442"/>
            <a:ext cx="1469120" cy="2935754"/>
          </a:xfrm>
          <a:prstGeom prst="rect">
            <a:avLst/>
          </a:prstGeom>
        </p:spPr>
      </p:pic>
      <p:grpSp>
        <p:nvGrpSpPr>
          <p:cNvPr id="3" name="Group 2">
            <a:extLst>
              <a:ext uri="{FF2B5EF4-FFF2-40B4-BE49-F238E27FC236}">
                <a16:creationId xmlns:a16="http://schemas.microsoft.com/office/drawing/2014/main" id="{186C5CF3-980D-4907-8826-12084BB1BF43}"/>
              </a:ext>
            </a:extLst>
          </p:cNvPr>
          <p:cNvGrpSpPr/>
          <p:nvPr/>
        </p:nvGrpSpPr>
        <p:grpSpPr>
          <a:xfrm>
            <a:off x="1004605" y="1177686"/>
            <a:ext cx="2404358" cy="2383692"/>
            <a:chOff x="1023475" y="2394057"/>
            <a:chExt cx="3205811" cy="3178256"/>
          </a:xfrm>
        </p:grpSpPr>
        <p:sp>
          <p:nvSpPr>
            <p:cNvPr id="11" name="!!1">
              <a:extLst>
                <a:ext uri="{FF2B5EF4-FFF2-40B4-BE49-F238E27FC236}">
                  <a16:creationId xmlns:a16="http://schemas.microsoft.com/office/drawing/2014/main" id="{F3E75715-2CCE-457B-B8E0-0F38147B3001}"/>
                </a:ext>
              </a:extLst>
            </p:cNvPr>
            <p:cNvSpPr/>
            <p:nvPr/>
          </p:nvSpPr>
          <p:spPr>
            <a:xfrm rot="10800000">
              <a:off x="1023475" y="2394057"/>
              <a:ext cx="3205811" cy="3030087"/>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dirty="0">
                <a:solidFill>
                  <a:prstClr val="white"/>
                </a:solidFill>
                <a:latin typeface="等线" panose="020F0502020204030204"/>
                <a:ea typeface="等线" panose="02010600030101010101" pitchFamily="2" charset="-122"/>
              </a:endParaRPr>
            </a:p>
          </p:txBody>
        </p:sp>
        <p:pic>
          <p:nvPicPr>
            <p:cNvPr id="5122" name="Picture 2" descr="Cô gái dễ thương đọc sách minh họa nhân vật hoạt hình Miễn phí Vector">
              <a:extLst>
                <a:ext uri="{FF2B5EF4-FFF2-40B4-BE49-F238E27FC236}">
                  <a16:creationId xmlns:a16="http://schemas.microsoft.com/office/drawing/2014/main" id="{487F53ED-47A9-4BBD-8CB3-8B099A23B5F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00" b="96200" l="9265" r="93291">
                          <a14:foregroundMark x1="65974" y1="9000" x2="75080" y2="67800"/>
                          <a14:foregroundMark x1="70447" y1="26000" x2="79553" y2="63000"/>
                          <a14:foregroundMark x1="84185" y1="31200" x2="73962" y2="56400"/>
                          <a14:foregroundMark x1="73962" y1="56400" x2="72204" y2="66800"/>
                          <a14:foregroundMark x1="70288" y1="30800" x2="88658" y2="40400"/>
                          <a14:foregroundMark x1="68530" y1="49400" x2="70767" y2="66200"/>
                          <a14:foregroundMark x1="45847" y1="75200" x2="37700" y2="60200"/>
                          <a14:foregroundMark x1="37700" y1="60200" x2="11502" y2="43800"/>
                          <a14:foregroundMark x1="11502" y1="49800" x2="48722" y2="81600"/>
                          <a14:foregroundMark x1="46326" y1="57000" x2="27636" y2="62000"/>
                          <a14:foregroundMark x1="27636" y1="62000" x2="23802" y2="61200"/>
                          <a14:foregroundMark x1="45367" y1="57000" x2="45208" y2="68200"/>
                          <a14:foregroundMark x1="45208" y1="68200" x2="45847" y2="69600"/>
                          <a14:foregroundMark x1="42652" y1="67200" x2="42652" y2="67200"/>
                          <a14:foregroundMark x1="43930" y1="92000" x2="43930" y2="92000"/>
                          <a14:foregroundMark x1="45527" y1="96200" x2="45527" y2="96200"/>
                          <a14:foregroundMark x1="25240" y1="23600" x2="25240" y2="23600"/>
                          <a14:foregroundMark x1="66454" y1="30800" x2="87700" y2="37200"/>
                          <a14:foregroundMark x1="93450" y1="42600" x2="93450" y2="42600"/>
                          <a14:foregroundMark x1="83227" y1="59400" x2="80511" y2="52400"/>
                          <a14:foregroundMark x1="9265" y1="43400" x2="9265" y2="43400"/>
                        </a14:backgroundRemoval>
                      </a14:imgEffect>
                    </a14:imgLayer>
                  </a14:imgProps>
                </a:ext>
                <a:ext uri="{28A0092B-C50C-407E-A947-70E740481C1C}">
                  <a14:useLocalDpi xmlns:a14="http://schemas.microsoft.com/office/drawing/2010/main" val="0"/>
                </a:ext>
              </a:extLst>
            </a:blip>
            <a:srcRect/>
            <a:stretch>
              <a:fillRect/>
            </a:stretch>
          </p:blipFill>
          <p:spPr bwMode="auto">
            <a:xfrm>
              <a:off x="1197059" y="3252248"/>
              <a:ext cx="2904722" cy="2320065"/>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2">
              <a:extLst>
                <a:ext uri="{FF2B5EF4-FFF2-40B4-BE49-F238E27FC236}">
                  <a16:creationId xmlns:a16="http://schemas.microsoft.com/office/drawing/2014/main" id="{24066C39-B795-4804-8941-553A34816A85}"/>
                </a:ext>
              </a:extLst>
            </p:cNvPr>
            <p:cNvSpPr txBox="1">
              <a:spLocks/>
            </p:cNvSpPr>
            <p:nvPr/>
          </p:nvSpPr>
          <p:spPr>
            <a:xfrm>
              <a:off x="1081896" y="2731349"/>
              <a:ext cx="3137074"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Thảo luận</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grpSp>
        <p:nvGrpSpPr>
          <p:cNvPr id="5" name="Group 4">
            <a:extLst>
              <a:ext uri="{FF2B5EF4-FFF2-40B4-BE49-F238E27FC236}">
                <a16:creationId xmlns:a16="http://schemas.microsoft.com/office/drawing/2014/main" id="{D4998F62-38A4-410F-B35C-CAAB9E2722DC}"/>
              </a:ext>
            </a:extLst>
          </p:cNvPr>
          <p:cNvGrpSpPr/>
          <p:nvPr/>
        </p:nvGrpSpPr>
        <p:grpSpPr>
          <a:xfrm>
            <a:off x="3393839" y="41404"/>
            <a:ext cx="2487208" cy="2272565"/>
            <a:chOff x="4453323" y="1312800"/>
            <a:chExt cx="3316277" cy="3030087"/>
          </a:xfrm>
        </p:grpSpPr>
        <p:sp>
          <p:nvSpPr>
            <p:cNvPr id="10" name="!!2">
              <a:extLst>
                <a:ext uri="{FF2B5EF4-FFF2-40B4-BE49-F238E27FC236}">
                  <a16:creationId xmlns:a16="http://schemas.microsoft.com/office/drawing/2014/main" id="{6DB5402F-B1A2-4D71-B0FA-219E5AE2E5A3}"/>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等线" panose="020F0502020204030204"/>
                <a:ea typeface="等线" panose="02010600030101010101" pitchFamily="2" charset="-122"/>
              </a:endParaRPr>
            </a:p>
          </p:txBody>
        </p:sp>
        <p:pic>
          <p:nvPicPr>
            <p:cNvPr id="5124" name="Picture 4" descr="Cô gái dễ thương hạnh phúc với logo văn phòng phẩm minh họa nhân vật hoạt hình Các vector miễn phí">
              <a:extLst>
                <a:ext uri="{FF2B5EF4-FFF2-40B4-BE49-F238E27FC236}">
                  <a16:creationId xmlns:a16="http://schemas.microsoft.com/office/drawing/2014/main" id="{81A9A02D-E1F8-4D5E-8DB0-941ACF5A710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2">
              <a:extLst>
                <a:ext uri="{FF2B5EF4-FFF2-40B4-BE49-F238E27FC236}">
                  <a16:creationId xmlns:a16="http://schemas.microsoft.com/office/drawing/2014/main" id="{DC18EAF8-6B01-4681-AEA8-4A0048F97F3D}"/>
                </a:ext>
              </a:extLst>
            </p:cNvPr>
            <p:cNvSpPr txBox="1">
              <a:spLocks/>
            </p:cNvSpPr>
            <p:nvPr/>
          </p:nvSpPr>
          <p:spPr>
            <a:xfrm>
              <a:off x="4632527" y="1626913"/>
              <a:ext cx="3137073"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Trình bày</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grpSp>
        <p:nvGrpSpPr>
          <p:cNvPr id="7" name="Group 6">
            <a:extLst>
              <a:ext uri="{FF2B5EF4-FFF2-40B4-BE49-F238E27FC236}">
                <a16:creationId xmlns:a16="http://schemas.microsoft.com/office/drawing/2014/main" id="{D4D41864-9C76-4481-9D7B-6B03E3140095}"/>
              </a:ext>
            </a:extLst>
          </p:cNvPr>
          <p:cNvGrpSpPr/>
          <p:nvPr/>
        </p:nvGrpSpPr>
        <p:grpSpPr>
          <a:xfrm>
            <a:off x="5877255" y="1420027"/>
            <a:ext cx="2391626" cy="2331720"/>
            <a:chOff x="7921269" y="2763027"/>
            <a:chExt cx="3188834" cy="3108960"/>
          </a:xfrm>
        </p:grpSpPr>
        <p:sp>
          <p:nvSpPr>
            <p:cNvPr id="14" name="!!1">
              <a:extLst>
                <a:ext uri="{FF2B5EF4-FFF2-40B4-BE49-F238E27FC236}">
                  <a16:creationId xmlns:a16="http://schemas.microsoft.com/office/drawing/2014/main" id="{9984F87C-B17A-4604-9172-4E33A1C758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dirty="0">
                <a:solidFill>
                  <a:prstClr val="white"/>
                </a:solidFill>
                <a:latin typeface="等线" panose="020F0502020204030204"/>
                <a:ea typeface="等线" panose="02010600030101010101" pitchFamily="2" charset="-122"/>
              </a:endParaRPr>
            </a:p>
          </p:txBody>
        </p:sp>
        <p:pic>
          <p:nvPicPr>
            <p:cNvPr id="5126" name="Picture 6" descr="Cô gái dễ thương cầm bút chì vẽ minh họa cho nhân vật hoạt hình Miễn phí Vector">
              <a:extLst>
                <a:ext uri="{FF2B5EF4-FFF2-40B4-BE49-F238E27FC236}">
                  <a16:creationId xmlns:a16="http://schemas.microsoft.com/office/drawing/2014/main" id="{A1110ADC-74C7-41F3-A30C-E32E12A7306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id="{CA5584DC-4E71-4D13-A640-DE531B4DAA8C}"/>
                </a:ext>
              </a:extLst>
            </p:cNvPr>
            <p:cNvSpPr txBox="1">
              <a:spLocks/>
            </p:cNvSpPr>
            <p:nvPr/>
          </p:nvSpPr>
          <p:spPr>
            <a:xfrm>
              <a:off x="7973030" y="3016823"/>
              <a:ext cx="3137073" cy="738664"/>
            </a:xfrm>
            <a:prstGeom prst="rect">
              <a:avLst/>
            </a:prstGeom>
            <a:noFill/>
          </p:spPr>
          <p:txBody>
            <a:bodyPr wrap="square" rtlCol="0">
              <a:spAutoFit/>
            </a:bodyPr>
            <a:lstStyle/>
            <a:p>
              <a:pPr algn="ctr" defTabSz="685800">
                <a:defRPr/>
              </a:pPr>
              <a:r>
                <a:rPr lang="en-US" altLang="zh-CN" sz="3000">
                  <a:solidFill>
                    <a:srgbClr val="FF0066"/>
                  </a:solidFill>
                  <a:latin typeface="UVN Gia Dinh" panose="02020702060506020304" pitchFamily="18" charset="0"/>
                  <a:ea typeface="字魂115号-刀刀体" panose="00000500000000000000" pitchFamily="2" charset="-122"/>
                </a:rPr>
                <a:t>Nhận xét</a:t>
              </a:r>
              <a:endParaRPr lang="en-US" altLang="zh-CN" sz="3000" dirty="0">
                <a:solidFill>
                  <a:srgbClr val="FF0066"/>
                </a:solidFill>
                <a:latin typeface="UVN Gia Dinh" panose="02020702060506020304" pitchFamily="18" charset="0"/>
                <a:ea typeface="字魂115号-刀刀体" panose="00000500000000000000" pitchFamily="2" charset="-122"/>
              </a:endParaRPr>
            </a:p>
          </p:txBody>
        </p:sp>
      </p:grpSp>
      <p:pic>
        <p:nvPicPr>
          <p:cNvPr id="5130" name="Picture 10">
            <a:extLst>
              <a:ext uri="{FF2B5EF4-FFF2-40B4-BE49-F238E27FC236}">
                <a16:creationId xmlns:a16="http://schemas.microsoft.com/office/drawing/2014/main" id="{29E82213-2A6F-4DCC-9106-815C896B41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1656" y="265496"/>
            <a:ext cx="1262939" cy="126293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C6CF347A-16FB-4188-98B6-A6AE2FE1957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28487" y="2953218"/>
            <a:ext cx="2584433" cy="278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6640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6" presetClass="entr" presetSubtype="0" fill="hold" nodeType="withEffect">
                                  <p:stCondLst>
                                    <p:cond delay="0"/>
                                  </p:stCondLst>
                                  <p:childTnLst>
                                    <p:set>
                                      <p:cBhvr>
                                        <p:cTn id="19" dur="1" fill="hold">
                                          <p:stCondLst>
                                            <p:cond delay="0"/>
                                          </p:stCondLst>
                                        </p:cTn>
                                        <p:tgtEl>
                                          <p:spTgt spid="5134"/>
                                        </p:tgtEl>
                                        <p:attrNameLst>
                                          <p:attrName>style.visibility</p:attrName>
                                        </p:attrNameLst>
                                      </p:cBhvr>
                                      <p:to>
                                        <p:strVal val="visible"/>
                                      </p:to>
                                    </p:set>
                                    <p:animEffect transition="in" filter="wipe(down)">
                                      <p:cBhvr>
                                        <p:cTn id="20" dur="580">
                                          <p:stCondLst>
                                            <p:cond delay="0"/>
                                          </p:stCondLst>
                                        </p:cTn>
                                        <p:tgtEl>
                                          <p:spTgt spid="5134"/>
                                        </p:tgtEl>
                                      </p:cBhvr>
                                    </p:animEffect>
                                    <p:anim calcmode="lin" valueType="num">
                                      <p:cBhvr>
                                        <p:cTn id="21" dur="1822" tmFilter="0,0; 0.14,0.36; 0.43,0.73; 0.71,0.91; 1.0,1.0">
                                          <p:stCondLst>
                                            <p:cond delay="0"/>
                                          </p:stCondLst>
                                        </p:cTn>
                                        <p:tgtEl>
                                          <p:spTgt spid="513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13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13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13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134"/>
                                        </p:tgtEl>
                                        <p:attrNameLst>
                                          <p:attrName>ppt_y</p:attrName>
                                        </p:attrNameLst>
                                      </p:cBhvr>
                                      <p:tavLst>
                                        <p:tav tm="0" fmla="#ppt_y-sin(pi*$)/81">
                                          <p:val>
                                            <p:fltVal val="0"/>
                                          </p:val>
                                        </p:tav>
                                        <p:tav tm="100000">
                                          <p:val>
                                            <p:fltVal val="1"/>
                                          </p:val>
                                        </p:tav>
                                      </p:tavLst>
                                    </p:anim>
                                    <p:animScale>
                                      <p:cBhvr>
                                        <p:cTn id="26" dur="26">
                                          <p:stCondLst>
                                            <p:cond delay="650"/>
                                          </p:stCondLst>
                                        </p:cTn>
                                        <p:tgtEl>
                                          <p:spTgt spid="5134"/>
                                        </p:tgtEl>
                                      </p:cBhvr>
                                      <p:to x="100000" y="60000"/>
                                    </p:animScale>
                                    <p:animScale>
                                      <p:cBhvr>
                                        <p:cTn id="27" dur="166" decel="50000">
                                          <p:stCondLst>
                                            <p:cond delay="676"/>
                                          </p:stCondLst>
                                        </p:cTn>
                                        <p:tgtEl>
                                          <p:spTgt spid="5134"/>
                                        </p:tgtEl>
                                      </p:cBhvr>
                                      <p:to x="100000" y="100000"/>
                                    </p:animScale>
                                    <p:animScale>
                                      <p:cBhvr>
                                        <p:cTn id="28" dur="26">
                                          <p:stCondLst>
                                            <p:cond delay="1312"/>
                                          </p:stCondLst>
                                        </p:cTn>
                                        <p:tgtEl>
                                          <p:spTgt spid="5134"/>
                                        </p:tgtEl>
                                      </p:cBhvr>
                                      <p:to x="100000" y="80000"/>
                                    </p:animScale>
                                    <p:animScale>
                                      <p:cBhvr>
                                        <p:cTn id="29" dur="166" decel="50000">
                                          <p:stCondLst>
                                            <p:cond delay="1338"/>
                                          </p:stCondLst>
                                        </p:cTn>
                                        <p:tgtEl>
                                          <p:spTgt spid="5134"/>
                                        </p:tgtEl>
                                      </p:cBhvr>
                                      <p:to x="100000" y="100000"/>
                                    </p:animScale>
                                    <p:animScale>
                                      <p:cBhvr>
                                        <p:cTn id="30" dur="26">
                                          <p:stCondLst>
                                            <p:cond delay="1642"/>
                                          </p:stCondLst>
                                        </p:cTn>
                                        <p:tgtEl>
                                          <p:spTgt spid="5134"/>
                                        </p:tgtEl>
                                      </p:cBhvr>
                                      <p:to x="100000" y="90000"/>
                                    </p:animScale>
                                    <p:animScale>
                                      <p:cBhvr>
                                        <p:cTn id="31" dur="166" decel="50000">
                                          <p:stCondLst>
                                            <p:cond delay="1668"/>
                                          </p:stCondLst>
                                        </p:cTn>
                                        <p:tgtEl>
                                          <p:spTgt spid="5134"/>
                                        </p:tgtEl>
                                      </p:cBhvr>
                                      <p:to x="100000" y="100000"/>
                                    </p:animScale>
                                    <p:animScale>
                                      <p:cBhvr>
                                        <p:cTn id="32" dur="26">
                                          <p:stCondLst>
                                            <p:cond delay="1808"/>
                                          </p:stCondLst>
                                        </p:cTn>
                                        <p:tgtEl>
                                          <p:spTgt spid="5134"/>
                                        </p:tgtEl>
                                      </p:cBhvr>
                                      <p:to x="100000" y="95000"/>
                                    </p:animScale>
                                    <p:animScale>
                                      <p:cBhvr>
                                        <p:cTn id="33" dur="166" decel="50000">
                                          <p:stCondLst>
                                            <p:cond delay="1834"/>
                                          </p:stCondLst>
                                        </p:cTn>
                                        <p:tgtEl>
                                          <p:spTgt spid="513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9" name="Rectangle 8"/>
          <p:cNvSpPr/>
          <p:nvPr/>
        </p:nvSpPr>
        <p:spPr>
          <a:xfrm>
            <a:off x="4028123" y="895350"/>
            <a:ext cx="1614403" cy="769363"/>
          </a:xfrm>
          <a:prstGeom prst="rect">
            <a:avLst/>
          </a:prstGeom>
          <a:noFill/>
        </p:spPr>
        <p:txBody>
          <a:bodyPr wrap="none" lIns="91370" tIns="45681" rIns="91370" bIns="45681">
            <a:spAutoFit/>
          </a:bodyPr>
          <a:lstStyle/>
          <a:p>
            <a:pPr algn="ct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Bài</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 </a:t>
            </a:r>
          </a:p>
        </p:txBody>
      </p:sp>
      <p:sp>
        <p:nvSpPr>
          <p:cNvPr id="10" name="Rectangle 9"/>
          <p:cNvSpPr/>
          <p:nvPr/>
        </p:nvSpPr>
        <p:spPr>
          <a:xfrm>
            <a:off x="2465823" y="1504950"/>
            <a:ext cx="4696977" cy="923251"/>
          </a:xfrm>
          <a:prstGeom prst="rect">
            <a:avLst/>
          </a:prstGeom>
          <a:noFill/>
        </p:spPr>
        <p:txBody>
          <a:bodyPr wrap="none" lIns="91370" tIns="45681" rIns="91370" bIns="45681">
            <a:spAutoFit/>
          </a:bodyPr>
          <a:lstStyle/>
          <a:p>
            <a:pPr algn="ct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Phần</a:t>
            </a: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thưởng</a:t>
            </a:r>
            <a:endPar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3" name="TextBox 2"/>
          <p:cNvSpPr txBox="1"/>
          <p:nvPr/>
        </p:nvSpPr>
        <p:spPr>
          <a:xfrm>
            <a:off x="3505200" y="2724150"/>
            <a:ext cx="2362200" cy="369332"/>
          </a:xfrm>
          <a:prstGeom prst="rect">
            <a:avLst/>
          </a:prstGeom>
          <a:noFill/>
        </p:spPr>
        <p:txBody>
          <a:bodyPr wrap="square" rtlCol="0">
            <a:spAutoFit/>
          </a:bodyPr>
          <a:lstStyle/>
          <a:p>
            <a:endParaRPr lang="en-US" dirty="0"/>
          </a:p>
        </p:txBody>
      </p:sp>
      <p:sp>
        <p:nvSpPr>
          <p:cNvPr id="4" name="Rectangle 3"/>
          <p:cNvSpPr/>
          <p:nvPr/>
        </p:nvSpPr>
        <p:spPr>
          <a:xfrm>
            <a:off x="3733800" y="2306419"/>
            <a:ext cx="1930336" cy="646331"/>
          </a:xfrm>
          <a:prstGeom prst="rect">
            <a:avLst/>
          </a:prstGeom>
          <a:noFill/>
        </p:spPr>
        <p:txBody>
          <a:bodyPr wrap="none" lIns="91440" tIns="45720" rIns="91440" bIns="45720">
            <a:spAutoFit/>
          </a:bodyPr>
          <a:lstStyle/>
          <a:p>
            <a:pPr algn="ctr"/>
            <a:r>
              <a:rPr lang="en-US" sz="3600" b="1" cap="none" spc="0" dirty="0" err="1">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rPr>
              <a:t>Tiết</a:t>
            </a:r>
            <a:r>
              <a:rPr lang="en-US" sz="3600" b="1" cap="none" spc="0"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rPr>
              <a:t> 1 + 2</a:t>
            </a:r>
          </a:p>
        </p:txBody>
      </p:sp>
    </p:spTree>
    <p:extLst>
      <p:ext uri="{BB962C8B-B14F-4D97-AF65-F5344CB8AC3E}">
        <p14:creationId xmlns:p14="http://schemas.microsoft.com/office/powerpoint/2010/main" val="6587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3"/>
            <a:ext cx="9144000" cy="5162702"/>
          </a:xfrm>
          <a:prstGeom prst="rect">
            <a:avLst/>
          </a:prstGeom>
        </p:spPr>
      </p:pic>
      <p:sp>
        <p:nvSpPr>
          <p:cNvPr id="5" name="Rectangle 4"/>
          <p:cNvSpPr/>
          <p:nvPr/>
        </p:nvSpPr>
        <p:spPr>
          <a:xfrm>
            <a:off x="4787154" y="2225505"/>
            <a:ext cx="184588" cy="1446471"/>
          </a:xfrm>
          <a:prstGeom prst="rect">
            <a:avLst/>
          </a:prstGeom>
          <a:noFill/>
        </p:spPr>
        <p:txBody>
          <a:bodyPr wrap="none" lIns="91370" tIns="45681" rIns="91370" bIns="45681">
            <a:spAutoFit/>
            <a:scene3d>
              <a:camera prst="orthographicFront"/>
              <a:lightRig rig="soft" dir="t">
                <a:rot lat="0" lon="0" rev="15600000"/>
              </a:lightRig>
            </a:scene3d>
            <a:sp3d extrusionH="57150" prstMaterial="softEdge">
              <a:bevelT w="25400" h="38100"/>
            </a:sp3d>
          </a:bodyPr>
          <a:lstStyle/>
          <a:p>
            <a:pPr algn="ctr">
              <a:defRPr/>
            </a:pPr>
            <a:endParaRPr lang="en-US" sz="8800" b="1" dirty="0">
              <a:ln/>
              <a:solidFill>
                <a:srgbClr val="FF0000"/>
              </a:solidFill>
              <a:latin typeface="VNI-Avo" pitchFamily="2" charset="0"/>
            </a:endParaRPr>
          </a:p>
        </p:txBody>
      </p:sp>
      <p:sp>
        <p:nvSpPr>
          <p:cNvPr id="7" name="Khám phá">
            <a:extLst>
              <a:ext uri="{FF2B5EF4-FFF2-40B4-BE49-F238E27FC236}">
                <a16:creationId xmlns:a16="http://schemas.microsoft.com/office/drawing/2014/main" id="{27CBAC5A-0C87-43AA-B674-13DFD1818F9B}"/>
              </a:ext>
            </a:extLst>
          </p:cNvPr>
          <p:cNvSpPr txBox="1"/>
          <p:nvPr/>
        </p:nvSpPr>
        <p:spPr>
          <a:xfrm>
            <a:off x="4535484" y="1123950"/>
            <a:ext cx="4379916" cy="1938914"/>
          </a:xfrm>
          <a:prstGeom prst="rect">
            <a:avLst/>
          </a:prstGeom>
          <a:noFill/>
        </p:spPr>
        <p:txBody>
          <a:bodyPr wrap="square" lIns="91370" tIns="45681" rIns="91370" bIns="45681" rtlCol="0">
            <a:spAutoFit/>
          </a:bodyPr>
          <a:lstStyle/>
          <a:p>
            <a:r>
              <a:rPr lang="en-US" sz="6000" dirty="0" err="1">
                <a:solidFill>
                  <a:srgbClr val="F05986"/>
                </a:solidFill>
                <a:latin typeface="Arial" panose="020B0604020202020204" pitchFamily="34" charset="0"/>
                <a:cs typeface="Arial" panose="020B0604020202020204" pitchFamily="34" charset="0"/>
              </a:rPr>
              <a:t>Luyện</a:t>
            </a:r>
            <a:r>
              <a:rPr lang="en-US" sz="6000" dirty="0">
                <a:solidFill>
                  <a:srgbClr val="F05986"/>
                </a:solidFill>
                <a:latin typeface="Arial" panose="020B0604020202020204" pitchFamily="34" charset="0"/>
                <a:cs typeface="Arial" panose="020B0604020202020204" pitchFamily="34" charset="0"/>
              </a:rPr>
              <a:t> </a:t>
            </a:r>
            <a:r>
              <a:rPr lang="en-US" sz="6000" dirty="0" err="1">
                <a:solidFill>
                  <a:srgbClr val="F05986"/>
                </a:solidFill>
                <a:latin typeface="Arial" panose="020B0604020202020204" pitchFamily="34" charset="0"/>
                <a:cs typeface="Arial" panose="020B0604020202020204" pitchFamily="34" charset="0"/>
              </a:rPr>
              <a:t>đọc</a:t>
            </a:r>
            <a:r>
              <a:rPr lang="en-US" sz="6000" dirty="0">
                <a:solidFill>
                  <a:srgbClr val="F05986"/>
                </a:solidFill>
                <a:latin typeface="Arial" panose="020B0604020202020204" pitchFamily="34" charset="0"/>
                <a:cs typeface="Arial" panose="020B0604020202020204" pitchFamily="34" charset="0"/>
              </a:rPr>
              <a:t> </a:t>
            </a:r>
            <a:r>
              <a:rPr lang="en-US" sz="6000" dirty="0" err="1">
                <a:solidFill>
                  <a:srgbClr val="F05986"/>
                </a:solidFill>
                <a:latin typeface="Arial" panose="020B0604020202020204" pitchFamily="34" charset="0"/>
                <a:cs typeface="Arial" panose="020B0604020202020204" pitchFamily="34" charset="0"/>
              </a:rPr>
              <a:t>thành</a:t>
            </a:r>
            <a:r>
              <a:rPr lang="en-US" sz="6000" dirty="0">
                <a:solidFill>
                  <a:srgbClr val="F05986"/>
                </a:solidFill>
                <a:latin typeface="Arial" panose="020B0604020202020204" pitchFamily="34" charset="0"/>
                <a:cs typeface="Arial" panose="020B0604020202020204" pitchFamily="34" charset="0"/>
              </a:rPr>
              <a:t> </a:t>
            </a:r>
            <a:r>
              <a:rPr lang="en-US" sz="6000" dirty="0" err="1">
                <a:solidFill>
                  <a:srgbClr val="F05986"/>
                </a:solidFill>
                <a:latin typeface="Arial" panose="020B0604020202020204" pitchFamily="34" charset="0"/>
                <a:cs typeface="Arial" panose="020B0604020202020204" pitchFamily="34" charset="0"/>
              </a:rPr>
              <a:t>tiếng</a:t>
            </a:r>
            <a:endParaRPr lang="en-US" sz="6000" dirty="0">
              <a:solidFill>
                <a:srgbClr val="F059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156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3" y="57150"/>
            <a:ext cx="641639"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38200" y="57150"/>
            <a:ext cx="2362200" cy="523141"/>
          </a:xfrm>
          <a:prstGeom prst="rect">
            <a:avLst/>
          </a:prstGeom>
          <a:noFill/>
        </p:spPr>
        <p:txBody>
          <a:bodyPr wrap="square" lIns="91370" tIns="45681" rIns="91370" bIns="45681" rtlCol="0">
            <a:spAutoFit/>
          </a:bodyPr>
          <a:lstStyle/>
          <a:p>
            <a:r>
              <a:rPr lang="en-US" sz="2800" b="1" dirty="0">
                <a:solidFill>
                  <a:srgbClr val="C00000"/>
                </a:solidFill>
                <a:latin typeface="Arial" panose="020B0604020202020204" pitchFamily="34" charset="0"/>
                <a:cs typeface="Arial" panose="020B0604020202020204" pitchFamily="34" charset="0"/>
              </a:rPr>
              <a:t>1. </a:t>
            </a:r>
            <a:r>
              <a:rPr lang="en-US" sz="2800" b="1" dirty="0" err="1">
                <a:solidFill>
                  <a:srgbClr val="C00000"/>
                </a:solidFill>
                <a:latin typeface="Arial" panose="020B0604020202020204" pitchFamily="34" charset="0"/>
                <a:cs typeface="Arial" panose="020B0604020202020204" pitchFamily="34" charset="0"/>
              </a:rPr>
              <a:t>Đọc</a:t>
            </a:r>
            <a:endParaRPr lang="en-US" sz="2800" b="1"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152400" y="133350"/>
            <a:ext cx="8757138" cy="2000469"/>
          </a:xfrm>
          <a:prstGeom prst="rect">
            <a:avLst/>
          </a:prstGeom>
          <a:noFill/>
        </p:spPr>
        <p:txBody>
          <a:bodyPr wrap="square" lIns="91370" tIns="45681" rIns="91370" bIns="45681" rtlCol="0">
            <a:spAutoFit/>
          </a:bodyPr>
          <a:lstStyle/>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1. </a:t>
            </a:r>
            <a:r>
              <a:rPr lang="en-US" sz="2400" dirty="0" err="1">
                <a:latin typeface="Calibri" panose="020F0502020204030204" pitchFamily="34" charset="0"/>
                <a:cs typeface="Calibri" panose="020F0502020204030204" pitchFamily="34" charset="0"/>
              </a:rPr>
              <a:t>Ngày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1, </a:t>
            </a:r>
            <a:r>
              <a:rPr lang="en-US" sz="2400" dirty="0" err="1">
                <a:latin typeface="Calibri" panose="020F0502020204030204" pitchFamily="34" charset="0"/>
                <a:cs typeface="Calibri" panose="020F0502020204030204" pitchFamily="34" charset="0"/>
              </a:rPr>
              <a:t>nhìn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chiếc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mê</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      - Sao con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anh</a:t>
            </a:r>
            <a:r>
              <a:rPr lang="en-US" sz="2400" dirty="0">
                <a:latin typeface="Calibri" panose="020F0502020204030204" pitchFamily="34" charset="0"/>
                <a:cs typeface="Calibri" panose="020F0502020204030204" pitchFamily="34" charset="0"/>
              </a:rPr>
              <a:t> chị hả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a:t>
            </a:r>
          </a:p>
          <a:p>
            <a:pPr algn="just"/>
            <a:endParaRPr lang="en-US" sz="2800" dirty="0">
              <a:latin typeface="Calibri" panose="020F0502020204030204" pitchFamily="34" charset="0"/>
              <a:cs typeface="Calibri" panose="020F0502020204030204" pitchFamily="34" charset="0"/>
            </a:endParaRPr>
          </a:p>
        </p:txBody>
      </p:sp>
      <p:sp>
        <p:nvSpPr>
          <p:cNvPr id="16" name="TextBox 15"/>
          <p:cNvSpPr txBox="1"/>
          <p:nvPr/>
        </p:nvSpPr>
        <p:spPr>
          <a:xfrm>
            <a:off x="152400" y="1543068"/>
            <a:ext cx="8610600" cy="3785573"/>
          </a:xfrm>
          <a:prstGeom prst="rect">
            <a:avLst/>
          </a:prstGeom>
          <a:noFill/>
        </p:spPr>
        <p:txBody>
          <a:bodyPr wrap="square" lIns="91370" tIns="45681" rIns="91370" bIns="45681" rtlCol="0">
            <a:spAutoFit/>
          </a:bodyPr>
          <a:lstStyle/>
          <a:p>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xoa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yếm</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Nếu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ngoan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conse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này</a:t>
            </a:r>
            <a:r>
              <a:rPr lang="en-US" sz="2400" dirty="0">
                <a:latin typeface="Calibri" panose="020F0502020204030204" pitchFamily="34" charset="0"/>
                <a:cs typeface="Calibri" panose="020F0502020204030204" pitchFamily="34" charset="0"/>
              </a:rPr>
              <a:t>.</a:t>
            </a:r>
          </a:p>
          <a:p>
            <a:r>
              <a:rPr lang="en-US" sz="2400" dirty="0" err="1">
                <a:latin typeface="Calibri" panose="020F0502020204030204" pitchFamily="34" charset="0"/>
                <a:cs typeface="Calibri" panose="020F0502020204030204" pitchFamily="34" charset="0"/>
              </a:rPr>
              <a:t>Nghe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nhu</a:t>
            </a:r>
            <a:r>
              <a:rPr lang="en-US" sz="2400" dirty="0">
                <a:latin typeface="Calibri" panose="020F0502020204030204" pitchFamily="34" charset="0"/>
                <a:cs typeface="Calibri" panose="020F0502020204030204" pitchFamily="34" charset="0"/>
              </a:rPr>
              <a:t>̉ sẽ </a:t>
            </a:r>
            <a:r>
              <a:rPr lang="en-US" sz="2400" dirty="0" err="1">
                <a:latin typeface="Calibri" panose="020F0502020204030204" pitchFamily="34" charset="0"/>
                <a:cs typeface="Calibri" panose="020F0502020204030204" pitchFamily="34" charset="0"/>
              </a:rPr>
              <a:t>cố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anh</a:t>
            </a:r>
            <a:r>
              <a:rPr lang="en-US" sz="2400" dirty="0">
                <a:latin typeface="Calibri" panose="020F0502020204030204" pitchFamily="34" charset="0"/>
                <a:cs typeface="Calibri" panose="020F0502020204030204" pitchFamily="34" charset="0"/>
              </a:rPr>
              <a:t> chị.</a:t>
            </a:r>
          </a:p>
          <a:p>
            <a:r>
              <a:rPr lang="en-US" sz="2400" dirty="0">
                <a:latin typeface="Calibri" panose="020F0502020204030204" pitchFamily="34" charset="0"/>
                <a:cs typeface="Calibri" panose="020F0502020204030204" pitchFamily="34" charset="0"/>
              </a:rPr>
              <a:t>2.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a:t>
            </a:r>
            <a:r>
              <a:rPr lang="en-US" sz="2400" dirty="0">
                <a:latin typeface="Calibri" panose="020F0502020204030204" pitchFamily="34" charset="0"/>
                <a:cs typeface="Calibri" panose="020F0502020204030204" pitchFamily="34" charset="0"/>
              </a:rPr>
              <a:t>́ vị ở </a:t>
            </a:r>
            <a:r>
              <a:rPr lang="en-US" sz="2400" dirty="0" err="1">
                <a:latin typeface="Calibri" panose="020F0502020204030204" pitchFamily="34" charset="0"/>
                <a:cs typeface="Calibri" panose="020F0502020204030204" pitchFamily="34" charset="0"/>
              </a:rPr>
              <a:t>Thư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còn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bô</a:t>
            </a:r>
            <a:r>
              <a:rPr lang="en-US" sz="2400" dirty="0">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Chia sẻ </a:t>
            </a:r>
            <a:r>
              <a:rPr lang="en-US" sz="2400" i="1" dirty="0" err="1">
                <a:latin typeface="Calibri" panose="020F0502020204030204" pitchFamily="34" charset="0"/>
                <a:cs typeface="Calibri" panose="020F0502020204030204" pitchFamily="34" charset="0"/>
              </a:rPr>
              <a:t>yêu</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thương</a:t>
            </a:r>
            <a:r>
              <a:rPr lang="en-US" sz="2400" i="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món</a:t>
            </a:r>
            <a:r>
              <a:rPr lang="en-US" sz="2400" dirty="0">
                <a:latin typeface="Calibri" panose="020F0502020204030204" pitchFamily="34" charset="0"/>
                <a:cs typeface="Calibri" panose="020F0502020204030204" pitchFamily="34" charset="0"/>
              </a:rPr>
              <a:t> quà </a:t>
            </a:r>
            <a:r>
              <a:rPr lang="en-US" sz="2400" dirty="0" err="1">
                <a:latin typeface="Calibri" panose="020F0502020204030204" pitchFamily="34" charset="0"/>
                <a:cs typeface="Calibri" panose="020F0502020204030204" pitchFamily="34" charset="0"/>
              </a:rPr>
              <a:t>đặc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gửi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nho</a:t>
            </a:r>
            <a:r>
              <a:rPr lang="en-US" sz="2400" dirty="0">
                <a:latin typeface="Calibri" panose="020F0502020204030204" pitchFamily="34" charset="0"/>
                <a:cs typeface="Calibri" panose="020F0502020204030204" pitchFamily="34" charset="0"/>
              </a:rPr>
              <a:t>̉ có </a:t>
            </a:r>
            <a:r>
              <a:rPr lang="en-US" sz="2400" dirty="0" err="1">
                <a:latin typeface="Calibri" panose="020F0502020204030204" pitchFamily="34" charset="0"/>
                <a:cs typeface="Calibri" panose="020F0502020204030204" pitchFamily="34" charset="0"/>
              </a:rPr>
              <a:t>hoàn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p:txBody>
      </p:sp>
      <p:sp>
        <p:nvSpPr>
          <p:cNvPr id="17" name="TextBox 16"/>
          <p:cNvSpPr txBox="1"/>
          <p:nvPr/>
        </p:nvSpPr>
        <p:spPr>
          <a:xfrm>
            <a:off x="3352800" y="133350"/>
            <a:ext cx="3276600" cy="800140"/>
          </a:xfrm>
          <a:prstGeom prst="rect">
            <a:avLst/>
          </a:prstGeom>
          <a:noFill/>
        </p:spPr>
        <p:txBody>
          <a:bodyPr wrap="square" lIns="91370" tIns="45681" rIns="91370" bIns="45681" rtlCol="0">
            <a:spAutoFit/>
          </a:bodyPr>
          <a:lstStyle/>
          <a:p>
            <a:r>
              <a:rPr lang="en-US" sz="2800" b="1" dirty="0" err="1">
                <a:solidFill>
                  <a:schemeClr val="accent1"/>
                </a:solidFill>
                <a:latin typeface="Arial" panose="020B0604020202020204" pitchFamily="34" charset="0"/>
                <a:cs typeface="Arial" panose="020B0604020202020204" pitchFamily="34" charset="0"/>
              </a:rPr>
              <a:t>Phần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thưởng</a:t>
            </a:r>
            <a:endParaRPr lang="en-US" sz="2800" b="1" dirty="0">
              <a:solidFill>
                <a:schemeClr val="accent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9855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1" y="181113"/>
            <a:ext cx="8229600" cy="4524237"/>
          </a:xfrm>
          <a:prstGeom prst="rect">
            <a:avLst/>
          </a:prstGeom>
          <a:noFill/>
        </p:spPr>
        <p:txBody>
          <a:bodyPr wrap="square" lIns="91370" tIns="45681" rIns="91370" bIns="45681" rtlCol="0">
            <a:spAutoFit/>
          </a:bodyPr>
          <a:lstStyle/>
          <a:p>
            <a:pPr algn="just"/>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Thấm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thoắt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Hôm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ấy</a:t>
            </a:r>
            <a:r>
              <a:rPr lang="en-US" sz="2400" dirty="0">
                <a:latin typeface="Calibri" panose="020F0502020204030204" pitchFamily="34" charset="0"/>
                <a:cs typeface="Calibri" panose="020F0502020204030204" pitchFamily="34" charset="0"/>
              </a:rPr>
              <a:t> là </a:t>
            </a:r>
            <a:r>
              <a:rPr lang="en-US" sz="2400" dirty="0" err="1">
                <a:latin typeface="Calibri" panose="020F0502020204030204" pitchFamily="34" charset="0"/>
                <a:cs typeface="Calibri" panose="020F0502020204030204" pitchFamily="34" charset="0"/>
              </a:rPr>
              <a:t>giơ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chức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mười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một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nhắc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vì </a:t>
            </a:r>
            <a:r>
              <a:rPr lang="en-US" sz="2400" dirty="0" err="1">
                <a:latin typeface="Calibri" panose="020F0502020204030204" pitchFamily="34" charset="0"/>
                <a:cs typeface="Calibri" panose="020F0502020204030204" pitchFamily="34" charset="0"/>
              </a:rPr>
              <a:t>bạn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chăm</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lại</a:t>
            </a:r>
            <a:r>
              <a:rPr lang="en-US" sz="2400" dirty="0">
                <a:latin typeface="Calibri" panose="020F0502020204030204" pitchFamily="34" charset="0"/>
                <a:cs typeface="Calibri" panose="020F0502020204030204" pitchFamily="34" charset="0"/>
              </a:rPr>
              <a:t> hay </a:t>
            </a:r>
            <a:r>
              <a:rPr lang="en-US" sz="2400" dirty="0" err="1">
                <a:latin typeface="Calibri" panose="020F0502020204030204" pitchFamily="34" charset="0"/>
                <a:cs typeface="Calibri" panose="020F0502020204030204" pitchFamily="34" charset="0"/>
              </a:rPr>
              <a:t>giúp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người</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   4. </a:t>
            </a:r>
            <a:r>
              <a:rPr lang="en-US" sz="2400" dirty="0" err="1">
                <a:latin typeface="Calibri" panose="020F0502020204030204" pitchFamily="34" charset="0"/>
                <a:cs typeface="Calibri" panose="020F0502020204030204" pitchFamily="34" charset="0"/>
              </a:rPr>
              <a:t>Ngày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kết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nạp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chiếc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ước</a:t>
            </a:r>
            <a:r>
              <a:rPr lang="en-US" sz="2400" dirty="0">
                <a:latin typeface="Calibri" panose="020F0502020204030204" pitchFamily="34"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mặt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thật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vê</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khoe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a:t>
            </a:r>
          </a:p>
          <a:p>
            <a:pPr algn="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Ngọc</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230448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2113</Words>
  <Application>Microsoft Office PowerPoint</Application>
  <PresentationFormat>Trình chiếu Trên màn hình (16:9)</PresentationFormat>
  <Paragraphs>201</Paragraphs>
  <Slides>41</Slides>
  <Notes>20</Notes>
  <HiddenSlides>0</HiddenSlides>
  <MMClips>6</MMClips>
  <ScaleCrop>false</ScaleCrop>
  <HeadingPairs>
    <vt:vector size="6" baseType="variant">
      <vt:variant>
        <vt:lpstr>Phông được Dùng</vt:lpstr>
      </vt:variant>
      <vt:variant>
        <vt:i4>12</vt:i4>
      </vt:variant>
      <vt:variant>
        <vt:lpstr>Chủ đề</vt:lpstr>
      </vt:variant>
      <vt:variant>
        <vt:i4>11</vt:i4>
      </vt:variant>
      <vt:variant>
        <vt:lpstr>Tiêu đề Bản chiếu</vt:lpstr>
      </vt:variant>
      <vt:variant>
        <vt:i4>41</vt:i4>
      </vt:variant>
    </vt:vector>
  </HeadingPairs>
  <TitlesOfParts>
    <vt:vector size="64" baseType="lpstr">
      <vt:lpstr>等线</vt:lpstr>
      <vt:lpstr>Arial</vt:lpstr>
      <vt:lpstr>Arial Black</vt:lpstr>
      <vt:lpstr>Calibri</vt:lpstr>
      <vt:lpstr>Calibri Light</vt:lpstr>
      <vt:lpstr>Cambria</vt:lpstr>
      <vt:lpstr>Didact Gothic</vt:lpstr>
      <vt:lpstr>Odibee Sans</vt:lpstr>
      <vt:lpstr>Times New Roman</vt:lpstr>
      <vt:lpstr>UTM Davida</vt:lpstr>
      <vt:lpstr>UVN Gia Dinh</vt:lpstr>
      <vt:lpstr>VNI-Avo</vt:lpstr>
      <vt:lpstr>Office Theme</vt:lpstr>
      <vt:lpstr>1_Office Theme</vt:lpstr>
      <vt:lpstr>2_Office Theme</vt:lpstr>
      <vt:lpstr>Office 主题</vt:lpstr>
      <vt:lpstr>默认设计模板</vt:lpstr>
      <vt:lpstr>1_默认设计模板</vt:lpstr>
      <vt:lpstr>2_默认设计模板</vt:lpstr>
      <vt:lpstr>3_默认设计模板</vt:lpstr>
      <vt:lpstr>4_默认设计模板</vt:lpstr>
      <vt:lpstr>2_Office 主题</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Nguyễn Phú Quốc</cp:lastModifiedBy>
  <cp:revision>43</cp:revision>
  <dcterms:created xsi:type="dcterms:W3CDTF">2022-07-01T02:31:39Z</dcterms:created>
  <dcterms:modified xsi:type="dcterms:W3CDTF">2022-10-15T08:26:03Z</dcterms:modified>
</cp:coreProperties>
</file>