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8" r:id="rId4"/>
    <p:sldId id="257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6"/>
    <a:srgbClr val="BFD4ED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5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4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8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9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6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6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4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6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8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FFFF00"/>
            </a:gs>
            <a:gs pos="3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49234-6D34-480B-A22B-57BE56F7A1D2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6CAFF-7CCA-4313-A4AC-FD93C04E4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6258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94035" y="672192"/>
            <a:ext cx="154733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296399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63232"/>
            <a:ext cx="2628900" cy="1883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85900" y="2351782"/>
            <a:ext cx="617220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2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</a:t>
            </a:r>
          </a:p>
          <a:p>
            <a:pPr algn="ctr"/>
            <a:r>
              <a:rPr lang="en-US" sz="32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SINH THỰC HIỆN </a:t>
            </a:r>
          </a:p>
          <a:p>
            <a:pPr algn="ctr"/>
            <a:r>
              <a:rPr lang="en-US" sz="36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endParaRPr lang="en-US" sz="1600" b="1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E963C-776F-88C1-39FD-A69D4BB52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8" y="162580"/>
            <a:ext cx="1713592" cy="17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8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600200"/>
            <a:ext cx="3526580" cy="31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22950" y="1843949"/>
            <a:ext cx="53976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Em: Lương Khải Uy – Lớp: 3/3</a:t>
            </a:r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       C</a:t>
            </a:r>
            <a:r>
              <a:rPr lang="vi-VN" sz="1600">
                <a:latin typeface="Times New Roman" pitchFamily="18" charset="0"/>
                <a:cs typeface="Times New Roman" pitchFamily="18" charset="0"/>
              </a:rPr>
              <a:t>húc mừng em – một Đội viên xuất sắc đến từ lớp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Ba 3</a:t>
            </a:r>
            <a:r>
              <a:rPr lang="vi-VN" sz="1600">
                <a:latin typeface="Times New Roman" pitchFamily="18" charset="0"/>
                <a:cs typeface="Times New Roman" pitchFamily="18" charset="0"/>
              </a:rPr>
              <a:t>, Trường Tiểu học Trần Khánh Dư đã trở thành “Gương điển hình học sinh Quận 1 thi đua thực hiện 5 điều Bác Hồ Dạy” trong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trong giai đoạn 5 năm (2020-2025)</a:t>
            </a:r>
            <a:r>
              <a:rPr lang="vi-VN" sz="1600">
                <a:latin typeface="Times New Roman" pitchFamily="18" charset="0"/>
                <a:cs typeface="Times New Roman" pitchFamily="18" charset="0"/>
              </a:rPr>
              <a:t>. Chúc mừng em nhé - một đội viên năng động và rất nhiệt huyết trong các phong trào của nhà trường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với thành tích:</a:t>
            </a:r>
            <a:r>
              <a:rPr lang="vi-VN" sz="16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Chăm chỉ, ngoan ngoãn, tự giác học tập, luôn giúp đỡ bạn bè.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giải Vàng cấp Thành phố Đấu trường Vioedu Toán học năm học 2023 - 2024.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Top 100 cấp Quận và đạt vòng cấp trường Đấu trường Vioedu Toán học và Tiếng Anh năm học 2024 - 2025.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Hoàn thành xuất sắc các nhiệm vụ và học tập 2 năm liền.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Cháu ngoan Bác Hồ cấp trường 2 năm liền. </a:t>
            </a:r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A45B3-3ED4-93AF-2673-2A9C38FFA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438400"/>
            <a:ext cx="1828800" cy="1816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64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600200"/>
            <a:ext cx="3526580" cy="31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3574" y="1686104"/>
            <a:ext cx="55911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Em: Nguyễn Hà Duy Anh – Lớp: 4/3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        Chúc mừng em - một học sinh xuất sắc đến từ lớp Bốn 3 trường Tiểu học Trần Khánh Dư đã trở thành "Gương điển hình học sinh Quận 1 thi đua thực hiện 5 điều Bác Hồ dạy" trong giai đoạn 5 năm (2020-2025). Em là một học sinh chăm ngoan, học tốt tất cả các môn học với thành tích: 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Chăm ngoan, học tốt, hòa đồng, thân thiện với bạn bè.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Đạt cấp Thành phố: 1 HCĐ võ cổ truyền 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Đạt cấp Quận: 1HCĐ đá cầu , 1HCB karate, 1 HCV võ cổ truyền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Hoàn thành xuất sắc các nhiệm vụ học tập 3 năm liền.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Cháu ngoan Bác Hồ 3 năm liền. 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Tích cực và năng nổ tham gia các phong trào và hoạt động Đội.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- Thành viên đội trống.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8DB96-C6A5-3394-FAB2-353EA5EB4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496279"/>
            <a:ext cx="1828800" cy="1865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64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754489"/>
            <a:ext cx="3356429" cy="304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0" y="1447800"/>
            <a:ext cx="5562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Em: Lê Ngọc Huỳnh Sam – Lớp: 5/3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300">
                <a:latin typeface="Times New Roman" pitchFamily="18" charset="0"/>
                <a:cs typeface="Times New Roman" pitchFamily="18" charset="0"/>
              </a:rPr>
              <a:t>         Chúc mừng em – một Đội viên xuất sắc đến từ lớp Năm 3 của trường Tiểu học Trần Khánh Dư đã trở thành </a:t>
            </a:r>
            <a:r>
              <a:rPr lang="en-US" sz="1300" i="1">
                <a:latin typeface="Times New Roman" pitchFamily="18" charset="0"/>
                <a:cs typeface="Times New Roman" pitchFamily="18" charset="0"/>
              </a:rPr>
              <a:t>“Gương điển hình học sinh Quận 1 thi đua thực hiện 5 điều Bác Hồ Dạy”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" trong giai đoạn 5 năm (2020-2025) với thành tích: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Chăm ngoan, học tốt. Luôn giúp đỡ bạn bè trong học tập.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Là đội viên gương mẫu trong Ban chỉ huy Chi đội và Liên đội.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Tham gia rất tích cực hoạt động, phong trào của nhà trường và Đội phát động.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Đội viên nòng cốt tham gia đội Nghi thức của trường.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Gương điển hình cấp trường năm học 2023 – 2024 (lớp 4) và tháng 10 năm học 2024 – 2025 (lớp 5).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Đạt danh hiệu Chiến sĩ nhỏ cần kiệm, Dũng sĩ nhỏ cần kiệm, Cháu ngoan Bác Hồ 5 năm liền.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Tham gia thi kể chuyện sách đạt giải cấp Quận: giải Khuyến khích (lớp 2), giải 3 (lớp 3).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Thành viên tích cực trong đội văn nghệ tham gia hội thi Âm nhạc dân tộc cấp Quận Năm học 2022 – 2023, đạt giải I.</a:t>
            </a:r>
          </a:p>
          <a:p>
            <a:pPr algn="just"/>
            <a:r>
              <a:rPr lang="vi-VN" sz="1300">
                <a:latin typeface="Times New Roman" pitchFamily="18" charset="0"/>
                <a:cs typeface="Times New Roman" pitchFamily="18" charset="0"/>
              </a:rPr>
              <a:t>- Tham gia tập luyện tích cực TDTT chuẩn bị thi Võ cổ truyền cấp Quận và Thành phố - Năm học 2024 - 2025. 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3820A-72CB-D9EB-F116-563B9E288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515771"/>
            <a:ext cx="1901008" cy="1826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317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EB19-99D3-7BF9-579F-6470DF01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0C2318-8008-CC17-6C16-231978004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C106D-4E5F-67E9-B8EB-9D8E85298AF0}"/>
              </a:ext>
            </a:extLst>
          </p:cNvPr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F421DA-0542-8D3A-9991-D6798B8311BB}"/>
              </a:ext>
            </a:extLst>
          </p:cNvPr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4EDAE-EF36-C17F-CF96-B8228CB57ECC}"/>
              </a:ext>
            </a:extLst>
          </p:cNvPr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0CCCC8-0697-F227-C81B-45B83E9A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600200"/>
            <a:ext cx="3526580" cy="31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B7187-B4B3-7245-A9D6-70735F49926A}"/>
              </a:ext>
            </a:extLst>
          </p:cNvPr>
          <p:cNvSpPr txBox="1"/>
          <p:nvPr/>
        </p:nvSpPr>
        <p:spPr>
          <a:xfrm>
            <a:off x="3200400" y="1447800"/>
            <a:ext cx="5715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Em: Huỳnh Hải Phong – Lớp: 4/3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500">
                <a:latin typeface="Times New Roman" pitchFamily="18" charset="0"/>
                <a:cs typeface="Times New Roman" pitchFamily="18" charset="0"/>
              </a:rPr>
              <a:t>         Chúc mừng em – một Đội viên xuất sắc đến từ lớp Bốn 3 của trường Tiểu học Trần Khánh Dư đã trở thành </a:t>
            </a:r>
            <a:r>
              <a:rPr lang="en-US" sz="1500" i="1">
                <a:latin typeface="Times New Roman" pitchFamily="18" charset="0"/>
                <a:cs typeface="Times New Roman" pitchFamily="18" charset="0"/>
              </a:rPr>
              <a:t>“Gương điển hình học sinh Quận 1 thi đua thực hiện 5 điều Bác Hồ Dạy”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" trong giai đoạn 5 năm (2020-2025) với thành tích: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Huy chương Bạc Giải kazoku championship 2023( 07/01/2024).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2 Huy chương Bạc - Thành tích giải HỘI KHỎE PHÙ ĐỔNG Quận 1 NH 2023 - 2024.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vòng cấp trường Đấu trường Vioedu Toán học năm học 2024 - 2025.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vòng 1 Liên hoan "Em yêu chữ Việt" cấp Quận năm học 2024 - 2025.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Hoàn thành xuất sắc các nhiệm vụ học tập 3 năm liền.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Cháu ngoan Bác Hồ 3 năm liền. 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Tích cực và năng nổ tham gia các phong trào và hoạt động Đội.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Đội viên gương mẫu trong Ban chỉ huy Chi đội và Liên đội.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Thành viên đội trống.</a:t>
            </a:r>
            <a:endParaRPr lang="en-US" sz="15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63C06-2F46-AAE7-6AA7-27BF3573C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11" y="2570034"/>
            <a:ext cx="1749150" cy="1600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06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83B1-9925-84B5-73D4-81836CC5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FCD1F4-5CDA-D09F-E404-B1AA1753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D7C35-1A88-18D4-5FD5-945463443C39}"/>
              </a:ext>
            </a:extLst>
          </p:cNvPr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53999-3670-04AC-F310-B6E776362728}"/>
              </a:ext>
            </a:extLst>
          </p:cNvPr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ED14E97-2870-0D7A-7FBD-FE460896B6D1}"/>
              </a:ext>
            </a:extLst>
          </p:cNvPr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EC799E3-16A0-E3EB-3CEF-8BD068C8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600200"/>
            <a:ext cx="3526580" cy="31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422F9B-381D-F90C-4740-B0DF324B870F}"/>
              </a:ext>
            </a:extLst>
          </p:cNvPr>
          <p:cNvSpPr txBox="1"/>
          <p:nvPr/>
        </p:nvSpPr>
        <p:spPr>
          <a:xfrm>
            <a:off x="3200400" y="1447800"/>
            <a:ext cx="57150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Em: Đỗ Như Quỳnh– Lớp: 4/2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500">
                <a:latin typeface="Times New Roman" pitchFamily="18" charset="0"/>
                <a:cs typeface="Times New Roman" pitchFamily="18" charset="0"/>
              </a:rPr>
              <a:t>         Chúc mừng em – một Đội viên xuất sắc đến từ lớp Bốn 2 của trường Tiểu học Trần Khánh Dư đã trở thành </a:t>
            </a:r>
            <a:r>
              <a:rPr lang="en-US" sz="1500" i="1">
                <a:latin typeface="Times New Roman" pitchFamily="18" charset="0"/>
                <a:cs typeface="Times New Roman" pitchFamily="18" charset="0"/>
              </a:rPr>
              <a:t>“Gương điển hình học sinh Quận 1 thi đua thực hiện 5 điều Bác Hồ Dạy”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" trong giai đoạn 5 năm (2020-2025) với thành tích: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giải Khuyến khích hội thi "Cùng sáng tạo qua hành trình đọc sách" cấp Quận năm học 2023 - 2024.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vòng cấp trường Đấu trường Vioedu Toán học năm học 2024 - 2025.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Đạt vòng 1 Liên hoan "Em yêu chữ Việt" cấp Quận năm học 2024 - 2025.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Chăm ngoan, học tốt.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Tham gia tích cực các phong trào của trường, lớp. 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Thân thiện, giúp đỡ bạn bè.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Đội viên gương mẫu trong Ban chỉ huy Chi đội và Liên đội.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Tham gia rất tích cực hoạt động, phong trào của nhà trường và Đội phát động.</a:t>
            </a:r>
          </a:p>
          <a:p>
            <a:pPr algn="just"/>
            <a:r>
              <a:rPr lang="vi-VN" sz="1500">
                <a:latin typeface="Times New Roman" pitchFamily="18" charset="0"/>
                <a:cs typeface="Times New Roman" pitchFamily="18" charset="0"/>
              </a:rPr>
              <a:t>- Liên đội trưởng Liên đội Trần Khánh Dư nhiệm kỳ 2024 - 2025. </a:t>
            </a:r>
            <a:endParaRPr lang="en-US" sz="15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5D061-CF98-69D3-C400-EC1433C02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63" y="2517825"/>
            <a:ext cx="1962150" cy="1822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5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1EF9E-8D11-B87C-44E8-96C71645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D86DB1-A6E7-768B-41B3-58DBD591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56EC9-4837-CDBD-04A0-4962EAFAE80C}"/>
              </a:ext>
            </a:extLst>
          </p:cNvPr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127D6E-9F7D-82FD-E6F4-B28D34C6F425}"/>
              </a:ext>
            </a:extLst>
          </p:cNvPr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6963214-849F-22EE-CF97-F5C455B41DC4}"/>
              </a:ext>
            </a:extLst>
          </p:cNvPr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10DB60-6FAA-7867-A218-B3DDF4A2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823586"/>
            <a:ext cx="3280229" cy="297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9D7E1D-A0D8-DBD4-88FD-ED63B1B11F2F}"/>
              </a:ext>
            </a:extLst>
          </p:cNvPr>
          <p:cNvSpPr txBox="1"/>
          <p:nvPr/>
        </p:nvSpPr>
        <p:spPr>
          <a:xfrm>
            <a:off x="3276600" y="1447800"/>
            <a:ext cx="5638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Em: Nguyễn Thanh Tùng– Lớp: 3/3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         Chúc mừng em – một Đội viên xuất sắc đến từ lớp Ba 3 của trường Tiểu học Trần Khánh Dư đã trở thành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“Gương điển hình học sinh Quận 1 thi đua thực hiện 5 điều Bác Hồ Dạy”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" trong giai đoạn 5 năm (2020-2025) với thành tích: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Chăm ngoan, học tốt, hòa đồng, thân thiện với bạn bè.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Đạt giải Khuyến khích cấp Thành phố Đấu trường Vioedu Toán học năm học 2023 - 2024.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Đạt vòng cấp trường Đấu trường Vioedu Toán học năm học 2024 - 2025.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Hoàn thành xuất sắc các nhiệm vụ và học tập 2 năm liền.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Cháu ngoan Bác Hồ cấp trường 2 năm liền.</a:t>
            </a:r>
          </a:p>
          <a:p>
            <a:pPr algn="just"/>
            <a:r>
              <a:rPr lang="vi-VN">
                <a:latin typeface="Times New Roman" pitchFamily="18" charset="0"/>
                <a:cs typeface="Times New Roman" pitchFamily="18" charset="0"/>
              </a:rPr>
              <a:t>- Dũng sĩ Kế hoạch nhỏ 2 năm liền.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7B5AB-5BAF-3214-03D0-C06EDEBAC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611120"/>
            <a:ext cx="1752600" cy="1635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78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2BAF8-2889-BAEA-E13E-01A8B88D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7EDF4-2EEA-C43D-9231-8C8E339F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83" b="100000" l="0" r="100000">
                        <a14:foregroundMark x1="2270" y1="98152" x2="4182" y2="99445"/>
                        <a14:backgroundMark x1="3345" y1="80591" x2="6093" y2="82070"/>
                        <a14:backgroundMark x1="8363" y1="86506" x2="8363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-1"/>
            <a:ext cx="92963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FB22F-30F0-B102-B312-E7985BB9A413}"/>
              </a:ext>
            </a:extLst>
          </p:cNvPr>
          <p:cNvSpPr txBox="1"/>
          <p:nvPr/>
        </p:nvSpPr>
        <p:spPr>
          <a:xfrm>
            <a:off x="228600" y="162580"/>
            <a:ext cx="26067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ỦY BAN NHÂN DÂN QUẬN 1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ƯỜ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 TIỂU HỌC </a:t>
            </a:r>
          </a:p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TRẦN KHÁNH D</a:t>
            </a:r>
            <a:r>
              <a:rPr lang="vi-VN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8CE6FF-9FAB-24DB-D995-BB3DE3A6C334}"/>
              </a:ext>
            </a:extLst>
          </p:cNvPr>
          <p:cNvCxnSpPr/>
          <p:nvPr/>
        </p:nvCxnSpPr>
        <p:spPr>
          <a:xfrm>
            <a:off x="1029608" y="953141"/>
            <a:ext cx="95159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1270B46-D863-36F5-AB70-526BBDE7D7FA}"/>
              </a:ext>
            </a:extLst>
          </p:cNvPr>
          <p:cNvSpPr/>
          <p:nvPr/>
        </p:nvSpPr>
        <p:spPr>
          <a:xfrm>
            <a:off x="3124200" y="304800"/>
            <a:ext cx="579056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ĐIỂN HÌNH HỌC SINH THỰC HIỆN </a:t>
            </a:r>
          </a:p>
          <a:p>
            <a:pPr algn="ctr"/>
            <a:r>
              <a:rPr lang="en-US" sz="32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ĐIỀU BÁC HỒ DẠY</a:t>
            </a:r>
          </a:p>
          <a:p>
            <a:pPr algn="ctr"/>
            <a:r>
              <a:rPr lang="en-US" sz="1600" b="1" spc="5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 ĐOẠN: 2020-2025 (05 năm)</a:t>
            </a:r>
            <a:endParaRPr lang="en-US" sz="1600" b="1" cap="none" spc="5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7760FC9-1A5B-DD8F-7AD6-B7D1FA39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1600200"/>
            <a:ext cx="3526580" cy="31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35979-64B1-FEE3-5F08-7B49E876F15B}"/>
              </a:ext>
            </a:extLst>
          </p:cNvPr>
          <p:cNvSpPr txBox="1"/>
          <p:nvPr/>
        </p:nvSpPr>
        <p:spPr>
          <a:xfrm>
            <a:off x="3522950" y="1447800"/>
            <a:ext cx="53924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Em: Vũ Hoàng Ngọc Diệp – Lớp: 2/1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</a:rPr>
              <a:t>         Chúc mừng em – một Đội viên xuất sắc đến từ lớp Hai 1 của trường Tiểu học Trần Khánh Dư đã trở thành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“Gương điển hình học sinh Quận 1 thi đua thực hiện 5 điều Bác Hồ Dạy”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" trong giai đoạn 5 năm (2020-2025) với thành tích: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Chăm ngoan, học tốt, hòa đồng, thân thiện với bạn bè.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vòng cấp trường Đấu trường Vioedu Toán học năm học 2023 - 2024.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giải Khuyến khích hội thi "Cùng sáng tạo qua hành trình đọc sách" cấp Quận năm học 2023 - 2024.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vòng cấp trường Đấu trường Vioedu Toán học năm học 2024 - 2025.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giải cấp trường hội thi vẽ tranh "Chào mừng 50 năm ngành giáo dục Quận 1".</a:t>
            </a:r>
          </a:p>
          <a:p>
            <a:pPr algn="just"/>
            <a:r>
              <a:rPr lang="vi-VN" sz="1600">
                <a:latin typeface="Times New Roman" pitchFamily="18" charset="0"/>
                <a:cs typeface="Times New Roman" pitchFamily="18" charset="0"/>
              </a:rPr>
              <a:t>- Đạt vòng 1 Liên hoan "Em yêu chữ Việt" cấp Quận năm học 2024 - 2025.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35684-32CE-E0FF-B469-67ECDDC81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5" y="2563000"/>
            <a:ext cx="1676400" cy="1630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5449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1636</Words>
  <Application>Microsoft Office PowerPoint</Application>
  <PresentationFormat>On-screen Show (4:3)</PresentationFormat>
  <Paragraphs>120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 Quoi</dc:creator>
  <cp:lastModifiedBy>tkdq1.nmhoang.vn@outlook.com</cp:lastModifiedBy>
  <cp:revision>27</cp:revision>
  <dcterms:created xsi:type="dcterms:W3CDTF">2024-02-15T13:41:47Z</dcterms:created>
  <dcterms:modified xsi:type="dcterms:W3CDTF">2025-03-14T09:38:59Z</dcterms:modified>
</cp:coreProperties>
</file>