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5" r:id="rId3"/>
    <p:sldMasterId id="2147483687" r:id="rId4"/>
    <p:sldMasterId id="2147483699" r:id="rId5"/>
    <p:sldMasterId id="2147483711" r:id="rId6"/>
    <p:sldMasterId id="2147483724" r:id="rId7"/>
    <p:sldMasterId id="2147483736" r:id="rId8"/>
    <p:sldMasterId id="2147483748" r:id="rId9"/>
  </p:sldMasterIdLst>
  <p:notesMasterIdLst>
    <p:notesMasterId r:id="rId22"/>
  </p:notesMasterIdLst>
  <p:sldIdLst>
    <p:sldId id="279" r:id="rId10"/>
    <p:sldId id="280" r:id="rId11"/>
    <p:sldId id="281" r:id="rId12"/>
    <p:sldId id="271" r:id="rId13"/>
    <p:sldId id="276" r:id="rId14"/>
    <p:sldId id="285" r:id="rId15"/>
    <p:sldId id="284" r:id="rId16"/>
    <p:sldId id="286" r:id="rId17"/>
    <p:sldId id="287" r:id="rId18"/>
    <p:sldId id="288" r:id="rId19"/>
    <p:sldId id="282" r:id="rId20"/>
    <p:sldId id="283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0033CC"/>
    <a:srgbClr val="FF99FF"/>
    <a:srgbClr val="D345AE"/>
    <a:srgbClr val="660066"/>
    <a:srgbClr val="FF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728" autoAdjust="0"/>
  </p:normalViewPr>
  <p:slideViewPr>
    <p:cSldViewPr>
      <p:cViewPr>
        <p:scale>
          <a:sx n="75" d="100"/>
          <a:sy n="75" d="100"/>
        </p:scale>
        <p:origin x="1266" y="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2CBD7-4723-48BB-A259-35065682AD63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F081E-89CE-49BE-AD46-CCE2D147E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07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  </a:t>
            </a:r>
            <a:endParaRPr 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34EE71-F732-407D-BAD5-71E654A4A5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802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75BA91-70BE-43B4-A953-D35B51D039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373C69-7A5C-4B36-8512-2A24A9D877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32CCBC-C663-4CAD-9E94-CB5FF693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00199F8-CD50-4815-A4D3-39C427982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42D1BEA-5F6D-420F-ACF4-51FFE45A1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843DB8-1377-4926-AF9E-3EA5BA8870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AB52CC-338E-494A-901D-01EE88DA31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39B75D-EFFD-4F25-821D-3173B5BE48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188806-F9BF-4025-B14C-429C5D6A2C72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74152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05641A-43F6-4D48-AA14-2C5A3CED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EBB4FF7-60EC-4713-A9CA-878116EA43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B4AB7F4-CF1E-4321-A337-2B37DA05B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05935A-1168-4D63-8B9F-3337FE4BBC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23CA3C-E8BB-4990-B897-7B2AF7D789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0ECD00-F905-4CC5-A418-0245C56D73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CE089E-EAE3-4377-8A80-5DCFA969D549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9424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7FB0F66-D143-44D0-AF8C-1B4446CEE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DF4664D-5B66-4C9A-8605-F6219F72EC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954FBE-663F-4B88-92C6-CE4D785D21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89F529-D181-49D2-9558-2241D5BE0A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CA3438-2D30-4F69-B0FB-5C605448E9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362E4B-52BE-4D25-8E57-12B13811A7A6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2088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1539714-FEAD-45BA-9422-1AA44E5262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0FF2EE0-12B0-4205-922B-02B999BF7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274553-8F3F-403D-8F1C-4BF3885E19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FD3EA1-05B1-422E-AF53-A2F4100A23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1B20CD-CD86-4489-9B69-0330F16906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7787AD-7473-4D8E-988E-5CA5F3A8EA70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656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F62F16-4171-48CF-9A76-7D1E51B68C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E9224F-F7C5-4B12-88FC-9FB5E8879A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CBC0CF-6996-4394-972F-E185FBE4B2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B0DC8-5D70-4055-88A3-6B6DE9E736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091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975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728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12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636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59A0A3-1663-469D-AD05-439B2AE3C3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2196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8869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221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8274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786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7961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F947E3-0920-468A-A713-6C7250B7F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6B2E9C7-A463-4FC7-8EB7-32A7CC573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B9B85A-3C3B-4EC5-BB55-71B51472BA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D4C427-6D0F-4449-AA25-71FDB35831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B6CFBE-E066-4684-BE50-B1A2648C53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ABE6DF-EF72-4465-8DB0-97495FC5BDCD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6642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BA9B2BD-746D-4A49-9090-E9AA921EA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8D9B8DF-6D3E-4AD8-B4F6-E8FD65032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952E88-EB2E-4C69-B624-D66649FFE6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E82078-31DB-45E5-ACD2-45DBE9FF28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B5087C-A3CC-41A8-A309-8EB92922F3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B7B12B-29B0-490E-9DDD-EF79D8C6530D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4223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FC9BA9-C400-463D-AD96-EF967339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CFEFD3F-7B19-4F35-80C2-903781CBE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A6FF69-BCF1-452D-BBBC-28E1746A5E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10C533-32D6-47F2-950C-64BB046D3C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A45B25-6D6B-4DF2-B387-FBDC489F26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697D36-F33E-4F17-B373-101B53338077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5384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841E314-44AA-4D3F-986E-EF7CB0B99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7BF3BDA-4EAC-45E3-ADCD-E8DFC33980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38EC486-07A7-4D5B-97CF-DF2D3F44D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6864A5-FDCE-4CAC-BC11-2518BDD2E8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18BF96-D94C-4461-AC58-154F969C67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5DDFB1-D5E6-4CDC-A3D3-33497DCFEC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28AE23-9A1F-476C-9C79-6EE1C2DDAC8F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770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4D38A0-FA4A-4A22-819C-EEF3F254AF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F83719-A4B3-408F-A38D-08C09A0ED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E91CA9B-770C-414E-89F3-DCA354EC1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21DFAF0-7CEF-45F4-9FF0-04920426F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6AECB1D-74C5-4508-B094-CB4375C601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BDDB74F-995A-459B-A072-518B832BFC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D877D45-0FE3-4566-A65A-E6B3BA66D8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A1C42F6-646D-4CBA-8955-56BBB0B1CA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7CC3B99-864C-4001-A795-814CE35270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808976-FA42-4E7A-8695-CDA1F316C1A4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8609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900367-5E1E-44F3-916E-D846EDFF7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77DFF5E-F3A3-4727-9531-BBAF07648C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9BDB8F6-FF21-47AD-9553-B4CCF19DD0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A3962BB-F63A-45A1-BFF0-A8DC530F6E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F6837C-2AAC-4BAB-96E7-B4FC9637E38F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1402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253307D-8EA4-4882-B027-A1B1BACD12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FE83D79-351D-4C4F-BD14-26FF882659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9D229B6-A4F2-4E31-BF36-692E88D9C8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BDF5C8-F1F1-44CF-B272-C949EF45F0D6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9691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32CCBC-C663-4CAD-9E94-CB5FF693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00199F8-CD50-4815-A4D3-39C427982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42D1BEA-5F6D-420F-ACF4-51FFE45A1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843DB8-1377-4926-AF9E-3EA5BA8870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AB52CC-338E-494A-901D-01EE88DA31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39B75D-EFFD-4F25-821D-3173B5BE48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188806-F9BF-4025-B14C-429C5D6A2C72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14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05641A-43F6-4D48-AA14-2C5A3CED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EBB4FF7-60EC-4713-A9CA-878116EA43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B4AB7F4-CF1E-4321-A337-2B37DA05B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05935A-1168-4D63-8B9F-3337FE4BBC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23CA3C-E8BB-4990-B897-7B2AF7D789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0ECD00-F905-4CC5-A418-0245C56D73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CE089E-EAE3-4377-8A80-5DCFA969D549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6939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7FB0F66-D143-44D0-AF8C-1B4446CEE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DF4664D-5B66-4C9A-8605-F6219F72EC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954FBE-663F-4B88-92C6-CE4D785D21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89F529-D181-49D2-9558-2241D5BE0A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CA3438-2D30-4F69-B0FB-5C605448E9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362E4B-52BE-4D25-8E57-12B13811A7A6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8352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1539714-FEAD-45BA-9422-1AA44E5262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0FF2EE0-12B0-4205-922B-02B999BF7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274553-8F3F-403D-8F1C-4BF3885E19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FD3EA1-05B1-422E-AF53-A2F4100A23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1B20CD-CD86-4489-9B69-0330F16906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7787AD-7473-4D8E-988E-5CA5F3A8EA70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1970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810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8827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629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8148A0-2FFF-411F-9741-C28C1BC26B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1627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2087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7934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4152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6904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8094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2945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3816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F947E3-0920-468A-A713-6C7250B7F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6B2E9C7-A463-4FC7-8EB7-32A7CC573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B9B85A-3C3B-4EC5-BB55-71B51472BA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D4C427-6D0F-4449-AA25-71FDB35831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B6CFBE-E066-4684-BE50-B1A2648C53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ABE6DF-EF72-4465-8DB0-97495FC5BDCD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7424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BA9B2BD-746D-4A49-9090-E9AA921EA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8D9B8DF-6D3E-4AD8-B4F6-E8FD65032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952E88-EB2E-4C69-B624-D66649FFE6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E82078-31DB-45E5-ACD2-45DBE9FF28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B5087C-A3CC-41A8-A309-8EB92922F3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B7B12B-29B0-490E-9DDD-EF79D8C6530D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060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3678E1-B2CB-4873-95B4-F34374CF73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FC9BA9-C400-463D-AD96-EF967339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CFEFD3F-7B19-4F35-80C2-903781CBE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A6FF69-BCF1-452D-BBBC-28E1746A5E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10C533-32D6-47F2-950C-64BB046D3C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A45B25-6D6B-4DF2-B387-FBDC489F26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697D36-F33E-4F17-B373-101B53338077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5886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841E314-44AA-4D3F-986E-EF7CB0B99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7BF3BDA-4EAC-45E3-ADCD-E8DFC33980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38EC486-07A7-4D5B-97CF-DF2D3F44D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6864A5-FDCE-4CAC-BC11-2518BDD2E8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18BF96-D94C-4461-AC58-154F969C67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5DDFB1-D5E6-4CDC-A3D3-33497DCFEC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28AE23-9A1F-476C-9C79-6EE1C2DDAC8F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1586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F83719-A4B3-408F-A38D-08C09A0ED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E91CA9B-770C-414E-89F3-DCA354EC1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21DFAF0-7CEF-45F4-9FF0-04920426F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6AECB1D-74C5-4508-B094-CB4375C601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BDDB74F-995A-459B-A072-518B832BFC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D877D45-0FE3-4566-A65A-E6B3BA66D8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A1C42F6-646D-4CBA-8955-56BBB0B1CA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7CC3B99-864C-4001-A795-814CE35270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808976-FA42-4E7A-8695-CDA1F316C1A4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6628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900367-5E1E-44F3-916E-D846EDFF7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77DFF5E-F3A3-4727-9531-BBAF07648C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9BDB8F6-FF21-47AD-9553-B4CCF19DD0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A3962BB-F63A-45A1-BFF0-A8DC530F6E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F6837C-2AAC-4BAB-96E7-B4FC9637E38F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8164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253307D-8EA4-4882-B027-A1B1BACD12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FE83D79-351D-4C4F-BD14-26FF882659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9D229B6-A4F2-4E31-BF36-692E88D9C8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BDF5C8-F1F1-44CF-B272-C949EF45F0D6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0939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32CCBC-C663-4CAD-9E94-CB5FF693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00199F8-CD50-4815-A4D3-39C427982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42D1BEA-5F6D-420F-ACF4-51FFE45A1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843DB8-1377-4926-AF9E-3EA5BA8870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AB52CC-338E-494A-901D-01EE88DA31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39B75D-EFFD-4F25-821D-3173B5BE48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188806-F9BF-4025-B14C-429C5D6A2C72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4531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05641A-43F6-4D48-AA14-2C5A3CED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EBB4FF7-60EC-4713-A9CA-878116EA43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B4AB7F4-CF1E-4321-A337-2B37DA05B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05935A-1168-4D63-8B9F-3337FE4BBC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23CA3C-E8BB-4990-B897-7B2AF7D789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0ECD00-F905-4CC5-A418-0245C56D73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CE089E-EAE3-4377-8A80-5DCFA969D549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4343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7FB0F66-D143-44D0-AF8C-1B4446CEE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DF4664D-5B66-4C9A-8605-F6219F72EC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954FBE-663F-4B88-92C6-CE4D785D21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89F529-D181-49D2-9558-2241D5BE0A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CA3438-2D30-4F69-B0FB-5C605448E9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362E4B-52BE-4D25-8E57-12B13811A7A6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8127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1539714-FEAD-45BA-9422-1AA44E5262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0FF2EE0-12B0-4205-922B-02B999BF7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274553-8F3F-403D-8F1C-4BF3885E19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FD3EA1-05B1-422E-AF53-A2F4100A23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1B20CD-CD86-4489-9B69-0330F16906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7787AD-7473-4D8E-988E-5CA5F3A8EA70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4214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309A7-74A2-41BA-BD1C-6E16C4B1C3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66C30-AEAB-4146-9F40-E7041D4B25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366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7150FF-9185-48A8-A81C-0E2A714820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309A7-74A2-41BA-BD1C-6E16C4B1C3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66C30-AEAB-4146-9F40-E7041D4B25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2310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309A7-74A2-41BA-BD1C-6E16C4B1C3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66C30-AEAB-4146-9F40-E7041D4B25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4855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309A7-74A2-41BA-BD1C-6E16C4B1C3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66C30-AEAB-4146-9F40-E7041D4B25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0948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309A7-74A2-41BA-BD1C-6E16C4B1C3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66C30-AEAB-4146-9F40-E7041D4B25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5362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309A7-74A2-41BA-BD1C-6E16C4B1C3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66C30-AEAB-4146-9F40-E7041D4B25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6724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309A7-74A2-41BA-BD1C-6E16C4B1C3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66C30-AEAB-4146-9F40-E7041D4B25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723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309A7-74A2-41BA-BD1C-6E16C4B1C3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66C30-AEAB-4146-9F40-E7041D4B25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5441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309A7-74A2-41BA-BD1C-6E16C4B1C3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66C30-AEAB-4146-9F40-E7041D4B25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5155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309A7-74A2-41BA-BD1C-6E16C4B1C3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66C30-AEAB-4146-9F40-E7041D4B25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4072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309A7-74A2-41BA-BD1C-6E16C4B1C3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66C30-AEAB-4146-9F40-E7041D4B25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315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EA9487-563C-418F-9B2D-DC992DE7C2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2739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9048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0717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8200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3757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4084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849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7018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3475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638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1847D5-256F-4B10-9D81-5293869EBC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2377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0263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F947E3-0920-468A-A713-6C7250B7F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6B2E9C7-A463-4FC7-8EB7-32A7CC573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B9B85A-3C3B-4EC5-BB55-71B51472BA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D4C427-6D0F-4449-AA25-71FDB35831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B6CFBE-E066-4684-BE50-B1A2648C53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ABE6DF-EF72-4465-8DB0-97495FC5BDCD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9624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BA9B2BD-746D-4A49-9090-E9AA921EA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8D9B8DF-6D3E-4AD8-B4F6-E8FD65032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952E88-EB2E-4C69-B624-D66649FFE6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E82078-31DB-45E5-ACD2-45DBE9FF28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B5087C-A3CC-41A8-A309-8EB92922F3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B7B12B-29B0-490E-9DDD-EF79D8C6530D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4287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FC9BA9-C400-463D-AD96-EF967339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CFEFD3F-7B19-4F35-80C2-903781CBE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A6FF69-BCF1-452D-BBBC-28E1746A5E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10C533-32D6-47F2-950C-64BB046D3C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A45B25-6D6B-4DF2-B387-FBDC489F26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697D36-F33E-4F17-B373-101B53338077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3370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841E314-44AA-4D3F-986E-EF7CB0B99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7BF3BDA-4EAC-45E3-ADCD-E8DFC33980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38EC486-07A7-4D5B-97CF-DF2D3F44D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6864A5-FDCE-4CAC-BC11-2518BDD2E8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18BF96-D94C-4461-AC58-154F969C67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5DDFB1-D5E6-4CDC-A3D3-33497DCFEC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28AE23-9A1F-476C-9C79-6EE1C2DDAC8F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2189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F83719-A4B3-408F-A38D-08C09A0ED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E91CA9B-770C-414E-89F3-DCA354EC1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21DFAF0-7CEF-45F4-9FF0-04920426F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6AECB1D-74C5-4508-B094-CB4375C601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BDDB74F-995A-459B-A072-518B832BFC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D877D45-0FE3-4566-A65A-E6B3BA66D8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A1C42F6-646D-4CBA-8955-56BBB0B1CA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7CC3B99-864C-4001-A795-814CE35270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808976-FA42-4E7A-8695-CDA1F316C1A4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8434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900367-5E1E-44F3-916E-D846EDFF7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77DFF5E-F3A3-4727-9531-BBAF07648C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9BDB8F6-FF21-47AD-9553-B4CCF19DD0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A3962BB-F63A-45A1-BFF0-A8DC530F6E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F6837C-2AAC-4BAB-96E7-B4FC9637E38F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1078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253307D-8EA4-4882-B027-A1B1BACD12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FE83D79-351D-4C4F-BD14-26FF882659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9D229B6-A4F2-4E31-BF36-692E88D9C8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BDF5C8-F1F1-44CF-B272-C949EF45F0D6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5933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32CCBC-C663-4CAD-9E94-CB5FF693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00199F8-CD50-4815-A4D3-39C427982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42D1BEA-5F6D-420F-ACF4-51FFE45A1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843DB8-1377-4926-AF9E-3EA5BA8870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AB52CC-338E-494A-901D-01EE88DA31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39B75D-EFFD-4F25-821D-3173B5BE48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188806-F9BF-4025-B14C-429C5D6A2C72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82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71C069-2230-45BD-A714-A0E95309E2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05641A-43F6-4D48-AA14-2C5A3CED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EBB4FF7-60EC-4713-A9CA-878116EA43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B4AB7F4-CF1E-4321-A337-2B37DA05B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05935A-1168-4D63-8B9F-3337FE4BBC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23CA3C-E8BB-4990-B897-7B2AF7D789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0ECD00-F905-4CC5-A418-0245C56D73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CE089E-EAE3-4377-8A80-5DCFA969D549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256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7FB0F66-D143-44D0-AF8C-1B4446CEE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DF4664D-5B66-4C9A-8605-F6219F72EC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954FBE-663F-4B88-92C6-CE4D785D21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89F529-D181-49D2-9558-2241D5BE0A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CA3438-2D30-4F69-B0FB-5C605448E9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362E4B-52BE-4D25-8E57-12B13811A7A6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4825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1539714-FEAD-45BA-9422-1AA44E5262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0FF2EE0-12B0-4205-922B-02B999BF7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274553-8F3F-403D-8F1C-4BF3885E19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FD3EA1-05B1-422E-AF53-A2F4100A23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1B20CD-CD86-4489-9B69-0330F16906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7787AD-7473-4D8E-988E-5CA5F3A8EA70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9324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F947E3-0920-468A-A713-6C7250B7F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6B2E9C7-A463-4FC7-8EB7-32A7CC573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B9B85A-3C3B-4EC5-BB55-71B51472BA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D4C427-6D0F-4449-AA25-71FDB35831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B6CFBE-E066-4684-BE50-B1A2648C53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ABE6DF-EF72-4465-8DB0-97495FC5BDCD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943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BA9B2BD-746D-4A49-9090-E9AA921EA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8D9B8DF-6D3E-4AD8-B4F6-E8FD65032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952E88-EB2E-4C69-B624-D66649FFE6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E82078-31DB-45E5-ACD2-45DBE9FF28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B5087C-A3CC-41A8-A309-8EB92922F3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B7B12B-29B0-490E-9DDD-EF79D8C6530D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8726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FC9BA9-C400-463D-AD96-EF967339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CFEFD3F-7B19-4F35-80C2-903781CBE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A6FF69-BCF1-452D-BBBC-28E1746A5E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10C533-32D6-47F2-950C-64BB046D3C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A45B25-6D6B-4DF2-B387-FBDC489F26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697D36-F33E-4F17-B373-101B53338077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4981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841E314-44AA-4D3F-986E-EF7CB0B99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7BF3BDA-4EAC-45E3-ADCD-E8DFC33980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38EC486-07A7-4D5B-97CF-DF2D3F44D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6864A5-FDCE-4CAC-BC11-2518BDD2E8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18BF96-D94C-4461-AC58-154F969C67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5DDFB1-D5E6-4CDC-A3D3-33497DCFEC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28AE23-9A1F-476C-9C79-6EE1C2DDAC8F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1444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F83719-A4B3-408F-A38D-08C09A0ED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E91CA9B-770C-414E-89F3-DCA354EC1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21DFAF0-7CEF-45F4-9FF0-04920426F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6AECB1D-74C5-4508-B094-CB4375C601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BDDB74F-995A-459B-A072-518B832BFC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D877D45-0FE3-4566-A65A-E6B3BA66D8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A1C42F6-646D-4CBA-8955-56BBB0B1CA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7CC3B99-864C-4001-A795-814CE35270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808976-FA42-4E7A-8695-CDA1F316C1A4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7964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900367-5E1E-44F3-916E-D846EDFF7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77DFF5E-F3A3-4727-9531-BBAF07648C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9BDB8F6-FF21-47AD-9553-B4CCF19DD0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A3962BB-F63A-45A1-BFF0-A8DC530F6E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F6837C-2AAC-4BAB-96E7-B4FC9637E38F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82807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253307D-8EA4-4882-B027-A1B1BACD12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FE83D79-351D-4C4F-BD14-26FF882659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9D229B6-A4F2-4E31-BF36-692E88D9C8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BDF5C8-F1F1-44CF-B272-C949EF45F0D6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528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8B13024-63A1-4006-92AA-89B0A2FB561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15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C2738D9-8D10-47D7-BD0F-B82FAA98D4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48701CE-1228-4DFD-8E86-660AB24526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text styles</a:t>
            </a:r>
          </a:p>
          <a:p>
            <a:pPr lvl="1"/>
            <a:r>
              <a:rPr lang="vi-VN" altLang="en-US"/>
              <a:t>Second level</a:t>
            </a:r>
          </a:p>
          <a:p>
            <a:pPr lvl="2"/>
            <a:r>
              <a:rPr lang="vi-VN" altLang="en-US"/>
              <a:t>Third level</a:t>
            </a:r>
          </a:p>
          <a:p>
            <a:pPr lvl="3"/>
            <a:r>
              <a:rPr lang="vi-VN" altLang="en-US"/>
              <a:t>Fourth level</a:t>
            </a:r>
          </a:p>
          <a:p>
            <a:pPr lvl="4"/>
            <a:r>
              <a:rPr lang="vi-VN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365C322-9C1F-4445-A42C-339EE68C366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AC80986-5C36-4DAA-9425-2719339DFEB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8E6D80A-F0D9-4916-ABBC-E9F6994E21D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84FD42-EC30-4FF6-A620-1060EBA67BAD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71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67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C2738D9-8D10-47D7-BD0F-B82FAA98D4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48701CE-1228-4DFD-8E86-660AB24526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text styles</a:t>
            </a:r>
          </a:p>
          <a:p>
            <a:pPr lvl="1"/>
            <a:r>
              <a:rPr lang="vi-VN" altLang="en-US"/>
              <a:t>Second level</a:t>
            </a:r>
          </a:p>
          <a:p>
            <a:pPr lvl="2"/>
            <a:r>
              <a:rPr lang="vi-VN" altLang="en-US"/>
              <a:t>Third level</a:t>
            </a:r>
          </a:p>
          <a:p>
            <a:pPr lvl="3"/>
            <a:r>
              <a:rPr lang="vi-VN" altLang="en-US"/>
              <a:t>Fourth level</a:t>
            </a:r>
          </a:p>
          <a:p>
            <a:pPr lvl="4"/>
            <a:r>
              <a:rPr lang="vi-VN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365C322-9C1F-4445-A42C-339EE68C366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AC80986-5C36-4DAA-9425-2719339DFEB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8E6D80A-F0D9-4916-ABBC-E9F6994E21D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84FD42-EC30-4FF6-A620-1060EBA67BAD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5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309A7-74A2-41BA-BD1C-6E16C4B1C3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66C30-AEAB-4146-9F40-E7041D4B25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12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53F2-8CF0-4B3A-A79F-3B56B2AC3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E4BB1-3002-44E4-A752-6F7244687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68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C2738D9-8D10-47D7-BD0F-B82FAA98D4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48701CE-1228-4DFD-8E86-660AB24526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text styles</a:t>
            </a:r>
          </a:p>
          <a:p>
            <a:pPr lvl="1"/>
            <a:r>
              <a:rPr lang="vi-VN" altLang="en-US"/>
              <a:t>Second level</a:t>
            </a:r>
          </a:p>
          <a:p>
            <a:pPr lvl="2"/>
            <a:r>
              <a:rPr lang="vi-VN" altLang="en-US"/>
              <a:t>Third level</a:t>
            </a:r>
          </a:p>
          <a:p>
            <a:pPr lvl="3"/>
            <a:r>
              <a:rPr lang="vi-VN" altLang="en-US"/>
              <a:t>Fourth level</a:t>
            </a:r>
          </a:p>
          <a:p>
            <a:pPr lvl="4"/>
            <a:r>
              <a:rPr lang="vi-VN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365C322-9C1F-4445-A42C-339EE68C366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AC80986-5C36-4DAA-9425-2719339DFEB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8E6D80A-F0D9-4916-ABBC-E9F6994E21D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84FD42-EC30-4FF6-A620-1060EBA67BAD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8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C2738D9-8D10-47D7-BD0F-B82FAA98D4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48701CE-1228-4DFD-8E86-660AB24526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text styles</a:t>
            </a:r>
          </a:p>
          <a:p>
            <a:pPr lvl="1"/>
            <a:r>
              <a:rPr lang="vi-VN" altLang="en-US"/>
              <a:t>Second level</a:t>
            </a:r>
          </a:p>
          <a:p>
            <a:pPr lvl="2"/>
            <a:r>
              <a:rPr lang="vi-VN" altLang="en-US"/>
              <a:t>Third level</a:t>
            </a:r>
          </a:p>
          <a:p>
            <a:pPr lvl="3"/>
            <a:r>
              <a:rPr lang="vi-VN" altLang="en-US"/>
              <a:t>Fourth level</a:t>
            </a:r>
          </a:p>
          <a:p>
            <a:pPr lvl="4"/>
            <a:r>
              <a:rPr lang="vi-VN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365C322-9C1F-4445-A42C-339EE68C366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AC80986-5C36-4DAA-9425-2719339DFEB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8E6D80A-F0D9-4916-ABBC-E9F6994E21D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84FD42-EC30-4FF6-A620-1060EBA67BAD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9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0.m4a"/><Relationship Id="rId7" Type="http://schemas.openxmlformats.org/officeDocument/2006/relationships/image" Target="../media/image15.jpe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9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20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image" Target="../media/image6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media4.m4a"/><Relationship Id="rId7" Type="http://schemas.openxmlformats.org/officeDocument/2006/relationships/image" Target="../media/image9.gif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1.gif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media6.m4a"/><Relationship Id="rId7" Type="http://schemas.openxmlformats.org/officeDocument/2006/relationships/image" Target="../media/image9.gif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8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image" Target="../media/image15.jpe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chủ đề mầm non cực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0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13"/>
          <p:cNvSpPr>
            <a:spLocks noChangeArrowheads="1" noChangeShapeType="1" noTextEdit="1"/>
          </p:cNvSpPr>
          <p:nvPr/>
        </p:nvSpPr>
        <p:spPr bwMode="auto">
          <a:xfrm>
            <a:off x="3307716" y="1219200"/>
            <a:ext cx="2528568" cy="4635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Stencil"/>
              </a:rPr>
              <a:t>Môn</a:t>
            </a:r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Stencil"/>
              </a:rPr>
              <a:t> : </a:t>
            </a:r>
            <a:r>
              <a:rPr lang="en-US" sz="36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Stencil"/>
              </a:rPr>
              <a:t>Toán</a:t>
            </a:r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B0F0"/>
              </a:solidFill>
              <a:latin typeface="Stencil"/>
            </a:endParaRPr>
          </a:p>
        </p:txBody>
      </p:sp>
      <p:sp>
        <p:nvSpPr>
          <p:cNvPr id="6" name="WordArt 13"/>
          <p:cNvSpPr>
            <a:spLocks noChangeArrowheads="1" noChangeShapeType="1" noTextEdit="1"/>
          </p:cNvSpPr>
          <p:nvPr/>
        </p:nvSpPr>
        <p:spPr bwMode="auto">
          <a:xfrm>
            <a:off x="2286000" y="2209800"/>
            <a:ext cx="5257800" cy="8382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140</a:t>
            </a:r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06462" y="157124"/>
            <a:ext cx="73310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TIỂU HỌC AN PHÚ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9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06"/>
    </mc:Choice>
    <mc:Fallback xmlns="">
      <p:transition spd="slow" advTm="30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inh nen (11)">
            <a:extLst>
              <a:ext uri="{FF2B5EF4-FFF2-40B4-BE49-F238E27FC236}">
                <a16:creationId xmlns:a16="http://schemas.microsoft.com/office/drawing/2014/main" id="{0175A6A8-E6AB-4DEF-B448-D36B871EB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inh nen (11)">
            <a:extLst>
              <a:ext uri="{FF2B5EF4-FFF2-40B4-BE49-F238E27FC236}">
                <a16:creationId xmlns:a16="http://schemas.microsoft.com/office/drawing/2014/main" id="{0175A6A8-E6AB-4DEF-B448-D36B871EB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403" y="304503"/>
            <a:ext cx="9144793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3743325"/>
            <a:ext cx="7315200" cy="2971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599" y="1219200"/>
            <a:ext cx="883880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Bài</a:t>
            </a: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4.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Trong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số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đó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có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mấy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chục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và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mấy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đơn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vị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2505670"/>
            <a:ext cx="769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Trong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số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đó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có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3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chục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và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3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đơn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vị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9202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75"/>
    </mc:Choice>
    <mc:Fallback>
      <p:transition spd="slow" advTm="21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inh nen (25)">
            <a:extLst>
              <a:ext uri="{FF2B5EF4-FFF2-40B4-BE49-F238E27FC236}">
                <a16:creationId xmlns:a16="http://schemas.microsoft.com/office/drawing/2014/main" id="{87AC7C4F-89FA-4F34-8943-09CAFC466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3"/>
          <p:cNvSpPr>
            <a:spLocks noChangeArrowheads="1" noChangeShapeType="1" noTextEdit="1"/>
          </p:cNvSpPr>
          <p:nvPr/>
        </p:nvSpPr>
        <p:spPr bwMode="auto">
          <a:xfrm>
            <a:off x="234950" y="228600"/>
            <a:ext cx="3505200" cy="8382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100" y="0"/>
            <a:ext cx="5143500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85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94"/>
    </mc:Choice>
    <mc:Fallback>
      <p:transition spd="slow" advTm="28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7"/>
          <p:cNvSpPr txBox="1">
            <a:spLocks noChangeArrowheads="1"/>
          </p:cNvSpPr>
          <p:nvPr/>
        </p:nvSpPr>
        <p:spPr bwMode="auto">
          <a:xfrm>
            <a:off x="444500" y="139702"/>
            <a:ext cx="812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Thöù ba ngaøy 8 thaùng 11 naêm 2016</a:t>
            </a:r>
          </a:p>
        </p:txBody>
      </p:sp>
      <p:sp>
        <p:nvSpPr>
          <p:cNvPr id="2051" name="Text Box 13"/>
          <p:cNvSpPr txBox="1">
            <a:spLocks noChangeArrowheads="1"/>
          </p:cNvSpPr>
          <p:nvPr/>
        </p:nvSpPr>
        <p:spPr bwMode="auto">
          <a:xfrm>
            <a:off x="3136900" y="482601"/>
            <a:ext cx="271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Học vần</a:t>
            </a:r>
          </a:p>
        </p:txBody>
      </p:sp>
      <p:pic>
        <p:nvPicPr>
          <p:cNvPr id="2052" name="Picture 32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0" y="0"/>
            <a:ext cx="6985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33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8763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34" descr="WhitecornerFlow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867400"/>
            <a:ext cx="1701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35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56511">
            <a:off x="7700963" y="5511802"/>
            <a:ext cx="1277939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32"/>
          <p:cNvSpPr txBox="1">
            <a:spLocks noChangeArrowheads="1"/>
          </p:cNvSpPr>
          <p:nvPr/>
        </p:nvSpPr>
        <p:spPr bwMode="auto">
          <a:xfrm>
            <a:off x="673100" y="1651000"/>
            <a:ext cx="46228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Kieåm tra baøi cuõ:   </a:t>
            </a:r>
          </a:p>
        </p:txBody>
      </p:sp>
      <p:sp>
        <p:nvSpPr>
          <p:cNvPr id="27" name="Text Box 33"/>
          <p:cNvSpPr txBox="1">
            <a:spLocks noChangeArrowheads="1"/>
          </p:cNvSpPr>
          <p:nvPr/>
        </p:nvSpPr>
        <p:spPr bwMode="auto">
          <a:xfrm>
            <a:off x="4533900" y="1638300"/>
            <a:ext cx="21844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au - aâu</a:t>
            </a:r>
          </a:p>
        </p:txBody>
      </p:sp>
      <p:pic>
        <p:nvPicPr>
          <p:cNvPr id="2058" name="Picture 3" descr="091BBD7432A840C9AC55774F24F4C69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9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WordArt 4"/>
          <p:cNvSpPr>
            <a:spLocks noChangeArrowheads="1" noChangeShapeType="1" noTextEdit="1"/>
          </p:cNvSpPr>
          <p:nvPr/>
        </p:nvSpPr>
        <p:spPr bwMode="auto">
          <a:xfrm>
            <a:off x="2590800" y="3276600"/>
            <a:ext cx="3200400" cy="12954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LỚP 1A</a:t>
            </a:r>
          </a:p>
        </p:txBody>
      </p:sp>
      <p:pic>
        <p:nvPicPr>
          <p:cNvPr id="2060" name="Picture 3" descr="091BBD7432A840C9AC55774F24F4C69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3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WordArt 4"/>
          <p:cNvSpPr>
            <a:spLocks noChangeArrowheads="1" noChangeShapeType="1" noTextEdit="1"/>
          </p:cNvSpPr>
          <p:nvPr/>
        </p:nvSpPr>
        <p:spPr bwMode="auto">
          <a:xfrm>
            <a:off x="2590800" y="3352800"/>
            <a:ext cx="3200400" cy="12954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LỚP 1A</a:t>
            </a:r>
          </a:p>
        </p:txBody>
      </p:sp>
      <p:pic>
        <p:nvPicPr>
          <p:cNvPr id="2062" name="Picture 3" descr="091BBD7432A840C9AC55774F24F4C69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WordArt 4"/>
          <p:cNvSpPr>
            <a:spLocks noChangeArrowheads="1" noChangeShapeType="1" noTextEdit="1"/>
          </p:cNvSpPr>
          <p:nvPr/>
        </p:nvSpPr>
        <p:spPr bwMode="auto">
          <a:xfrm>
            <a:off x="1447800" y="2501901"/>
            <a:ext cx="6400800" cy="17653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round/>
                  <a:headEnd/>
                  <a:tailEnd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Bài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round/>
                  <a:headEnd/>
                  <a:tailEnd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round/>
                  <a:headEnd/>
                  <a:tailEnd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học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round/>
                  <a:headEnd/>
                  <a:tailEnd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round/>
                  <a:headEnd/>
                  <a:tailEnd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round/>
                  <a:headEnd/>
                  <a:tailEnd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round/>
                  <a:headEnd/>
                  <a:tailEnd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thúc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round/>
                  <a:headEnd/>
                  <a:tailEnd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round/>
                  <a:headEnd/>
                  <a:tailEnd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Cô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round/>
                  <a:headEnd/>
                  <a:tailEnd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round/>
                  <a:headEnd/>
                  <a:tailEnd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chào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round/>
                  <a:headEnd/>
                  <a:tailEnd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round/>
                  <a:headEnd/>
                  <a:tailEnd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các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round/>
                  <a:headEnd/>
                  <a:tailEnd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con.</a:t>
            </a:r>
            <a:endParaRPr kumimoji="0" lang="en-US" sz="3600" b="1" i="0" u="none" strike="noStrike" kern="10" cap="none" spc="0" normalizeH="0" baseline="0" noProof="0" dirty="0">
              <a:ln w="9525">
                <a:round/>
                <a:headEnd/>
                <a:tailEnd/>
              </a:ln>
              <a:solidFill>
                <a:srgbClr val="0070C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77599"/>
      </p:ext>
    </p:extLst>
  </p:cSld>
  <p:clrMapOvr>
    <a:masterClrMapping/>
  </p:clrMapOvr>
  <p:transition advTm="120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001a">
            <a:extLst>
              <a:ext uri="{FF2B5EF4-FFF2-40B4-BE49-F238E27FC236}">
                <a16:creationId xmlns:a16="http://schemas.microsoft.com/office/drawing/2014/main" id="{4F28B7E2-43D4-48A6-B184-EF5B16A93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13"/>
          <p:cNvSpPr>
            <a:spLocks noChangeArrowheads="1" noChangeShapeType="1" noTextEdit="1"/>
          </p:cNvSpPr>
          <p:nvPr/>
        </p:nvSpPr>
        <p:spPr bwMode="auto">
          <a:xfrm>
            <a:off x="1905000" y="2514600"/>
            <a:ext cx="2528568" cy="4635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Stencil"/>
              </a:rPr>
              <a:t>Môn</a:t>
            </a:r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Stencil"/>
              </a:rPr>
              <a:t> : </a:t>
            </a:r>
            <a:r>
              <a:rPr lang="en-US" sz="36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Stencil"/>
              </a:rPr>
              <a:t>Toán</a:t>
            </a:r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B0F0"/>
              </a:solidFill>
              <a:latin typeface="Stencil"/>
            </a:endParaRPr>
          </a:p>
        </p:txBody>
      </p:sp>
      <p:sp>
        <p:nvSpPr>
          <p:cNvPr id="5" name="WordArt 13"/>
          <p:cNvSpPr>
            <a:spLocks noChangeArrowheads="1" noChangeShapeType="1" noTextEdit="1"/>
          </p:cNvSpPr>
          <p:nvPr/>
        </p:nvSpPr>
        <p:spPr bwMode="auto">
          <a:xfrm>
            <a:off x="730884" y="3412273"/>
            <a:ext cx="4876800" cy="8382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3480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54"/>
    </mc:Choice>
    <mc:Fallback>
      <p:transition spd="slow" advTm="23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ình nền powerpoint chủ đề cho các buổi hội nghị công ty cực đẹ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57"/>
            <a:ext cx="91077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Group 1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115916"/>
              </p:ext>
            </p:extLst>
          </p:nvPr>
        </p:nvGraphicFramePr>
        <p:xfrm>
          <a:off x="210457" y="152400"/>
          <a:ext cx="8686800" cy="6553200"/>
        </p:xfrm>
        <a:graphic>
          <a:graphicData uri="http://schemas.openxmlformats.org/drawingml/2006/table">
            <a:tbl>
              <a:tblPr/>
              <a:tblGrid>
                <a:gridCol w="4078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7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86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83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8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Chục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Đơn vị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Viết số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Đọc số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7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2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92" descr="1chu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09733" y="1240487"/>
            <a:ext cx="447675" cy="1003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2" descr="1chu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4772" y="1244608"/>
            <a:ext cx="4476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3" descr="1donv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28846" y="1360032"/>
            <a:ext cx="1333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3" descr="1donv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80924" y="1325571"/>
            <a:ext cx="1333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2" descr="1chu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0326" y="2450261"/>
            <a:ext cx="4476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2" descr="1chu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8842" y="2434945"/>
            <a:ext cx="4476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2" descr="1chu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55369" y="2450927"/>
            <a:ext cx="4476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3" descr="1donv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12349" y="3549314"/>
            <a:ext cx="1333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3" descr="1donv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89940" y="3549313"/>
            <a:ext cx="1333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3" descr="1donv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25980" y="2531223"/>
            <a:ext cx="1333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3" descr="1donv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57886" y="2562453"/>
            <a:ext cx="1333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92" descr="1chu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3656" y="4650855"/>
            <a:ext cx="4476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92" descr="1chu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6671" y="5673795"/>
            <a:ext cx="447675" cy="998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92" descr="1chu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3098" y="4679788"/>
            <a:ext cx="4476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92" descr="1chu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06294" y="5727823"/>
            <a:ext cx="4476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3" descr="1donv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54478" y="4791461"/>
            <a:ext cx="1333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3" descr="1donv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45624" y="4791461"/>
            <a:ext cx="1333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 Box 82"/>
          <p:cNvSpPr txBox="1">
            <a:spLocks noChangeArrowheads="1"/>
          </p:cNvSpPr>
          <p:nvPr/>
        </p:nvSpPr>
        <p:spPr bwMode="auto">
          <a:xfrm>
            <a:off x="4252669" y="1473663"/>
            <a:ext cx="1066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kern="0" dirty="0">
                <a:solidFill>
                  <a:srgbClr val="000000"/>
                </a:solidFill>
              </a:rPr>
              <a:t>7</a:t>
            </a:r>
            <a:endParaRPr kumimoji="0" lang="en-US" alt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0" name="Text Box 82"/>
          <p:cNvSpPr txBox="1">
            <a:spLocks noChangeArrowheads="1"/>
          </p:cNvSpPr>
          <p:nvPr/>
        </p:nvSpPr>
        <p:spPr bwMode="auto">
          <a:xfrm>
            <a:off x="5169768" y="1519383"/>
            <a:ext cx="1066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kern="0" noProof="0" dirty="0">
                <a:solidFill>
                  <a:srgbClr val="000000"/>
                </a:solidFill>
              </a:rPr>
              <a:t>2</a:t>
            </a:r>
            <a:endParaRPr kumimoji="0" lang="en-US" alt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1" name="Text Box 82"/>
          <p:cNvSpPr txBox="1">
            <a:spLocks noChangeArrowheads="1"/>
          </p:cNvSpPr>
          <p:nvPr/>
        </p:nvSpPr>
        <p:spPr bwMode="auto">
          <a:xfrm>
            <a:off x="6164281" y="1535179"/>
            <a:ext cx="1066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kern="0" dirty="0" smtClean="0">
                <a:solidFill>
                  <a:srgbClr val="000000"/>
                </a:solidFill>
              </a:rPr>
              <a:t>72</a:t>
            </a:r>
            <a:endParaRPr kumimoji="0" lang="en-US" alt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2" name="Text Box 90"/>
          <p:cNvSpPr txBox="1">
            <a:spLocks noChangeArrowheads="1"/>
          </p:cNvSpPr>
          <p:nvPr/>
        </p:nvSpPr>
        <p:spPr bwMode="auto">
          <a:xfrm>
            <a:off x="7005095" y="1437767"/>
            <a:ext cx="1905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kern="0" dirty="0" err="1">
                <a:solidFill>
                  <a:srgbClr val="0000FF"/>
                </a:solidFill>
              </a:rPr>
              <a:t>b</a:t>
            </a:r>
            <a:r>
              <a:rPr lang="en-US" altLang="en-US" sz="2400" b="1" kern="0" dirty="0" err="1" smtClean="0">
                <a:solidFill>
                  <a:srgbClr val="0000FF"/>
                </a:solidFill>
              </a:rPr>
              <a:t>ảy</a:t>
            </a:r>
            <a:r>
              <a:rPr lang="en-US" altLang="en-US" sz="2400" b="1" kern="0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kern="0" dirty="0" err="1" smtClean="0">
                <a:solidFill>
                  <a:srgbClr val="0000FF"/>
                </a:solidFill>
              </a:rPr>
              <a:t>mươi</a:t>
            </a:r>
            <a:r>
              <a:rPr lang="en-US" altLang="en-US" sz="2400" b="1" kern="0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kern="0" dirty="0" err="1" smtClean="0">
                <a:solidFill>
                  <a:srgbClr val="0000FF"/>
                </a:solidFill>
              </a:rPr>
              <a:t>hai</a:t>
            </a:r>
            <a:endParaRPr kumimoji="0" lang="en-US" alt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sp>
        <p:nvSpPr>
          <p:cNvPr id="33" name="Text Box 82"/>
          <p:cNvSpPr txBox="1">
            <a:spLocks noChangeArrowheads="1"/>
          </p:cNvSpPr>
          <p:nvPr/>
        </p:nvSpPr>
        <p:spPr bwMode="auto">
          <a:xfrm>
            <a:off x="4233607" y="2974355"/>
            <a:ext cx="1066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kern="0" dirty="0">
                <a:solidFill>
                  <a:srgbClr val="000000"/>
                </a:solidFill>
              </a:rPr>
              <a:t>8</a:t>
            </a:r>
            <a:endParaRPr kumimoji="0" lang="en-US" alt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4" name="Text Box 82"/>
          <p:cNvSpPr txBox="1">
            <a:spLocks noChangeArrowheads="1"/>
          </p:cNvSpPr>
          <p:nvPr/>
        </p:nvSpPr>
        <p:spPr bwMode="auto">
          <a:xfrm>
            <a:off x="5230203" y="3003185"/>
            <a:ext cx="1066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kern="0" noProof="0" dirty="0">
                <a:solidFill>
                  <a:srgbClr val="000000"/>
                </a:solidFill>
              </a:rPr>
              <a:t>4</a:t>
            </a:r>
            <a:endParaRPr kumimoji="0" lang="en-US" alt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5" name="Text Box 82"/>
          <p:cNvSpPr txBox="1">
            <a:spLocks noChangeArrowheads="1"/>
          </p:cNvSpPr>
          <p:nvPr/>
        </p:nvSpPr>
        <p:spPr bwMode="auto">
          <a:xfrm>
            <a:off x="6186360" y="3016367"/>
            <a:ext cx="1066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kern="0" noProof="0" dirty="0" smtClean="0">
                <a:solidFill>
                  <a:srgbClr val="000000"/>
                </a:solidFill>
              </a:rPr>
              <a:t>84</a:t>
            </a:r>
            <a:endParaRPr kumimoji="0" lang="en-US" alt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6" name="Text Box 104"/>
          <p:cNvSpPr txBox="1">
            <a:spLocks noChangeArrowheads="1"/>
          </p:cNvSpPr>
          <p:nvPr/>
        </p:nvSpPr>
        <p:spPr bwMode="auto">
          <a:xfrm>
            <a:off x="6961931" y="2991228"/>
            <a:ext cx="2057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kern="0" dirty="0" err="1">
                <a:solidFill>
                  <a:srgbClr val="0000FF"/>
                </a:solidFill>
              </a:rPr>
              <a:t>t</a:t>
            </a:r>
            <a:r>
              <a:rPr lang="en-US" altLang="en-US" sz="2400" b="1" kern="0" dirty="0" err="1" smtClean="0">
                <a:solidFill>
                  <a:srgbClr val="0000FF"/>
                </a:solidFill>
              </a:rPr>
              <a:t>ám</a:t>
            </a:r>
            <a:r>
              <a:rPr lang="en-US" altLang="en-US" sz="2400" b="1" kern="0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kern="0" dirty="0" err="1" smtClean="0">
                <a:solidFill>
                  <a:srgbClr val="0000FF"/>
                </a:solidFill>
              </a:rPr>
              <a:t>mươi</a:t>
            </a:r>
            <a:endParaRPr lang="en-US" altLang="en-US" sz="2400" b="1" kern="0" dirty="0" smtClean="0">
              <a:solidFill>
                <a:srgbClr val="0000FF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kern="0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kern="0" dirty="0" err="1" smtClean="0">
                <a:solidFill>
                  <a:srgbClr val="0000FF"/>
                </a:solidFill>
              </a:rPr>
              <a:t>tư</a:t>
            </a:r>
            <a:endParaRPr kumimoji="0" lang="en-US" alt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sp>
        <p:nvSpPr>
          <p:cNvPr id="37" name="Text Box 115"/>
          <p:cNvSpPr txBox="1">
            <a:spLocks noChangeArrowheads="1"/>
          </p:cNvSpPr>
          <p:nvPr/>
        </p:nvSpPr>
        <p:spPr bwMode="auto">
          <a:xfrm>
            <a:off x="4495800" y="5715000"/>
            <a:ext cx="76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kern="0" dirty="0">
                <a:solidFill>
                  <a:srgbClr val="000000"/>
                </a:solidFill>
              </a:rPr>
              <a:t>9</a:t>
            </a:r>
            <a:endParaRPr kumimoji="0" lang="en-US" alt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8" name="Text Box 120"/>
          <p:cNvSpPr txBox="1">
            <a:spLocks noChangeArrowheads="1"/>
          </p:cNvSpPr>
          <p:nvPr/>
        </p:nvSpPr>
        <p:spPr bwMode="auto">
          <a:xfrm>
            <a:off x="7084024" y="5566137"/>
            <a:ext cx="1905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kern="0" dirty="0" err="1" smtClean="0">
                <a:solidFill>
                  <a:srgbClr val="0000FF"/>
                </a:solidFill>
              </a:rPr>
              <a:t>chín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mươi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</a:t>
            </a:r>
            <a:r>
              <a:rPr lang="en-US" altLang="en-US" sz="2400" b="1" kern="0" dirty="0" err="1" smtClean="0">
                <a:solidFill>
                  <a:srgbClr val="0000FF"/>
                </a:solidFill>
              </a:rPr>
              <a:t>lăm</a:t>
            </a:r>
            <a:endParaRPr kumimoji="0" lang="en-US" alt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sp>
        <p:nvSpPr>
          <p:cNvPr id="39" name="Text Box 115"/>
          <p:cNvSpPr txBox="1">
            <a:spLocks noChangeArrowheads="1"/>
          </p:cNvSpPr>
          <p:nvPr/>
        </p:nvSpPr>
        <p:spPr bwMode="auto">
          <a:xfrm>
            <a:off x="5319469" y="5689168"/>
            <a:ext cx="76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kern="0" noProof="0" dirty="0">
                <a:solidFill>
                  <a:srgbClr val="000000"/>
                </a:solidFill>
              </a:rPr>
              <a:t>5</a:t>
            </a:r>
            <a:endParaRPr kumimoji="0" lang="en-US" alt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0" name="Text Box 115"/>
          <p:cNvSpPr txBox="1">
            <a:spLocks noChangeArrowheads="1"/>
          </p:cNvSpPr>
          <p:nvPr/>
        </p:nvSpPr>
        <p:spPr bwMode="auto">
          <a:xfrm>
            <a:off x="6324600" y="5735133"/>
            <a:ext cx="76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kern="0" dirty="0" smtClean="0">
                <a:solidFill>
                  <a:srgbClr val="000000"/>
                </a:solidFill>
              </a:rPr>
              <a:t>95</a:t>
            </a:r>
            <a:endParaRPr kumimoji="0" lang="en-US" alt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41" name="Picture 92" descr="1chu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8005" y="1234560"/>
            <a:ext cx="4476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92" descr="1chu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01462" y="1234488"/>
            <a:ext cx="4476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92" descr="1chu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9582" y="1215973"/>
            <a:ext cx="4476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92" descr="1chu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3394" y="1215973"/>
            <a:ext cx="4476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92" descr="1chu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98867" y="1263808"/>
            <a:ext cx="4476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92" descr="1chu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94902" y="2450927"/>
            <a:ext cx="4476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92" descr="1chu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36922" y="3524845"/>
            <a:ext cx="4476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92" descr="1chu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3231" y="3481855"/>
            <a:ext cx="4476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92" descr="1chu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0672" y="3468352"/>
            <a:ext cx="4476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92" descr="1chu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40613" y="3519273"/>
            <a:ext cx="4476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92" descr="1chu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80973" y="5692306"/>
            <a:ext cx="4476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92" descr="1chu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1155" y="5692306"/>
            <a:ext cx="4476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92" descr="1chu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6022" y="4692805"/>
            <a:ext cx="4476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92" descr="1chu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70819" y="4679788"/>
            <a:ext cx="4476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92" descr="1chu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53518" y="4737223"/>
            <a:ext cx="4476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83" descr="1donv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6524" y="5842018"/>
            <a:ext cx="1333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83" descr="1donv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21128" y="5842017"/>
            <a:ext cx="1333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83" descr="1donv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28082" y="5808785"/>
            <a:ext cx="1333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3107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704"/>
    </mc:Choice>
    <mc:Fallback>
      <p:transition spd="slow" advTm="258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9" grpId="0"/>
      <p:bldP spid="30" grpId="0"/>
      <p:bldP spid="31" grpId="0"/>
      <p:bldP spid="33" grpId="0"/>
      <p:bldP spid="34" grpId="0"/>
      <p:bldP spid="35" grpId="0"/>
      <p:bldP spid="37" grpId="0"/>
      <p:bldP spid="38" grpId="0"/>
      <p:bldP spid="39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4950896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3400" y="600075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6" descr="495098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00075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7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10600" y="62484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9" descr="mat troi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86750" y="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11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63246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12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43400" y="62484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13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62400" y="63246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4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81400" y="63246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5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0400" y="64008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16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19400" y="64008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17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38400" y="64008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6" name="Picture 18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33600" y="63246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7" name="Picture 19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28800" y="63246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8" name="Picture 20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0" y="63246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9" name="Picture 21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6800" y="6429375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0" name="Picture 22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8200" y="6657975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1" name="Picture 23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10575" y="60960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2" name="Picture 24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29575" y="61722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3" name="Picture 25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48575" y="61722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4" name="Picture 26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67575" y="62484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5" name="Picture 27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86575" y="62484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6" name="Picture 28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5575" y="62484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7" name="Picture 29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00775" y="61722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8" name="Picture 30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95975" y="61722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9" name="Picture 31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91175" y="61722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20" name="Picture 32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10175" y="62484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21" name="Picture 33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05375" y="6505575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22" name="Rectangle 56"/>
          <p:cNvSpPr>
            <a:spLocks noChangeArrowheads="1"/>
          </p:cNvSpPr>
          <p:nvPr/>
        </p:nvSpPr>
        <p:spPr bwMode="auto">
          <a:xfrm>
            <a:off x="0" y="0"/>
            <a:ext cx="91440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altLang="en-US"/>
          </a:p>
        </p:txBody>
      </p:sp>
      <p:sp>
        <p:nvSpPr>
          <p:cNvPr id="20538" name="WordArt 58"/>
          <p:cNvSpPr>
            <a:spLocks noChangeArrowheads="1" noChangeShapeType="1" noTextEdit="1"/>
          </p:cNvSpPr>
          <p:nvPr/>
        </p:nvSpPr>
        <p:spPr bwMode="auto">
          <a:xfrm>
            <a:off x="2667000" y="2895600"/>
            <a:ext cx="39624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Bài tập</a:t>
            </a:r>
          </a:p>
        </p:txBody>
      </p:sp>
      <p:sp>
        <p:nvSpPr>
          <p:cNvPr id="8224" name="Text Box 64"/>
          <p:cNvSpPr txBox="1">
            <a:spLocks noChangeArrowheads="1"/>
          </p:cNvSpPr>
          <p:nvPr/>
        </p:nvSpPr>
        <p:spPr bwMode="auto">
          <a:xfrm>
            <a:off x="3200400" y="4876800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8225" name="Text Box 66"/>
          <p:cNvSpPr txBox="1">
            <a:spLocks noChangeArrowheads="1"/>
          </p:cNvSpPr>
          <p:nvPr/>
        </p:nvSpPr>
        <p:spPr bwMode="auto">
          <a:xfrm>
            <a:off x="0" y="0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600" b="1" u="sng" dirty="0" err="1" smtClean="0"/>
              <a:t>Toán</a:t>
            </a:r>
            <a:endParaRPr lang="en-US" altLang="en-US" sz="3600" b="1" u="sng" dirty="0" smtClean="0"/>
          </a:p>
          <a:p>
            <a:pPr eaLnBrk="1" hangingPunct="1">
              <a:spcBef>
                <a:spcPct val="50000"/>
              </a:spcBef>
            </a:pPr>
            <a:r>
              <a:rPr lang="en-US" altLang="en-US" sz="3600" b="1" dirty="0" smtClean="0">
                <a:solidFill>
                  <a:srgbClr val="FF3300"/>
                </a:solidFill>
              </a:rPr>
              <a:t>   CÁC </a:t>
            </a:r>
            <a:r>
              <a:rPr lang="en-US" altLang="en-US" sz="3600" b="1" dirty="0">
                <a:solidFill>
                  <a:srgbClr val="FF3300"/>
                </a:solidFill>
              </a:rPr>
              <a:t>SỐ CÓ HAI CHỮ </a:t>
            </a:r>
            <a:r>
              <a:rPr lang="en-US" altLang="en-US" sz="3600" b="1" dirty="0" smtClean="0">
                <a:solidFill>
                  <a:srgbClr val="FF3300"/>
                </a:solidFill>
              </a:rPr>
              <a:t>SỐ( </a:t>
            </a:r>
            <a:r>
              <a:rPr lang="en-US" altLang="en-US" sz="3600" b="1" dirty="0" err="1" smtClean="0">
                <a:solidFill>
                  <a:srgbClr val="FF3300"/>
                </a:solidFill>
              </a:rPr>
              <a:t>tiếp</a:t>
            </a:r>
            <a:r>
              <a:rPr lang="en-US" altLang="en-US" sz="3600" b="1" dirty="0" smtClean="0">
                <a:solidFill>
                  <a:srgbClr val="FF3300"/>
                </a:solidFill>
              </a:rPr>
              <a:t> </a:t>
            </a:r>
            <a:r>
              <a:rPr lang="en-US" altLang="en-US" sz="3600" b="1" dirty="0" err="1" smtClean="0">
                <a:solidFill>
                  <a:srgbClr val="FF3300"/>
                </a:solidFill>
              </a:rPr>
              <a:t>theo</a:t>
            </a:r>
            <a:r>
              <a:rPr lang="en-US" altLang="en-US" sz="3600" b="1" dirty="0" smtClean="0">
                <a:solidFill>
                  <a:srgbClr val="FF3300"/>
                </a:solidFill>
              </a:rPr>
              <a:t>)</a:t>
            </a:r>
            <a:endParaRPr lang="en-US" altLang="en-US" sz="3600" b="1" dirty="0">
              <a:solidFill>
                <a:srgbClr val="FF33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05"/>
    </mc:Choice>
    <mc:Fallback xmlns="">
      <p:transition spd="slow" advTm="17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0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5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18530" y="274456"/>
            <a:ext cx="4038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u="sng" dirty="0" err="1" smtClean="0"/>
              <a:t>Bài</a:t>
            </a:r>
            <a:r>
              <a:rPr lang="en-US" altLang="en-US" sz="2800" u="sng" dirty="0" smtClean="0"/>
              <a:t> 1</a:t>
            </a:r>
            <a:r>
              <a:rPr lang="en-US" altLang="en-US" sz="2800" dirty="0" smtClean="0"/>
              <a:t>: 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Viết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sô</a:t>
            </a:r>
            <a:r>
              <a:rPr lang="en-US" altLang="en-US" sz="2800" dirty="0" smtClean="0"/>
              <a:t>́</a:t>
            </a:r>
          </a:p>
          <a:p>
            <a:pPr eaLnBrk="1" hangingPunct="1">
              <a:buFontTx/>
              <a:buNone/>
            </a:pPr>
            <a:endParaRPr lang="en-US" altLang="en-US" sz="2800" dirty="0" smtClean="0"/>
          </a:p>
        </p:txBody>
      </p:sp>
      <p:graphicFrame>
        <p:nvGraphicFramePr>
          <p:cNvPr id="32883" name="Group 11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1945000"/>
              </p:ext>
            </p:extLst>
          </p:nvPr>
        </p:nvGraphicFramePr>
        <p:xfrm>
          <a:off x="1653168" y="1465261"/>
          <a:ext cx="5715000" cy="4994278"/>
        </p:xfrm>
        <a:graphic>
          <a:graphicData uri="http://schemas.openxmlformats.org/drawingml/2006/table">
            <a:tbl>
              <a:tblPr/>
              <a:tblGrid>
                <a:gridCol w="285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Tt</a:t>
                      </a:r>
                      <a:endParaRPr kumimoji="0" lang="en-US" sz="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8352934"/>
                  </a:ext>
                </a:extLst>
              </a:tr>
            </a:tbl>
          </a:graphicData>
        </a:graphic>
      </p:graphicFrame>
      <p:pic>
        <p:nvPicPr>
          <p:cNvPr id="9257" name="Picture 94" descr="heart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2071688"/>
            <a:ext cx="12382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63" name="Text Box 95"/>
          <p:cNvSpPr txBox="1">
            <a:spLocks noChangeArrowheads="1"/>
          </p:cNvSpPr>
          <p:nvPr/>
        </p:nvSpPr>
        <p:spPr bwMode="auto">
          <a:xfrm>
            <a:off x="2438400" y="1403349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33CC"/>
                </a:solidFill>
              </a:rPr>
              <a:t>Đọc</a:t>
            </a: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số</a:t>
            </a:r>
            <a:endParaRPr lang="en-US" altLang="en-US" sz="2400" b="1" dirty="0">
              <a:solidFill>
                <a:srgbClr val="0033CC"/>
              </a:solidFill>
            </a:endParaRPr>
          </a:p>
        </p:txBody>
      </p:sp>
      <p:sp>
        <p:nvSpPr>
          <p:cNvPr id="32864" name="Text Box 96"/>
          <p:cNvSpPr txBox="1">
            <a:spLocks noChangeArrowheads="1"/>
          </p:cNvSpPr>
          <p:nvPr/>
        </p:nvSpPr>
        <p:spPr bwMode="auto">
          <a:xfrm>
            <a:off x="5267325" y="14239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33CC"/>
                </a:solidFill>
              </a:rPr>
              <a:t>Viết số</a:t>
            </a:r>
          </a:p>
        </p:txBody>
      </p:sp>
      <p:sp>
        <p:nvSpPr>
          <p:cNvPr id="32865" name="Text Box 97"/>
          <p:cNvSpPr txBox="1">
            <a:spLocks noChangeArrowheads="1"/>
          </p:cNvSpPr>
          <p:nvPr/>
        </p:nvSpPr>
        <p:spPr bwMode="auto">
          <a:xfrm>
            <a:off x="1307016" y="2283754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 smtClean="0">
                <a:solidFill>
                  <a:srgbClr val="FF3300"/>
                </a:solidFill>
              </a:rPr>
              <a:t>Bảy</a:t>
            </a:r>
            <a:r>
              <a:rPr lang="en-US" altLang="en-US" sz="2400" dirty="0" smtClean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mươi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mốt</a:t>
            </a:r>
            <a:endParaRPr lang="en-US" altLang="en-US" sz="2400" dirty="0">
              <a:solidFill>
                <a:srgbClr val="FF3300"/>
              </a:solidFill>
            </a:endParaRPr>
          </a:p>
        </p:txBody>
      </p:sp>
      <p:sp>
        <p:nvSpPr>
          <p:cNvPr id="32866" name="Text Box 98"/>
          <p:cNvSpPr txBox="1">
            <a:spLocks noChangeArrowheads="1"/>
          </p:cNvSpPr>
          <p:nvPr/>
        </p:nvSpPr>
        <p:spPr bwMode="auto">
          <a:xfrm>
            <a:off x="5110510" y="2663706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660066"/>
                </a:solidFill>
              </a:rPr>
              <a:t>7</a:t>
            </a:r>
            <a:r>
              <a:rPr lang="en-US" altLang="en-US" sz="2400" dirty="0" smtClean="0">
                <a:solidFill>
                  <a:srgbClr val="660066"/>
                </a:solidFill>
              </a:rPr>
              <a:t>2</a:t>
            </a:r>
            <a:endParaRPr lang="en-US" altLang="en-US" sz="2400" dirty="0">
              <a:solidFill>
                <a:srgbClr val="660066"/>
              </a:solidFill>
            </a:endParaRPr>
          </a:p>
        </p:txBody>
      </p:sp>
      <p:sp>
        <p:nvSpPr>
          <p:cNvPr id="32867" name="Text Box 99"/>
          <p:cNvSpPr txBox="1">
            <a:spLocks noChangeArrowheads="1"/>
          </p:cNvSpPr>
          <p:nvPr/>
        </p:nvSpPr>
        <p:spPr bwMode="auto">
          <a:xfrm>
            <a:off x="1036134" y="1794648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 smtClean="0">
                <a:solidFill>
                  <a:srgbClr val="FF3300"/>
                </a:solidFill>
              </a:rPr>
              <a:t>Bảy</a:t>
            </a:r>
            <a:r>
              <a:rPr lang="en-US" altLang="en-US" sz="2400" dirty="0" smtClean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mươi</a:t>
            </a:r>
            <a:endParaRPr lang="en-US" altLang="en-US" sz="2400" dirty="0">
              <a:solidFill>
                <a:srgbClr val="FF3300"/>
              </a:solidFill>
            </a:endParaRPr>
          </a:p>
        </p:txBody>
      </p:sp>
      <p:sp>
        <p:nvSpPr>
          <p:cNvPr id="32868" name="Text Box 100"/>
          <p:cNvSpPr txBox="1">
            <a:spLocks noChangeArrowheads="1"/>
          </p:cNvSpPr>
          <p:nvPr/>
        </p:nvSpPr>
        <p:spPr bwMode="auto">
          <a:xfrm>
            <a:off x="1321884" y="2675053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 smtClean="0">
                <a:solidFill>
                  <a:srgbClr val="FF3300"/>
                </a:solidFill>
              </a:rPr>
              <a:t>Bảy</a:t>
            </a:r>
            <a:r>
              <a:rPr lang="en-US" altLang="en-US" sz="2400" dirty="0" smtClean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mươi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hai</a:t>
            </a:r>
            <a:endParaRPr lang="en-US" altLang="en-US" sz="2400" dirty="0">
              <a:solidFill>
                <a:srgbClr val="FF3300"/>
              </a:solidFill>
            </a:endParaRPr>
          </a:p>
        </p:txBody>
      </p:sp>
      <p:sp>
        <p:nvSpPr>
          <p:cNvPr id="32869" name="Text Box 101"/>
          <p:cNvSpPr txBox="1">
            <a:spLocks noChangeArrowheads="1"/>
          </p:cNvSpPr>
          <p:nvPr/>
        </p:nvSpPr>
        <p:spPr bwMode="auto">
          <a:xfrm>
            <a:off x="1307016" y="3087649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 smtClean="0">
                <a:solidFill>
                  <a:srgbClr val="FF3300"/>
                </a:solidFill>
              </a:rPr>
              <a:t>Bảy</a:t>
            </a:r>
            <a:r>
              <a:rPr lang="en-US" altLang="en-US" sz="2400" dirty="0" smtClean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mươi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ba</a:t>
            </a:r>
            <a:endParaRPr lang="en-US" altLang="en-US" sz="2400" dirty="0">
              <a:solidFill>
                <a:srgbClr val="FF3300"/>
              </a:solidFill>
            </a:endParaRPr>
          </a:p>
        </p:txBody>
      </p:sp>
      <p:sp>
        <p:nvSpPr>
          <p:cNvPr id="32870" name="Text Box 102"/>
          <p:cNvSpPr txBox="1">
            <a:spLocks noChangeArrowheads="1"/>
          </p:cNvSpPr>
          <p:nvPr/>
        </p:nvSpPr>
        <p:spPr bwMode="auto">
          <a:xfrm>
            <a:off x="1257300" y="357718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 smtClean="0">
                <a:solidFill>
                  <a:srgbClr val="FF3300"/>
                </a:solidFill>
              </a:rPr>
              <a:t>Bảy</a:t>
            </a:r>
            <a:r>
              <a:rPr lang="en-US" altLang="en-US" sz="2400" dirty="0" smtClean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mươi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tư</a:t>
            </a:r>
            <a:endParaRPr lang="en-US" altLang="en-US" sz="2400" dirty="0">
              <a:solidFill>
                <a:srgbClr val="FF3300"/>
              </a:solidFill>
            </a:endParaRPr>
          </a:p>
        </p:txBody>
      </p:sp>
      <p:sp>
        <p:nvSpPr>
          <p:cNvPr id="32871" name="Text Box 103"/>
          <p:cNvSpPr txBox="1">
            <a:spLocks noChangeArrowheads="1"/>
          </p:cNvSpPr>
          <p:nvPr/>
        </p:nvSpPr>
        <p:spPr bwMode="auto">
          <a:xfrm>
            <a:off x="1451517" y="3959912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 smtClean="0">
                <a:solidFill>
                  <a:srgbClr val="FF3300"/>
                </a:solidFill>
              </a:rPr>
              <a:t>Bảy</a:t>
            </a:r>
            <a:r>
              <a:rPr lang="en-US" altLang="en-US" sz="2400" dirty="0" smtClean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mươi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lăm</a:t>
            </a:r>
            <a:endParaRPr lang="en-US" altLang="en-US" sz="2400" dirty="0">
              <a:solidFill>
                <a:srgbClr val="FF3300"/>
              </a:solidFill>
            </a:endParaRPr>
          </a:p>
        </p:txBody>
      </p:sp>
      <p:sp>
        <p:nvSpPr>
          <p:cNvPr id="32872" name="Text Box 104"/>
          <p:cNvSpPr txBox="1">
            <a:spLocks noChangeArrowheads="1"/>
          </p:cNvSpPr>
          <p:nvPr/>
        </p:nvSpPr>
        <p:spPr bwMode="auto">
          <a:xfrm>
            <a:off x="1417134" y="4379012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 smtClean="0">
                <a:solidFill>
                  <a:srgbClr val="FF3300"/>
                </a:solidFill>
              </a:rPr>
              <a:t>Bảy</a:t>
            </a:r>
            <a:r>
              <a:rPr lang="en-US" altLang="en-US" sz="2400" dirty="0" smtClean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mươi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sáu</a:t>
            </a:r>
            <a:endParaRPr lang="en-US" altLang="en-US" sz="2400" dirty="0">
              <a:solidFill>
                <a:srgbClr val="FF3300"/>
              </a:solidFill>
            </a:endParaRPr>
          </a:p>
        </p:txBody>
      </p:sp>
      <p:sp>
        <p:nvSpPr>
          <p:cNvPr id="32873" name="Text Box 105"/>
          <p:cNvSpPr txBox="1">
            <a:spLocks noChangeArrowheads="1"/>
          </p:cNvSpPr>
          <p:nvPr/>
        </p:nvSpPr>
        <p:spPr bwMode="auto">
          <a:xfrm>
            <a:off x="1345580" y="4821989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 smtClean="0">
                <a:solidFill>
                  <a:srgbClr val="FF3300"/>
                </a:solidFill>
              </a:rPr>
              <a:t>Bảy</a:t>
            </a:r>
            <a:r>
              <a:rPr lang="en-US" altLang="en-US" sz="2400" dirty="0" smtClean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mươi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bảy</a:t>
            </a:r>
            <a:endParaRPr lang="en-US" altLang="en-US" sz="2400" dirty="0">
              <a:solidFill>
                <a:srgbClr val="FF3300"/>
              </a:solidFill>
            </a:endParaRPr>
          </a:p>
        </p:txBody>
      </p:sp>
      <p:sp>
        <p:nvSpPr>
          <p:cNvPr id="32874" name="Text Box 106"/>
          <p:cNvSpPr txBox="1">
            <a:spLocks noChangeArrowheads="1"/>
          </p:cNvSpPr>
          <p:nvPr/>
        </p:nvSpPr>
        <p:spPr bwMode="auto">
          <a:xfrm>
            <a:off x="1432002" y="5221307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 smtClean="0">
                <a:solidFill>
                  <a:srgbClr val="FF3300"/>
                </a:solidFill>
              </a:rPr>
              <a:t>Bảy</a:t>
            </a:r>
            <a:r>
              <a:rPr lang="en-US" altLang="en-US" sz="2400" dirty="0" smtClean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mươi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tám</a:t>
            </a:r>
            <a:endParaRPr lang="en-US" altLang="en-US" sz="2400" dirty="0">
              <a:solidFill>
                <a:srgbClr val="FF3300"/>
              </a:solidFill>
            </a:endParaRPr>
          </a:p>
        </p:txBody>
      </p:sp>
      <p:sp>
        <p:nvSpPr>
          <p:cNvPr id="32875" name="Text Box 107"/>
          <p:cNvSpPr txBox="1">
            <a:spLocks noChangeArrowheads="1"/>
          </p:cNvSpPr>
          <p:nvPr/>
        </p:nvSpPr>
        <p:spPr bwMode="auto">
          <a:xfrm>
            <a:off x="5090996" y="224726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660066"/>
                </a:solidFill>
              </a:rPr>
              <a:t>7</a:t>
            </a:r>
            <a:r>
              <a:rPr lang="en-US" altLang="en-US" sz="2400" dirty="0" smtClean="0">
                <a:solidFill>
                  <a:srgbClr val="660066"/>
                </a:solidFill>
              </a:rPr>
              <a:t>1</a:t>
            </a:r>
            <a:endParaRPr lang="en-US" altLang="en-US" sz="2400" dirty="0">
              <a:solidFill>
                <a:srgbClr val="660066"/>
              </a:solidFill>
            </a:endParaRPr>
          </a:p>
        </p:txBody>
      </p:sp>
      <p:sp>
        <p:nvSpPr>
          <p:cNvPr id="32876" name="Text Box 108"/>
          <p:cNvSpPr txBox="1">
            <a:spLocks noChangeArrowheads="1"/>
          </p:cNvSpPr>
          <p:nvPr/>
        </p:nvSpPr>
        <p:spPr bwMode="auto">
          <a:xfrm>
            <a:off x="5071482" y="1816894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660066"/>
                </a:solidFill>
              </a:rPr>
              <a:t>7</a:t>
            </a:r>
            <a:r>
              <a:rPr lang="en-US" altLang="en-US" sz="2400" dirty="0" smtClean="0">
                <a:solidFill>
                  <a:srgbClr val="660066"/>
                </a:solidFill>
              </a:rPr>
              <a:t>0</a:t>
            </a:r>
            <a:endParaRPr lang="en-US" altLang="en-US" sz="2400" dirty="0">
              <a:solidFill>
                <a:srgbClr val="660066"/>
              </a:solidFill>
            </a:endParaRPr>
          </a:p>
        </p:txBody>
      </p:sp>
      <p:sp>
        <p:nvSpPr>
          <p:cNvPr id="32877" name="Text Box 109"/>
          <p:cNvSpPr txBox="1">
            <a:spLocks noChangeArrowheads="1"/>
          </p:cNvSpPr>
          <p:nvPr/>
        </p:nvSpPr>
        <p:spPr bwMode="auto">
          <a:xfrm>
            <a:off x="5143964" y="3106683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660066"/>
                </a:solidFill>
              </a:rPr>
              <a:t>7</a:t>
            </a:r>
            <a:r>
              <a:rPr lang="en-US" altLang="en-US" sz="2400" dirty="0" smtClean="0">
                <a:solidFill>
                  <a:srgbClr val="660066"/>
                </a:solidFill>
              </a:rPr>
              <a:t>3</a:t>
            </a:r>
            <a:endParaRPr lang="en-US" altLang="en-US" sz="2400" dirty="0">
              <a:solidFill>
                <a:srgbClr val="660066"/>
              </a:solidFill>
            </a:endParaRPr>
          </a:p>
        </p:txBody>
      </p:sp>
      <p:sp>
        <p:nvSpPr>
          <p:cNvPr id="32878" name="Text Box 110"/>
          <p:cNvSpPr txBox="1">
            <a:spLocks noChangeArrowheads="1"/>
          </p:cNvSpPr>
          <p:nvPr/>
        </p:nvSpPr>
        <p:spPr bwMode="auto">
          <a:xfrm>
            <a:off x="5170448" y="3543753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660066"/>
                </a:solidFill>
              </a:rPr>
              <a:t>7</a:t>
            </a:r>
            <a:r>
              <a:rPr lang="en-US" altLang="en-US" sz="2400" dirty="0" smtClean="0">
                <a:solidFill>
                  <a:srgbClr val="660066"/>
                </a:solidFill>
              </a:rPr>
              <a:t>4</a:t>
            </a:r>
            <a:endParaRPr lang="en-US" altLang="en-US" sz="2400" dirty="0">
              <a:solidFill>
                <a:srgbClr val="660066"/>
              </a:solidFill>
            </a:endParaRPr>
          </a:p>
        </p:txBody>
      </p:sp>
      <p:sp>
        <p:nvSpPr>
          <p:cNvPr id="32879" name="Text Box 111"/>
          <p:cNvSpPr txBox="1">
            <a:spLocks noChangeArrowheads="1"/>
          </p:cNvSpPr>
          <p:nvPr/>
        </p:nvSpPr>
        <p:spPr bwMode="auto">
          <a:xfrm>
            <a:off x="5192751" y="39472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660066"/>
                </a:solidFill>
              </a:rPr>
              <a:t>7</a:t>
            </a:r>
            <a:r>
              <a:rPr lang="en-US" altLang="en-US" sz="2400" dirty="0" smtClean="0">
                <a:solidFill>
                  <a:srgbClr val="660066"/>
                </a:solidFill>
              </a:rPr>
              <a:t>5</a:t>
            </a:r>
            <a:endParaRPr lang="en-US" altLang="en-US" sz="2400" dirty="0">
              <a:solidFill>
                <a:srgbClr val="660066"/>
              </a:solidFill>
            </a:endParaRPr>
          </a:p>
        </p:txBody>
      </p:sp>
      <p:sp>
        <p:nvSpPr>
          <p:cNvPr id="32880" name="Text Box 112"/>
          <p:cNvSpPr txBox="1">
            <a:spLocks noChangeArrowheads="1"/>
          </p:cNvSpPr>
          <p:nvPr/>
        </p:nvSpPr>
        <p:spPr bwMode="auto">
          <a:xfrm>
            <a:off x="5208547" y="4362852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660066"/>
                </a:solidFill>
              </a:rPr>
              <a:t>7</a:t>
            </a:r>
            <a:r>
              <a:rPr lang="en-US" altLang="en-US" sz="2400" dirty="0" smtClean="0">
                <a:solidFill>
                  <a:srgbClr val="660066"/>
                </a:solidFill>
              </a:rPr>
              <a:t>6</a:t>
            </a:r>
            <a:endParaRPr lang="en-US" altLang="en-US" sz="2400" dirty="0">
              <a:solidFill>
                <a:srgbClr val="660066"/>
              </a:solidFill>
            </a:endParaRPr>
          </a:p>
        </p:txBody>
      </p:sp>
      <p:sp>
        <p:nvSpPr>
          <p:cNvPr id="32881" name="Text Box 113"/>
          <p:cNvSpPr txBox="1">
            <a:spLocks noChangeArrowheads="1"/>
          </p:cNvSpPr>
          <p:nvPr/>
        </p:nvSpPr>
        <p:spPr bwMode="auto">
          <a:xfrm>
            <a:off x="5243395" y="4778504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660066"/>
                </a:solidFill>
              </a:rPr>
              <a:t>7</a:t>
            </a:r>
            <a:r>
              <a:rPr lang="en-US" altLang="en-US" sz="2400" dirty="0" smtClean="0">
                <a:solidFill>
                  <a:srgbClr val="660066"/>
                </a:solidFill>
              </a:rPr>
              <a:t>7</a:t>
            </a:r>
            <a:endParaRPr lang="en-US" altLang="en-US" sz="2400" dirty="0">
              <a:solidFill>
                <a:srgbClr val="660066"/>
              </a:solidFill>
            </a:endParaRPr>
          </a:p>
        </p:txBody>
      </p:sp>
      <p:sp>
        <p:nvSpPr>
          <p:cNvPr id="32882" name="Text Box 114"/>
          <p:cNvSpPr txBox="1">
            <a:spLocks noChangeArrowheads="1"/>
          </p:cNvSpPr>
          <p:nvPr/>
        </p:nvSpPr>
        <p:spPr bwMode="auto">
          <a:xfrm>
            <a:off x="5238284" y="5215938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660066"/>
                </a:solidFill>
              </a:rPr>
              <a:t>7</a:t>
            </a:r>
            <a:r>
              <a:rPr lang="en-US" altLang="en-US" sz="2400" dirty="0" smtClean="0">
                <a:solidFill>
                  <a:srgbClr val="660066"/>
                </a:solidFill>
              </a:rPr>
              <a:t>8</a:t>
            </a:r>
            <a:endParaRPr lang="en-US" altLang="en-US" sz="2400" dirty="0">
              <a:solidFill>
                <a:srgbClr val="660066"/>
              </a:solidFill>
            </a:endParaRPr>
          </a:p>
        </p:txBody>
      </p:sp>
      <p:sp>
        <p:nvSpPr>
          <p:cNvPr id="32884" name="Text Box 116"/>
          <p:cNvSpPr txBox="1">
            <a:spLocks noChangeArrowheads="1"/>
          </p:cNvSpPr>
          <p:nvPr/>
        </p:nvSpPr>
        <p:spPr bwMode="auto">
          <a:xfrm>
            <a:off x="1506343" y="5623821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 smtClean="0">
                <a:solidFill>
                  <a:srgbClr val="FF3300"/>
                </a:solidFill>
              </a:rPr>
              <a:t>Bảy</a:t>
            </a:r>
            <a:r>
              <a:rPr lang="en-US" altLang="en-US" sz="2400" dirty="0" smtClean="0">
                <a:solidFill>
                  <a:srgbClr val="FF3300"/>
                </a:solidFill>
              </a:rPr>
              <a:t> </a:t>
            </a:r>
            <a:r>
              <a:rPr lang="en-US" altLang="en-US" sz="2400" dirty="0" err="1" smtClean="0">
                <a:solidFill>
                  <a:srgbClr val="FF3300"/>
                </a:solidFill>
              </a:rPr>
              <a:t>mươi</a:t>
            </a:r>
            <a:r>
              <a:rPr lang="en-US" altLang="en-US" sz="2400" dirty="0" smtClean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chín</a:t>
            </a:r>
            <a:endParaRPr lang="en-US" altLang="en-US" sz="2400" dirty="0">
              <a:solidFill>
                <a:srgbClr val="FF3300"/>
              </a:solidFill>
            </a:endParaRPr>
          </a:p>
        </p:txBody>
      </p:sp>
      <p:sp>
        <p:nvSpPr>
          <p:cNvPr id="32885" name="Text Box 117"/>
          <p:cNvSpPr txBox="1">
            <a:spLocks noChangeArrowheads="1"/>
          </p:cNvSpPr>
          <p:nvPr/>
        </p:nvSpPr>
        <p:spPr bwMode="auto">
          <a:xfrm>
            <a:off x="5264304" y="6023909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dirty="0" smtClean="0">
                <a:solidFill>
                  <a:srgbClr val="660066"/>
                </a:solidFill>
              </a:rPr>
              <a:t>80</a:t>
            </a:r>
            <a:endParaRPr lang="en-US" altLang="en-US" sz="2400" dirty="0">
              <a:solidFill>
                <a:srgbClr val="660066"/>
              </a:solidFill>
            </a:endParaRPr>
          </a:p>
        </p:txBody>
      </p:sp>
      <p:sp>
        <p:nvSpPr>
          <p:cNvPr id="29" name="Text Box 117"/>
          <p:cNvSpPr txBox="1">
            <a:spLocks noChangeArrowheads="1"/>
          </p:cNvSpPr>
          <p:nvPr/>
        </p:nvSpPr>
        <p:spPr bwMode="auto">
          <a:xfrm>
            <a:off x="5218769" y="5601776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660066"/>
                </a:solidFill>
              </a:rPr>
              <a:t>7</a:t>
            </a:r>
            <a:r>
              <a:rPr lang="en-US" altLang="en-US" sz="2400" dirty="0" smtClean="0">
                <a:solidFill>
                  <a:srgbClr val="660066"/>
                </a:solidFill>
              </a:rPr>
              <a:t>9</a:t>
            </a:r>
            <a:endParaRPr lang="en-US" altLang="en-US" sz="2400" dirty="0">
              <a:solidFill>
                <a:srgbClr val="660066"/>
              </a:solidFill>
            </a:endParaRPr>
          </a:p>
        </p:txBody>
      </p:sp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1252652" y="6043612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 smtClean="0">
                <a:solidFill>
                  <a:srgbClr val="FF3300"/>
                </a:solidFill>
              </a:rPr>
              <a:t>Tám</a:t>
            </a:r>
            <a:r>
              <a:rPr lang="en-US" altLang="en-US" sz="2400" dirty="0" smtClean="0">
                <a:solidFill>
                  <a:srgbClr val="FF3300"/>
                </a:solidFill>
              </a:rPr>
              <a:t> </a:t>
            </a:r>
            <a:r>
              <a:rPr lang="en-US" altLang="en-US" sz="2400" dirty="0" err="1" smtClean="0">
                <a:solidFill>
                  <a:srgbClr val="FF3300"/>
                </a:solidFill>
              </a:rPr>
              <a:t>mươi</a:t>
            </a:r>
            <a:endParaRPr lang="en-US" altLang="en-US" sz="2400" dirty="0">
              <a:solidFill>
                <a:srgbClr val="FF33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591"/>
    </mc:Choice>
    <mc:Fallback>
      <p:transition spd="slow" advTm="343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2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2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2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2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2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2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8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2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2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28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2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2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28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2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2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2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218" grpId="0" build="p"/>
      <p:bldP spid="32863" grpId="0"/>
      <p:bldP spid="32864" grpId="0"/>
      <p:bldP spid="32865" grpId="0"/>
      <p:bldP spid="32866" grpId="0"/>
      <p:bldP spid="32867" grpId="0"/>
      <p:bldP spid="32868" grpId="0"/>
      <p:bldP spid="32869" grpId="0"/>
      <p:bldP spid="32870" grpId="0"/>
      <p:bldP spid="32871" grpId="0"/>
      <p:bldP spid="32872" grpId="0"/>
      <p:bldP spid="32873" grpId="0"/>
      <p:bldP spid="32874" grpId="0"/>
      <p:bldP spid="32875" grpId="0"/>
      <p:bldP spid="32876" grpId="0"/>
      <p:bldP spid="32877" grpId="0"/>
      <p:bldP spid="32878" grpId="0"/>
      <p:bldP spid="32879" grpId="0"/>
      <p:bldP spid="32880" grpId="0"/>
      <p:bldP spid="32881" grpId="0"/>
      <p:bldP spid="32882" grpId="0"/>
      <p:bldP spid="32884" grpId="0"/>
      <p:bldP spid="32885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4950896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3400" y="600075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6" descr="495098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00075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7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10600" y="62484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9" descr="mat troi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86750" y="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11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63246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12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43400" y="62484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13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62400" y="63246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4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81400" y="63246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5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0400" y="64008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16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19400" y="64008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17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38400" y="64008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6" name="Picture 18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33600" y="63246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7" name="Picture 19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28800" y="63246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8" name="Picture 20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0" y="63246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9" name="Picture 21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6800" y="6429375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0" name="Picture 22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8200" y="6657975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1" name="Picture 23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10575" y="60960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2" name="Picture 24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29575" y="61722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3" name="Picture 25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48575" y="61722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4" name="Picture 26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67575" y="62484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5" name="Picture 27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86575" y="62484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6" name="Picture 28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5575" y="62484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7" name="Picture 29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00775" y="61722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8" name="Picture 30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95975" y="61722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9" name="Picture 31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91175" y="61722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20" name="Picture 32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10175" y="6248400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21" name="Picture 33" descr="th_b9hsm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05375" y="6505575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24" name="Text Box 64"/>
          <p:cNvSpPr txBox="1">
            <a:spLocks noChangeArrowheads="1"/>
          </p:cNvSpPr>
          <p:nvPr/>
        </p:nvSpPr>
        <p:spPr bwMode="auto">
          <a:xfrm>
            <a:off x="3200400" y="4876800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5349" y="573142"/>
            <a:ext cx="75961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 smtClean="0"/>
              <a:t>Bài</a:t>
            </a:r>
            <a:r>
              <a:rPr lang="en-US" sz="4000" u="sng" dirty="0" smtClean="0"/>
              <a:t> 2</a:t>
            </a:r>
            <a:r>
              <a:rPr lang="en-US" sz="4000" dirty="0" smtClean="0"/>
              <a:t>. </a:t>
            </a:r>
            <a:r>
              <a:rPr lang="en-US" sz="4000" dirty="0" err="1" smtClean="0"/>
              <a:t>Viết</a:t>
            </a:r>
            <a:r>
              <a:rPr lang="en-US" sz="4000" dirty="0" smtClean="0"/>
              <a:t> </a:t>
            </a:r>
            <a:r>
              <a:rPr lang="en-US" sz="4000" dirty="0" err="1" smtClean="0"/>
              <a:t>số</a:t>
            </a:r>
            <a:r>
              <a:rPr lang="en-US" sz="4000" dirty="0" smtClean="0"/>
              <a:t> </a:t>
            </a:r>
            <a:r>
              <a:rPr lang="en-US" sz="4000" dirty="0" err="1" smtClean="0"/>
              <a:t>thích</a:t>
            </a:r>
            <a:r>
              <a:rPr lang="en-US" sz="4000" dirty="0" smtClean="0"/>
              <a:t> </a:t>
            </a:r>
            <a:r>
              <a:rPr lang="en-US" sz="4000" dirty="0" err="1" smtClean="0"/>
              <a:t>hợp</a:t>
            </a:r>
            <a:r>
              <a:rPr lang="en-US" sz="4000" dirty="0" smtClean="0"/>
              <a:t> </a:t>
            </a:r>
            <a:r>
              <a:rPr lang="en-US" sz="4000" dirty="0" err="1" smtClean="0"/>
              <a:t>vào</a:t>
            </a:r>
            <a:r>
              <a:rPr lang="en-US" sz="4000" dirty="0" smtClean="0"/>
              <a:t> ô </a:t>
            </a:r>
            <a:r>
              <a:rPr lang="en-US" sz="4000" dirty="0" err="1" smtClean="0"/>
              <a:t>trống</a:t>
            </a:r>
            <a:r>
              <a:rPr lang="en-US" sz="4000" dirty="0" smtClean="0"/>
              <a:t> </a:t>
            </a:r>
            <a:r>
              <a:rPr lang="en-US" sz="4000" dirty="0" err="1" smtClean="0"/>
              <a:t>rồi</a:t>
            </a:r>
            <a:r>
              <a:rPr lang="en-US" sz="4000" dirty="0" smtClean="0"/>
              <a:t> </a:t>
            </a:r>
            <a:r>
              <a:rPr lang="en-US" sz="4000" dirty="0" err="1" smtClean="0"/>
              <a:t>đọc</a:t>
            </a:r>
            <a:r>
              <a:rPr lang="en-US" sz="4000" dirty="0" smtClean="0"/>
              <a:t> </a:t>
            </a:r>
            <a:r>
              <a:rPr lang="en-US" sz="4000" dirty="0" err="1" smtClean="0"/>
              <a:t>các</a:t>
            </a:r>
            <a:r>
              <a:rPr lang="en-US" sz="4000" dirty="0" smtClean="0"/>
              <a:t> </a:t>
            </a:r>
            <a:r>
              <a:rPr lang="en-US" sz="4000" dirty="0" err="1" smtClean="0"/>
              <a:t>số</a:t>
            </a:r>
            <a:r>
              <a:rPr lang="en-US" sz="4000" dirty="0" smtClean="0"/>
              <a:t> </a:t>
            </a:r>
            <a:r>
              <a:rPr lang="en-US" sz="4000" dirty="0" err="1" smtClean="0"/>
              <a:t>đó</a:t>
            </a:r>
            <a:r>
              <a:rPr lang="en-US" sz="4000" dirty="0" smtClean="0"/>
              <a:t>:</a:t>
            </a:r>
            <a:endParaRPr lang="en-US" sz="4000" dirty="0"/>
          </a:p>
        </p:txBody>
      </p:sp>
      <p:graphicFrame>
        <p:nvGraphicFramePr>
          <p:cNvPr id="36" name="Group 45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6828130"/>
              </p:ext>
            </p:extLst>
          </p:nvPr>
        </p:nvGraphicFramePr>
        <p:xfrm>
          <a:off x="885825" y="2627440"/>
          <a:ext cx="6962775" cy="2344738"/>
        </p:xfrm>
        <a:graphic>
          <a:graphicData uri="http://schemas.openxmlformats.org/drawingml/2006/table">
            <a:tbl>
              <a:tblPr/>
              <a:tblGrid>
                <a:gridCol w="631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1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1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318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69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80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83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90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2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2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90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97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99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" y="2613175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a)</a:t>
            </a:r>
            <a:endParaRPr lang="en-US" sz="3600" dirty="0"/>
          </a:p>
        </p:txBody>
      </p:sp>
      <p:sp>
        <p:nvSpPr>
          <p:cNvPr id="38" name="TextBox 37"/>
          <p:cNvSpPr txBox="1"/>
          <p:nvPr/>
        </p:nvSpPr>
        <p:spPr>
          <a:xfrm>
            <a:off x="168782" y="4320569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2725783"/>
            <a:ext cx="76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81</a:t>
            </a:r>
            <a:endParaRPr lang="en-US" sz="2800" dirty="0"/>
          </a:p>
        </p:txBody>
      </p:sp>
      <p:sp>
        <p:nvSpPr>
          <p:cNvPr id="41" name="TextBox 40"/>
          <p:cNvSpPr txBox="1"/>
          <p:nvPr/>
        </p:nvSpPr>
        <p:spPr>
          <a:xfrm>
            <a:off x="4069844" y="4442932"/>
            <a:ext cx="76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94</a:t>
            </a:r>
            <a:endParaRPr lang="en-US" sz="2800" dirty="0"/>
          </a:p>
        </p:txBody>
      </p:sp>
      <p:sp>
        <p:nvSpPr>
          <p:cNvPr id="42" name="TextBox 41"/>
          <p:cNvSpPr txBox="1"/>
          <p:nvPr/>
        </p:nvSpPr>
        <p:spPr>
          <a:xfrm>
            <a:off x="3429001" y="2725783"/>
            <a:ext cx="76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84</a:t>
            </a:r>
            <a:endParaRPr lang="en-US" sz="2800" dirty="0"/>
          </a:p>
        </p:txBody>
      </p:sp>
      <p:sp>
        <p:nvSpPr>
          <p:cNvPr id="43" name="TextBox 42"/>
          <p:cNvSpPr txBox="1"/>
          <p:nvPr/>
        </p:nvSpPr>
        <p:spPr>
          <a:xfrm>
            <a:off x="4069844" y="2766126"/>
            <a:ext cx="76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85</a:t>
            </a:r>
            <a:endParaRPr lang="en-US" sz="2800" dirty="0"/>
          </a:p>
        </p:txBody>
      </p:sp>
      <p:sp>
        <p:nvSpPr>
          <p:cNvPr id="44" name="TextBox 43"/>
          <p:cNvSpPr txBox="1"/>
          <p:nvPr/>
        </p:nvSpPr>
        <p:spPr>
          <a:xfrm>
            <a:off x="4670851" y="2777378"/>
            <a:ext cx="76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86</a:t>
            </a:r>
            <a:endParaRPr lang="en-US" sz="2800" dirty="0"/>
          </a:p>
        </p:txBody>
      </p:sp>
      <p:sp>
        <p:nvSpPr>
          <p:cNvPr id="45" name="TextBox 44"/>
          <p:cNvSpPr txBox="1"/>
          <p:nvPr/>
        </p:nvSpPr>
        <p:spPr>
          <a:xfrm>
            <a:off x="5334001" y="2788630"/>
            <a:ext cx="76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87</a:t>
            </a:r>
            <a:endParaRPr lang="en-US" sz="2800" dirty="0"/>
          </a:p>
        </p:txBody>
      </p:sp>
      <p:sp>
        <p:nvSpPr>
          <p:cNvPr id="46" name="TextBox 45"/>
          <p:cNvSpPr txBox="1"/>
          <p:nvPr/>
        </p:nvSpPr>
        <p:spPr>
          <a:xfrm>
            <a:off x="5995987" y="2767006"/>
            <a:ext cx="76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88</a:t>
            </a:r>
            <a:endParaRPr lang="en-US" sz="2800" dirty="0"/>
          </a:p>
        </p:txBody>
      </p:sp>
      <p:sp>
        <p:nvSpPr>
          <p:cNvPr id="47" name="TextBox 46"/>
          <p:cNvSpPr txBox="1"/>
          <p:nvPr/>
        </p:nvSpPr>
        <p:spPr>
          <a:xfrm>
            <a:off x="6598158" y="2745382"/>
            <a:ext cx="76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89</a:t>
            </a:r>
            <a:endParaRPr lang="en-US" sz="2800" dirty="0"/>
          </a:p>
        </p:txBody>
      </p:sp>
      <p:sp>
        <p:nvSpPr>
          <p:cNvPr id="48" name="TextBox 47"/>
          <p:cNvSpPr txBox="1"/>
          <p:nvPr/>
        </p:nvSpPr>
        <p:spPr>
          <a:xfrm>
            <a:off x="900114" y="4417001"/>
            <a:ext cx="76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89</a:t>
            </a:r>
            <a:endParaRPr lang="en-US" sz="2800" dirty="0"/>
          </a:p>
        </p:txBody>
      </p:sp>
      <p:sp>
        <p:nvSpPr>
          <p:cNvPr id="49" name="TextBox 48"/>
          <p:cNvSpPr txBox="1"/>
          <p:nvPr/>
        </p:nvSpPr>
        <p:spPr>
          <a:xfrm>
            <a:off x="2225718" y="4417001"/>
            <a:ext cx="76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9</a:t>
            </a:r>
            <a:r>
              <a:rPr lang="en-US" sz="2800" dirty="0" smtClean="0"/>
              <a:t>1</a:t>
            </a:r>
            <a:endParaRPr lang="en-US" sz="2800" dirty="0"/>
          </a:p>
        </p:txBody>
      </p:sp>
      <p:sp>
        <p:nvSpPr>
          <p:cNvPr id="50" name="TextBox 49"/>
          <p:cNvSpPr txBox="1"/>
          <p:nvPr/>
        </p:nvSpPr>
        <p:spPr>
          <a:xfrm>
            <a:off x="2819401" y="4417001"/>
            <a:ext cx="76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92</a:t>
            </a:r>
            <a:endParaRPr lang="en-US" sz="2800" dirty="0"/>
          </a:p>
        </p:txBody>
      </p:sp>
      <p:sp>
        <p:nvSpPr>
          <p:cNvPr id="51" name="TextBox 50"/>
          <p:cNvSpPr txBox="1"/>
          <p:nvPr/>
        </p:nvSpPr>
        <p:spPr>
          <a:xfrm>
            <a:off x="3445258" y="4417001"/>
            <a:ext cx="76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93</a:t>
            </a:r>
            <a:endParaRPr lang="en-US" sz="2800" dirty="0"/>
          </a:p>
        </p:txBody>
      </p:sp>
      <p:sp>
        <p:nvSpPr>
          <p:cNvPr id="52" name="TextBox 51"/>
          <p:cNvSpPr txBox="1"/>
          <p:nvPr/>
        </p:nvSpPr>
        <p:spPr>
          <a:xfrm>
            <a:off x="4708779" y="4454184"/>
            <a:ext cx="76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95</a:t>
            </a:r>
            <a:endParaRPr lang="en-US" sz="2800" dirty="0"/>
          </a:p>
        </p:txBody>
      </p:sp>
      <p:sp>
        <p:nvSpPr>
          <p:cNvPr id="53" name="TextBox 52"/>
          <p:cNvSpPr txBox="1"/>
          <p:nvPr/>
        </p:nvSpPr>
        <p:spPr>
          <a:xfrm>
            <a:off x="2226871" y="2725783"/>
            <a:ext cx="76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82</a:t>
            </a:r>
            <a:endParaRPr lang="en-US" sz="2800" dirty="0"/>
          </a:p>
        </p:txBody>
      </p:sp>
      <p:sp>
        <p:nvSpPr>
          <p:cNvPr id="54" name="TextBox 53"/>
          <p:cNvSpPr txBox="1"/>
          <p:nvPr/>
        </p:nvSpPr>
        <p:spPr>
          <a:xfrm>
            <a:off x="5309614" y="4454184"/>
            <a:ext cx="76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96</a:t>
            </a:r>
            <a:endParaRPr lang="en-US" sz="2800" dirty="0"/>
          </a:p>
        </p:txBody>
      </p:sp>
      <p:sp>
        <p:nvSpPr>
          <p:cNvPr id="55" name="TextBox 54"/>
          <p:cNvSpPr txBox="1"/>
          <p:nvPr/>
        </p:nvSpPr>
        <p:spPr>
          <a:xfrm>
            <a:off x="6656827" y="4412630"/>
            <a:ext cx="76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98</a:t>
            </a:r>
            <a:endParaRPr lang="en-US" sz="28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3248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613"/>
    </mc:Choice>
    <mc:Fallback>
      <p:transition spd="slow" advTm="291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ổng hợp các mẫu hình nền powerpoint đơn giản đẹp nhất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1800" y="2527972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</a:rPr>
              <a:t>Thư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giãn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64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64"/>
    </mc:Choice>
    <mc:Fallback>
      <p:transition spd="slow" advTm="32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inh nen (11)">
            <a:extLst>
              <a:ext uri="{FF2B5EF4-FFF2-40B4-BE49-F238E27FC236}">
                <a16:creationId xmlns:a16="http://schemas.microsoft.com/office/drawing/2014/main" id="{0175A6A8-E6AB-4DEF-B448-D36B871EB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1066800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 smtClean="0"/>
              <a:t>Bài</a:t>
            </a:r>
            <a:r>
              <a:rPr lang="en-US" sz="4000" u="sng" dirty="0" smtClean="0"/>
              <a:t> 3</a:t>
            </a:r>
            <a:r>
              <a:rPr lang="en-US" sz="4000" dirty="0" smtClean="0"/>
              <a:t>. </a:t>
            </a:r>
            <a:r>
              <a:rPr lang="en-US" sz="4000" dirty="0" err="1" smtClean="0"/>
              <a:t>Viết</a:t>
            </a:r>
            <a:r>
              <a:rPr lang="en-US" sz="4000" dirty="0" smtClean="0"/>
              <a:t> (</a:t>
            </a:r>
            <a:r>
              <a:rPr lang="en-US" sz="4000" dirty="0" err="1" smtClean="0"/>
              <a:t>theo</a:t>
            </a:r>
            <a:r>
              <a:rPr lang="en-US" sz="4000" dirty="0" smtClean="0"/>
              <a:t> </a:t>
            </a:r>
            <a:r>
              <a:rPr lang="en-US" sz="4000" dirty="0" err="1" smtClean="0"/>
              <a:t>mẫu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1981200"/>
            <a:ext cx="8991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arenR"/>
            </a:pPr>
            <a:r>
              <a:rPr lang="en-US" sz="4400" dirty="0" err="1" smtClean="0"/>
              <a:t>Số</a:t>
            </a:r>
            <a:r>
              <a:rPr lang="en-US" sz="4400" dirty="0" smtClean="0"/>
              <a:t> </a:t>
            </a:r>
            <a:r>
              <a:rPr lang="en-US" sz="4400" dirty="0" smtClean="0">
                <a:solidFill>
                  <a:srgbClr val="FF0000"/>
                </a:solidFill>
              </a:rPr>
              <a:t>76</a:t>
            </a:r>
            <a:r>
              <a:rPr lang="en-US" sz="4400" dirty="0" smtClean="0"/>
              <a:t> </a:t>
            </a:r>
            <a:r>
              <a:rPr lang="en-US" sz="4400" dirty="0" err="1" smtClean="0"/>
              <a:t>gồm</a:t>
            </a:r>
            <a:r>
              <a:rPr lang="en-US" sz="4400" dirty="0" smtClean="0"/>
              <a:t> </a:t>
            </a:r>
            <a:r>
              <a:rPr lang="en-US" sz="4400" dirty="0" smtClean="0">
                <a:solidFill>
                  <a:srgbClr val="FF0000"/>
                </a:solidFill>
              </a:rPr>
              <a:t>7</a:t>
            </a:r>
            <a:r>
              <a:rPr lang="en-US" sz="4400" dirty="0" smtClean="0"/>
              <a:t> </a:t>
            </a:r>
            <a:r>
              <a:rPr lang="en-US" sz="4400" dirty="0" err="1" smtClean="0"/>
              <a:t>chục</a:t>
            </a:r>
            <a:r>
              <a:rPr lang="en-US" sz="4400" dirty="0" smtClean="0"/>
              <a:t> </a:t>
            </a:r>
            <a:r>
              <a:rPr lang="en-US" sz="4400" dirty="0" err="1" smtClean="0"/>
              <a:t>và</a:t>
            </a:r>
            <a:r>
              <a:rPr lang="en-US" sz="4400" dirty="0" smtClean="0"/>
              <a:t> </a:t>
            </a:r>
            <a:r>
              <a:rPr lang="en-US" sz="4400" dirty="0" smtClean="0">
                <a:solidFill>
                  <a:srgbClr val="FF3300"/>
                </a:solidFill>
              </a:rPr>
              <a:t>6</a:t>
            </a:r>
            <a:r>
              <a:rPr lang="en-US" sz="4400" dirty="0" smtClean="0"/>
              <a:t> </a:t>
            </a:r>
            <a:r>
              <a:rPr lang="en-US" sz="4400" dirty="0" err="1" smtClean="0"/>
              <a:t>đơn</a:t>
            </a:r>
            <a:r>
              <a:rPr lang="en-US" sz="4400" dirty="0" smtClean="0"/>
              <a:t> </a:t>
            </a:r>
            <a:r>
              <a:rPr lang="en-US" sz="4400" dirty="0" err="1" smtClean="0"/>
              <a:t>vị</a:t>
            </a:r>
            <a:endParaRPr lang="en-US" sz="4400" dirty="0" smtClean="0"/>
          </a:p>
          <a:p>
            <a:pPr marL="742950" indent="-742950">
              <a:buAutoNum type="alphaLcParenR"/>
            </a:pPr>
            <a:r>
              <a:rPr lang="en-US" sz="4400" dirty="0" err="1" smtClean="0"/>
              <a:t>Số</a:t>
            </a:r>
            <a:r>
              <a:rPr lang="en-US" sz="4400" dirty="0" smtClean="0"/>
              <a:t> </a:t>
            </a:r>
            <a:r>
              <a:rPr lang="en-US" sz="4400" dirty="0" smtClean="0">
                <a:solidFill>
                  <a:srgbClr val="FF3300"/>
                </a:solidFill>
              </a:rPr>
              <a:t>95</a:t>
            </a:r>
            <a:r>
              <a:rPr lang="en-US" sz="4400" dirty="0" smtClean="0"/>
              <a:t> </a:t>
            </a:r>
            <a:r>
              <a:rPr lang="en-US" sz="4400" dirty="0" err="1" smtClean="0"/>
              <a:t>gồm</a:t>
            </a:r>
            <a:r>
              <a:rPr lang="en-US" sz="4400" dirty="0" smtClean="0"/>
              <a:t>… </a:t>
            </a:r>
            <a:r>
              <a:rPr lang="en-US" sz="4400" dirty="0" err="1" smtClean="0"/>
              <a:t>chục</a:t>
            </a:r>
            <a:r>
              <a:rPr lang="en-US" sz="4400" dirty="0" smtClean="0"/>
              <a:t> </a:t>
            </a:r>
            <a:r>
              <a:rPr lang="en-US" sz="4400" dirty="0" err="1" smtClean="0"/>
              <a:t>và</a:t>
            </a:r>
            <a:r>
              <a:rPr lang="en-US" sz="4400" dirty="0" smtClean="0"/>
              <a:t> …</a:t>
            </a:r>
            <a:r>
              <a:rPr lang="en-US" sz="4400" dirty="0" err="1" smtClean="0"/>
              <a:t>đơn</a:t>
            </a:r>
            <a:r>
              <a:rPr lang="en-US" sz="4400" dirty="0" smtClean="0"/>
              <a:t> </a:t>
            </a:r>
            <a:r>
              <a:rPr lang="en-US" sz="4400" dirty="0" err="1" smtClean="0"/>
              <a:t>vị</a:t>
            </a:r>
            <a:endParaRPr lang="en-US" sz="4400" dirty="0" smtClean="0"/>
          </a:p>
          <a:p>
            <a:pPr marL="742950" indent="-742950">
              <a:buAutoNum type="alphaLcParenR"/>
            </a:pPr>
            <a:r>
              <a:rPr lang="en-US" sz="4400" dirty="0" err="1" smtClean="0"/>
              <a:t>Số</a:t>
            </a:r>
            <a:r>
              <a:rPr lang="en-US" sz="4400" dirty="0" smtClean="0"/>
              <a:t> </a:t>
            </a:r>
            <a:r>
              <a:rPr lang="en-US" sz="4400" dirty="0" smtClean="0">
                <a:solidFill>
                  <a:srgbClr val="FF3300"/>
                </a:solidFill>
              </a:rPr>
              <a:t>83 </a:t>
            </a:r>
            <a:r>
              <a:rPr lang="en-US" sz="4400" dirty="0" err="1" smtClean="0"/>
              <a:t>gồm</a:t>
            </a:r>
            <a:r>
              <a:rPr lang="en-US" sz="4400" dirty="0" smtClean="0"/>
              <a:t>… </a:t>
            </a:r>
            <a:r>
              <a:rPr lang="en-US" sz="4400" dirty="0" err="1" smtClean="0"/>
              <a:t>chục</a:t>
            </a:r>
            <a:r>
              <a:rPr lang="en-US" sz="4400" dirty="0" smtClean="0"/>
              <a:t> </a:t>
            </a:r>
            <a:r>
              <a:rPr lang="en-US" sz="4400" dirty="0" err="1" smtClean="0"/>
              <a:t>và</a:t>
            </a:r>
            <a:r>
              <a:rPr lang="en-US" sz="4400" dirty="0" smtClean="0"/>
              <a:t> …</a:t>
            </a:r>
            <a:r>
              <a:rPr lang="en-US" sz="4400" dirty="0" err="1" smtClean="0"/>
              <a:t>đơn</a:t>
            </a:r>
            <a:r>
              <a:rPr lang="en-US" sz="4400" dirty="0" smtClean="0"/>
              <a:t> </a:t>
            </a:r>
            <a:r>
              <a:rPr lang="en-US" sz="4400" dirty="0" err="1" smtClean="0"/>
              <a:t>vị</a:t>
            </a:r>
            <a:endParaRPr lang="en-US" sz="4400" dirty="0" smtClean="0"/>
          </a:p>
          <a:p>
            <a:pPr marL="742950" indent="-742950">
              <a:buAutoNum type="alphaLcParenR"/>
            </a:pPr>
            <a:r>
              <a:rPr lang="en-US" sz="4400" dirty="0" err="1" smtClean="0"/>
              <a:t>Số</a:t>
            </a:r>
            <a:r>
              <a:rPr lang="en-US" sz="4400" dirty="0" smtClean="0"/>
              <a:t> </a:t>
            </a:r>
            <a:r>
              <a:rPr lang="en-US" sz="4400" dirty="0" smtClean="0">
                <a:solidFill>
                  <a:srgbClr val="FF0000"/>
                </a:solidFill>
              </a:rPr>
              <a:t>90</a:t>
            </a:r>
            <a:r>
              <a:rPr lang="en-US" sz="4400" dirty="0" smtClean="0"/>
              <a:t> </a:t>
            </a:r>
            <a:r>
              <a:rPr lang="en-US" sz="4400" dirty="0" err="1" smtClean="0"/>
              <a:t>gồm</a:t>
            </a:r>
            <a:r>
              <a:rPr lang="en-US" sz="4400" dirty="0" smtClean="0"/>
              <a:t> …</a:t>
            </a:r>
            <a:r>
              <a:rPr lang="en-US" sz="4400" dirty="0" err="1" smtClean="0"/>
              <a:t>chục</a:t>
            </a:r>
            <a:r>
              <a:rPr lang="en-US" sz="4400" dirty="0" smtClean="0"/>
              <a:t> </a:t>
            </a:r>
            <a:r>
              <a:rPr lang="en-US" sz="4400" dirty="0" err="1" smtClean="0"/>
              <a:t>và</a:t>
            </a:r>
            <a:r>
              <a:rPr lang="en-US" sz="4400" dirty="0" smtClean="0"/>
              <a:t> …</a:t>
            </a:r>
            <a:r>
              <a:rPr lang="en-US" sz="4400" dirty="0" err="1" smtClean="0"/>
              <a:t>đơn</a:t>
            </a:r>
            <a:r>
              <a:rPr lang="en-US" sz="4400" dirty="0" smtClean="0"/>
              <a:t> </a:t>
            </a:r>
            <a:r>
              <a:rPr lang="en-US" sz="4400" dirty="0" err="1" smtClean="0"/>
              <a:t>vị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3886200" y="2612142"/>
            <a:ext cx="83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9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3200" y="2598689"/>
            <a:ext cx="144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5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4775" y="3265438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8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3265438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3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14775" y="3963979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9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65105" y="3983534"/>
            <a:ext cx="2809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3300"/>
                </a:solidFill>
              </a:rPr>
              <a:t>0</a:t>
            </a:r>
            <a:endParaRPr lang="en-US" sz="4400" dirty="0">
              <a:solidFill>
                <a:srgbClr val="FF3300"/>
              </a:solidFill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69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645"/>
    </mc:Choice>
    <mc:Fallback>
      <p:transition spd="slow" advTm="8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inh nen (11)">
            <a:extLst>
              <a:ext uri="{FF2B5EF4-FFF2-40B4-BE49-F238E27FC236}">
                <a16:creationId xmlns:a16="http://schemas.microsoft.com/office/drawing/2014/main" id="{0175A6A8-E6AB-4DEF-B448-D36B871EB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inh nen (11)">
            <a:extLst>
              <a:ext uri="{FF2B5EF4-FFF2-40B4-BE49-F238E27FC236}">
                <a16:creationId xmlns:a16="http://schemas.microsoft.com/office/drawing/2014/main" id="{0175A6A8-E6AB-4DEF-B448-D36B871EB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403" y="304503"/>
            <a:ext cx="9144793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733800"/>
            <a:ext cx="7315200" cy="2971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1219200"/>
            <a:ext cx="7696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 smtClean="0"/>
              <a:t>Bài</a:t>
            </a:r>
            <a:r>
              <a:rPr lang="en-US" sz="4000" u="sng" dirty="0" smtClean="0"/>
              <a:t> 4.</a:t>
            </a:r>
            <a:r>
              <a:rPr lang="en-US" dirty="0" smtClean="0"/>
              <a:t> </a:t>
            </a:r>
          </a:p>
          <a:p>
            <a:r>
              <a:rPr lang="en-US" sz="3600" dirty="0" err="1" smtClean="0"/>
              <a:t>Trong</a:t>
            </a:r>
            <a:r>
              <a:rPr lang="en-US" sz="3600" dirty="0" smtClean="0"/>
              <a:t> </a:t>
            </a:r>
            <a:r>
              <a:rPr lang="en-US" sz="3600" dirty="0" err="1" smtClean="0"/>
              <a:t>hình</a:t>
            </a:r>
            <a:r>
              <a:rPr lang="en-US" sz="3600" dirty="0" smtClean="0"/>
              <a:t> </a:t>
            </a:r>
            <a:r>
              <a:rPr lang="en-US" sz="3600" dirty="0" err="1" smtClean="0"/>
              <a:t>vẽ</a:t>
            </a:r>
            <a:r>
              <a:rPr lang="en-US" sz="3600" dirty="0" smtClean="0"/>
              <a:t>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bao</a:t>
            </a:r>
            <a:r>
              <a:rPr lang="en-US" sz="3600" dirty="0" smtClean="0"/>
              <a:t> </a:t>
            </a:r>
            <a:r>
              <a:rPr lang="en-US" sz="3600" dirty="0" err="1" smtClean="0"/>
              <a:t>nhiêu</a:t>
            </a:r>
            <a:r>
              <a:rPr lang="en-US" sz="3600" dirty="0" smtClean="0"/>
              <a:t> </a:t>
            </a:r>
            <a:r>
              <a:rPr lang="en-US" sz="3600" dirty="0" err="1" smtClean="0"/>
              <a:t>cái</a:t>
            </a:r>
            <a:r>
              <a:rPr lang="en-US" sz="3600" dirty="0" smtClean="0"/>
              <a:t> </a:t>
            </a:r>
            <a:r>
              <a:rPr lang="en-US" sz="3600" dirty="0" err="1" smtClean="0"/>
              <a:t>bát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2505670"/>
            <a:ext cx="769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3600" dirty="0" err="1" smtClean="0"/>
              <a:t>Trong</a:t>
            </a:r>
            <a:r>
              <a:rPr lang="en-US" sz="3600" dirty="0" smtClean="0"/>
              <a:t> </a:t>
            </a:r>
            <a:r>
              <a:rPr lang="en-US" sz="3600" dirty="0" err="1" smtClean="0"/>
              <a:t>hình</a:t>
            </a:r>
            <a:r>
              <a:rPr lang="en-US" sz="3600" dirty="0" smtClean="0"/>
              <a:t> </a:t>
            </a:r>
            <a:r>
              <a:rPr lang="en-US" sz="3600" dirty="0" err="1" smtClean="0"/>
              <a:t>vẽ</a:t>
            </a:r>
            <a:r>
              <a:rPr lang="en-US" sz="3600" dirty="0" smtClean="0"/>
              <a:t>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rgbClr val="FF3300"/>
                </a:solidFill>
              </a:rPr>
              <a:t>33</a:t>
            </a:r>
            <a:r>
              <a:rPr lang="en-US" sz="3600" dirty="0" smtClean="0"/>
              <a:t> </a:t>
            </a:r>
            <a:r>
              <a:rPr lang="en-US" sz="3600" dirty="0" err="1" smtClean="0"/>
              <a:t>cái</a:t>
            </a:r>
            <a:r>
              <a:rPr lang="en-US" sz="3600" dirty="0" smtClean="0"/>
              <a:t> </a:t>
            </a:r>
            <a:r>
              <a:rPr lang="en-US" sz="3600" dirty="0" err="1" smtClean="0"/>
              <a:t>bát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078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015"/>
    </mc:Choice>
    <mc:Fallback>
      <p:transition spd="slow" advTm="85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1|5.4|7.4|16.5|11.5|22.1|7.7|7.1|16.4|11.1|29.7|7.1|10.1|18.3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1.4|48.3|18.6|23|18.6|29.4|28.1|18.5|26|15|27.1|1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8|3.9|110.5|2.7|3|6.4|3.5|4.1|36.7|8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9|1.6|8.6|1.7|7.1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</TotalTime>
  <Words>299</Words>
  <Application>Microsoft Office PowerPoint</Application>
  <PresentationFormat>On-screen Show (4:3)</PresentationFormat>
  <Paragraphs>109</Paragraphs>
  <Slides>12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Arial</vt:lpstr>
      <vt:lpstr>Calibri</vt:lpstr>
      <vt:lpstr>Stencil</vt:lpstr>
      <vt:lpstr>Times New Roman</vt:lpstr>
      <vt:lpstr>VNI-Avo</vt:lpstr>
      <vt:lpstr>Default Design</vt:lpstr>
      <vt:lpstr>Office Theme</vt:lpstr>
      <vt:lpstr>1_Default Design</vt:lpstr>
      <vt:lpstr>1_Office Theme</vt:lpstr>
      <vt:lpstr>2_Default Design</vt:lpstr>
      <vt:lpstr>2_Office Theme</vt:lpstr>
      <vt:lpstr>3_Office Theme</vt:lpstr>
      <vt:lpstr>3_Default Design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HocVien16</dc:creator>
  <cp:lastModifiedBy>PC</cp:lastModifiedBy>
  <cp:revision>109</cp:revision>
  <dcterms:created xsi:type="dcterms:W3CDTF">2009-02-22T03:18:19Z</dcterms:created>
  <dcterms:modified xsi:type="dcterms:W3CDTF">2020-04-21T09:34:56Z</dcterms:modified>
</cp:coreProperties>
</file>