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265" r:id="rId3"/>
    <p:sldId id="271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7" r:id="rId12"/>
    <p:sldId id="277" r:id="rId13"/>
    <p:sldId id="278" r:id="rId14"/>
    <p:sldId id="282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3" r:id="rId23"/>
    <p:sldId id="297" r:id="rId24"/>
    <p:sldId id="298" r:id="rId25"/>
    <p:sldId id="299" r:id="rId26"/>
    <p:sldId id="301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7E2DF7-690A-4C5F-9674-FC29F91C9C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ED172-713F-446F-ABB6-F472725D1F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8EB0E-536E-4C1C-B6C0-086E072BFFAE}" type="datetimeFigureOut">
              <a:rPr lang="en-US"/>
              <a:pPr>
                <a:defRPr/>
              </a:pPr>
              <a:t>4/8/2020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6885DEC-090B-46D1-9E79-FBD132F5CF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7A3D97-3558-4742-A25E-9F78BE8B3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EA00F-6D09-4997-AFD7-7F3BF62BB6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764D0-E454-4C51-B2A0-A42434C1F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844A9C9-FB58-4E0C-ACAC-E3303CEFB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F19AA-FA7A-421F-80E2-43C5ECB3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39A7F-B2D5-44F6-88DA-57D53AF4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16A87-79BD-4FC1-9BB2-2765D425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MS : 2113150211</a:t>
            </a:r>
            <a:fld id="{1790B5E1-AB4D-4B9B-B6BF-8D1887D53F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23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6A462-EEBB-4CFA-A98B-814CD3D0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1DBA6-9174-4FE5-8709-E1B570C1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98116-6B1D-4132-8322-4D68DF5B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1DD6D-B3CB-4924-9569-BC4FD51C7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2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2990C-8C38-4802-873A-A8CF3282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6EFB2-E8F2-4026-A7B6-F9258E83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2AD3-FBE7-447C-8367-37CE622F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ECD2-7445-4F48-92C1-2FA3728A18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45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FEB2-347F-4C84-8995-0BB58939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0CA0-6253-4134-BD3E-DEDFC756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D3F45-6C0D-4D07-934C-3908792D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A594D-49F7-4061-AE73-928FDBFC0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88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F9C91-AF20-49B3-8ACB-3239034B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56E8B-7F2C-4E5A-A67A-8B83EBABD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8A81-0012-46F9-946C-12A16359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C53A1-B681-48A1-9B62-3AD422630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EAD7B5-BE50-483E-9592-C83ABE4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C77E73-8BD4-49C1-9F14-DC3E6E46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1B0FFE-98A0-4791-88DC-7D27E2F0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BDA4-957A-456E-A15D-F0D0FADC8F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3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4544FB-3DEA-44C2-92A4-66BE758A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72C8BD-D99F-4B80-A990-82D7B48E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8C0741-530B-485A-8CA6-F2D21811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DC6AD-E163-4C32-89BA-62E24C072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99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E8EBFB-9087-4A4C-9118-812A02C5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367715-35C6-486A-B050-27E57DEB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7452ED-991C-4425-B1B0-55E26FD2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36635-A23D-4786-85A1-4A23FCD394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72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0BD11F-413F-4F45-BD25-D58720C4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2A3D82-EE00-4B5E-B529-BA34E0CA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D6B506-A15D-4FE0-810B-53E8F0B6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BFD1-BDD2-440A-B905-2BDEE7CF9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61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307848-C0A8-4B20-AEB5-86D6A1AC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D56B3A-1276-406B-A9AF-311313D4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346DCB-943F-496B-BBB5-89FF8808F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9343-4FAC-4983-89CD-4B72E171F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53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F99755-80D8-4FBA-B2AA-0DA1C790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B551CD-8263-447F-97CD-E4E9E8727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1EFEB9-D571-48A8-9A46-A7DF89ED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6A3BA-A589-458D-B7BF-811554596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18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74001">
              <a:srgbClr val="B5D2EC"/>
            </a:gs>
            <a:gs pos="83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77BBF3C-2BBA-4FDD-8BD7-4988D55A8E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9CE695B-9F81-40D4-91E0-CACEECC51D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18A49-A92A-48F2-B5ED-B477C8754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ĐH SÀI GÒN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18D35-E2AE-4BA8-911F-27970E830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NGUYỄN THỊ QUỲNH TRANG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4FAC0-2CB8-496B-8D26-A4AC03EA2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1240882-1A7E-4785-8A4A-B85BF4B80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slide" Target="slide1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0">
            <a:extLst>
              <a:ext uri="{FF2B5EF4-FFF2-40B4-BE49-F238E27FC236}">
                <a16:creationId xmlns:a16="http://schemas.microsoft.com/office/drawing/2014/main" id="{4D74AC9F-9420-4E08-B475-3FA0493EC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flower7">
            <a:extLst>
              <a:ext uri="{FF2B5EF4-FFF2-40B4-BE49-F238E27FC236}">
                <a16:creationId xmlns:a16="http://schemas.microsoft.com/office/drawing/2014/main" id="{96ACC200-D9EA-424B-8490-F708E4A977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28600"/>
            <a:ext cx="381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flower7">
            <a:extLst>
              <a:ext uri="{FF2B5EF4-FFF2-40B4-BE49-F238E27FC236}">
                <a16:creationId xmlns:a16="http://schemas.microsoft.com/office/drawing/2014/main" id="{BF667287-85B6-4392-9CA7-8C95DB7134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800"/>
            <a:ext cx="30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22">
            <a:extLst>
              <a:ext uri="{FF2B5EF4-FFF2-40B4-BE49-F238E27FC236}">
                <a16:creationId xmlns:a16="http://schemas.microsoft.com/office/drawing/2014/main" id="{598ECBEF-0762-4CBB-A163-C9FC74A831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86100" y="3122613"/>
            <a:ext cx="7924800" cy="1171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 đơn vị đo thời gian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WordArt 121">
            <a:extLst>
              <a:ext uri="{FF2B5EF4-FFF2-40B4-BE49-F238E27FC236}">
                <a16:creationId xmlns:a16="http://schemas.microsoft.com/office/drawing/2014/main" id="{02E0BE1B-DFAF-4AE0-9B92-C014104E06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1638" y="285750"/>
            <a:ext cx="900747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MỸ 2</a:t>
            </a:r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WordArt 121">
            <a:extLst>
              <a:ext uri="{FF2B5EF4-FFF2-40B4-BE49-F238E27FC236}">
                <a16:creationId xmlns:a16="http://schemas.microsoft.com/office/drawing/2014/main" id="{297823B5-8DAA-4632-9C5C-E146609A66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0" y="2106613"/>
            <a:ext cx="4038600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5128" name="WordArt 121">
            <a:extLst>
              <a:ext uri="{FF2B5EF4-FFF2-40B4-BE49-F238E27FC236}">
                <a16:creationId xmlns:a16="http://schemas.microsoft.com/office/drawing/2014/main" id="{B2037B76-7901-4306-BC42-5C35BEBEAD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56188" y="4964113"/>
            <a:ext cx="6245225" cy="73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NGỌC DIỆP</a:t>
            </a:r>
          </a:p>
        </p:txBody>
      </p:sp>
      <p:pic>
        <p:nvPicPr>
          <p:cNvPr id="5129" name="Audio 2">
            <a:hlinkClick r:id="" action="ppaction://media"/>
            <a:extLst>
              <a:ext uri="{FF2B5EF4-FFF2-40B4-BE49-F238E27FC236}">
                <a16:creationId xmlns:a16="http://schemas.microsoft.com/office/drawing/2014/main" id="{57663BAF-47CE-4AB4-8B5F-B6A29DA23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Audio 3">
            <a:hlinkClick r:id="" action="ppaction://media"/>
            <a:extLst>
              <a:ext uri="{FF2B5EF4-FFF2-40B4-BE49-F238E27FC236}">
                <a16:creationId xmlns:a16="http://schemas.microsoft.com/office/drawing/2014/main" id="{4A7D86E9-2C63-4074-8F2F-01400C0C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9D003F-D570-483F-BE8B-E6ADEED1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F09A67-3622-44D9-9919-B9D6A1DB7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B4AC5BD-B45B-4098-BE4E-B17C14A4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39" name="TextBox 5">
            <a:extLst>
              <a:ext uri="{FF2B5EF4-FFF2-40B4-BE49-F238E27FC236}">
                <a16:creationId xmlns:a16="http://schemas.microsoft.com/office/drawing/2014/main" id="{DFBB1A4E-CE61-4A63-81C4-7422BDCC3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1982788"/>
            <a:ext cx="1119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18</a:t>
            </a:r>
          </a:p>
        </p:txBody>
      </p:sp>
      <p:sp>
        <p:nvSpPr>
          <p:cNvPr id="14340" name="TextBox 6">
            <a:extLst>
              <a:ext uri="{FF2B5EF4-FFF2-40B4-BE49-F238E27FC236}">
                <a16:creationId xmlns:a16="http://schemas.microsoft.com/office/drawing/2014/main" id="{A9BBC5EA-E69D-42F1-B07B-3450ABD04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652713"/>
            <a:ext cx="1222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14341" name="TextBox 7">
            <a:extLst>
              <a:ext uri="{FF2B5EF4-FFF2-40B4-BE49-F238E27FC236}">
                <a16:creationId xmlns:a16="http://schemas.microsoft.com/office/drawing/2014/main" id="{2EBA99D8-1F7A-484C-9172-3BFB43F70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3482975"/>
            <a:ext cx="1274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40</a:t>
            </a:r>
          </a:p>
        </p:txBody>
      </p:sp>
      <p:sp>
        <p:nvSpPr>
          <p:cNvPr id="14342" name="TextBox 8">
            <a:extLst>
              <a:ext uri="{FF2B5EF4-FFF2-40B4-BE49-F238E27FC236}">
                <a16:creationId xmlns:a16="http://schemas.microsoft.com/office/drawing/2014/main" id="{0614AC1F-2E5B-4F3E-BED6-3150E5640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825" y="4516438"/>
            <a:ext cx="533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343" name="TextBox 9">
            <a:extLst>
              <a:ext uri="{FF2B5EF4-FFF2-40B4-BE49-F238E27FC236}">
                <a16:creationId xmlns:a16="http://schemas.microsoft.com/office/drawing/2014/main" id="{FAE9BF88-981F-4677-9B7C-B978920F7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45164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4344" name="TextBox 10">
            <a:extLst>
              <a:ext uri="{FF2B5EF4-FFF2-40B4-BE49-F238E27FC236}">
                <a16:creationId xmlns:a16="http://schemas.microsoft.com/office/drawing/2014/main" id="{5BBA6138-01B0-4D1B-9B03-6B5D0ECD2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5181600"/>
            <a:ext cx="1485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B42D66A-0D4C-4265-8844-3E755E2B2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3" y="0"/>
            <a:ext cx="11285537" cy="15367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3" name="Oval 12">
            <a:hlinkClick r:id="rId6" action="ppaction://hlinksldjump"/>
            <a:extLst>
              <a:ext uri="{FF2B5EF4-FFF2-40B4-BE49-F238E27FC236}">
                <a16:creationId xmlns:a16="http://schemas.microsoft.com/office/drawing/2014/main" id="{A0A95F04-71A9-475D-856A-F078A8E9F256}"/>
              </a:ext>
            </a:extLst>
          </p:cNvPr>
          <p:cNvSpPr/>
          <p:nvPr/>
        </p:nvSpPr>
        <p:spPr>
          <a:xfrm>
            <a:off x="8382000" y="2073275"/>
            <a:ext cx="533400" cy="5794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hlinkClick r:id="rId6" action="ppaction://hlinksldjump"/>
            <a:extLst>
              <a:ext uri="{FF2B5EF4-FFF2-40B4-BE49-F238E27FC236}">
                <a16:creationId xmlns:a16="http://schemas.microsoft.com/office/drawing/2014/main" id="{0EFEA2A0-B6B3-4027-94D1-A726E0F9A5C4}"/>
              </a:ext>
            </a:extLst>
          </p:cNvPr>
          <p:cNvSpPr/>
          <p:nvPr/>
        </p:nvSpPr>
        <p:spPr>
          <a:xfrm>
            <a:off x="8361363" y="2892425"/>
            <a:ext cx="549275" cy="579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hlinkClick r:id="rId6" action="ppaction://hlinksldjump"/>
            <a:extLst>
              <a:ext uri="{FF2B5EF4-FFF2-40B4-BE49-F238E27FC236}">
                <a16:creationId xmlns:a16="http://schemas.microsoft.com/office/drawing/2014/main" id="{1D63204A-4F74-48E6-8B64-2DFADFA51ADA}"/>
              </a:ext>
            </a:extLst>
          </p:cNvPr>
          <p:cNvSpPr/>
          <p:nvPr/>
        </p:nvSpPr>
        <p:spPr>
          <a:xfrm>
            <a:off x="8382000" y="3898900"/>
            <a:ext cx="541338" cy="5794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>
            <a:hlinkClick r:id="rId6" action="ppaction://hlinksldjump"/>
            <a:extLst>
              <a:ext uri="{FF2B5EF4-FFF2-40B4-BE49-F238E27FC236}">
                <a16:creationId xmlns:a16="http://schemas.microsoft.com/office/drawing/2014/main" id="{BF623DC8-7C05-4E13-AA1B-51B850454355}"/>
              </a:ext>
            </a:extLst>
          </p:cNvPr>
          <p:cNvSpPr/>
          <p:nvPr/>
        </p:nvSpPr>
        <p:spPr>
          <a:xfrm>
            <a:off x="8386763" y="4767263"/>
            <a:ext cx="533400" cy="57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1A7E2BFE-9521-4DB9-9668-BFF18B44FB51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69925"/>
            <a:ext cx="12192000" cy="6553200"/>
          </a:xfrm>
          <a:prstGeom prst="horizontalScroll">
            <a:avLst/>
          </a:prstGeom>
          <a:blipFill rotWithShape="0">
            <a:blip r:embed="rId7"/>
            <a:stretch>
              <a:fillRect/>
            </a:stretch>
          </a:blipFill>
          <a:ln w="76200"/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5B04BB-708A-49E7-BC92-B9AD48C75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938" y="1363663"/>
            <a:ext cx="2111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AD61E-8900-4B85-9F2E-570A91751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2493963"/>
            <a:ext cx="22685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A6F13-BBB4-453C-9134-973F22CC4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3738563"/>
            <a:ext cx="15573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4354" name="Content Placeholder 5">
            <a:extLst>
              <a:ext uri="{FF2B5EF4-FFF2-40B4-BE49-F238E27FC236}">
                <a16:creationId xmlns:a16="http://schemas.microsoft.com/office/drawing/2014/main" id="{6486A775-5D1A-4DC4-9FFC-CED0D9C5D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55" name="Audio 3">
            <a:hlinkClick r:id="" action="ppaction://media"/>
            <a:extLst>
              <a:ext uri="{FF2B5EF4-FFF2-40B4-BE49-F238E27FC236}">
                <a16:creationId xmlns:a16="http://schemas.microsoft.com/office/drawing/2014/main" id="{D0D08EE4-2685-4144-8B07-D5A8BF65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Audio 3">
            <a:hlinkClick r:id="" action="ppaction://media"/>
            <a:extLst>
              <a:ext uri="{FF2B5EF4-FFF2-40B4-BE49-F238E27FC236}">
                <a16:creationId xmlns:a16="http://schemas.microsoft.com/office/drawing/2014/main" id="{D69B1398-F425-4A60-8076-3AC4B433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A69522-C36E-4778-A645-8E3ECE788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F48DC6-1E49-49FD-9764-AC1CF1D73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0377317-AB9C-4084-8AFF-ED174905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811338"/>
            <a:ext cx="12192000" cy="1325562"/>
          </a:xfrm>
        </p:spPr>
        <p:txBody>
          <a:bodyPr/>
          <a:lstStyle/>
          <a:p>
            <a:pPr eaLnBrk="1" hangingPunct="1"/>
            <a:r>
              <a:rPr lang="en-US" altLang="en-US" sz="7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 phút = ……..giờ ……phút</a:t>
            </a:r>
            <a:br>
              <a:rPr lang="en-US" altLang="en-US" sz="7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7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= …......giờ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46529E3E-61E6-4687-A380-BFF64E997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27275" y="4149725"/>
            <a:ext cx="10515600" cy="43751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6800"/>
              <a:t>60 phút : 1 giờ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6800"/>
              <a:t>216 phút : ? giờ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680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16676F1-A094-4048-94B7-94F04616D9A7}"/>
              </a:ext>
            </a:extLst>
          </p:cNvPr>
          <p:cNvSpPr/>
          <p:nvPr/>
        </p:nvSpPr>
        <p:spPr>
          <a:xfrm>
            <a:off x="5866228" y="4332849"/>
            <a:ext cx="1674055" cy="1434905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27C2E8-D40B-4101-A112-21FAA5890AFC}"/>
              </a:ext>
            </a:extLst>
          </p:cNvPr>
          <p:cNvSpPr/>
          <p:nvPr/>
        </p:nvSpPr>
        <p:spPr>
          <a:xfrm>
            <a:off x="7890171" y="4496303"/>
            <a:ext cx="4148893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216 x 1 : 60</a:t>
            </a:r>
          </a:p>
        </p:txBody>
      </p:sp>
      <p:pic>
        <p:nvPicPr>
          <p:cNvPr id="15368" name="Audio 3">
            <a:hlinkClick r:id="" action="ppaction://media"/>
            <a:extLst>
              <a:ext uri="{FF2B5EF4-FFF2-40B4-BE49-F238E27FC236}">
                <a16:creationId xmlns:a16="http://schemas.microsoft.com/office/drawing/2014/main" id="{3082FA63-FCB6-4E16-BA50-053C77C88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Audio 3">
            <a:hlinkClick r:id="" action="ppaction://media"/>
            <a:extLst>
              <a:ext uri="{FF2B5EF4-FFF2-40B4-BE49-F238E27FC236}">
                <a16:creationId xmlns:a16="http://schemas.microsoft.com/office/drawing/2014/main" id="{A30B3651-7899-46F2-B2DF-63589773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993F5D-6441-4410-91B0-07841570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23B364-7A16-4F0C-8318-44BE2DB404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71A5AB0-37B3-42E2-89BA-1B54C7BB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 phút = ……..giờ ……phút</a:t>
            </a:r>
            <a:b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…......giờ</a:t>
            </a:r>
            <a:endParaRPr lang="en-US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B01EFAE8-73D3-44C3-9E97-F43240EBF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E58A89-D000-4C5F-BAA6-3B96699C9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38413"/>
            <a:ext cx="33512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en-US" altLang="en-US" sz="6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6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altLang="en-US" sz="6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6D18EF-37AF-4391-86BA-CF2BDE04E8FE}"/>
              </a:ext>
            </a:extLst>
          </p:cNvPr>
          <p:cNvCxnSpPr/>
          <p:nvPr/>
        </p:nvCxnSpPr>
        <p:spPr>
          <a:xfrm>
            <a:off x="2279650" y="2687638"/>
            <a:ext cx="12700" cy="192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0DC2A0-A517-422D-B34A-8EB27FB0DEE3}"/>
              </a:ext>
            </a:extLst>
          </p:cNvPr>
          <p:cNvCxnSpPr/>
          <p:nvPr/>
        </p:nvCxnSpPr>
        <p:spPr>
          <a:xfrm>
            <a:off x="2279650" y="3535363"/>
            <a:ext cx="13922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TextBox 8">
            <a:extLst>
              <a:ext uri="{FF2B5EF4-FFF2-40B4-BE49-F238E27FC236}">
                <a16:creationId xmlns:a16="http://schemas.microsoft.com/office/drawing/2014/main" id="{E685923D-A7B9-4EA6-B648-18C60E76E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5072063"/>
            <a:ext cx="6018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216 phút =  ….   giờ  …..   phút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B6299-E2FE-4C22-9B77-1E7882581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200" y="5010150"/>
            <a:ext cx="627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98B0D-642B-4A6B-8559-262C7D466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5002213"/>
            <a:ext cx="887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36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ABF53-9A38-4F4E-8450-3C18ABCCD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638" y="2538413"/>
            <a:ext cx="3600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en-US" alt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360  3,6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FF5DD6-FD30-4199-8483-2B25CCFDE747}"/>
              </a:ext>
            </a:extLst>
          </p:cNvPr>
          <p:cNvCxnSpPr>
            <a:stCxn id="16386" idx="2"/>
          </p:cNvCxnSpPr>
          <p:nvPr/>
        </p:nvCxnSpPr>
        <p:spPr>
          <a:xfrm flipH="1">
            <a:off x="6086475" y="1690688"/>
            <a:ext cx="9525" cy="5187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642FC0-A575-4B6C-A929-19B35E21AD48}"/>
              </a:ext>
            </a:extLst>
          </p:cNvPr>
          <p:cNvCxnSpPr/>
          <p:nvPr/>
        </p:nvCxnSpPr>
        <p:spPr>
          <a:xfrm flipH="1">
            <a:off x="8556625" y="2538413"/>
            <a:ext cx="28575" cy="20732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2CD2EC-170E-44D5-A257-47D303CACA4C}"/>
              </a:ext>
            </a:extLst>
          </p:cNvPr>
          <p:cNvCxnSpPr/>
          <p:nvPr/>
        </p:nvCxnSpPr>
        <p:spPr>
          <a:xfrm>
            <a:off x="8570913" y="3330575"/>
            <a:ext cx="1160462" cy="1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586E658-C9F3-492D-95CA-8B309FBC6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49688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216 phút = ….giờ</a:t>
            </a:r>
            <a:endParaRPr lang="vi-VN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EE8FA2-2123-41F4-964B-F44ABD61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863" y="4908550"/>
            <a:ext cx="974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3,6</a:t>
            </a:r>
          </a:p>
        </p:txBody>
      </p:sp>
      <p:pic>
        <p:nvPicPr>
          <p:cNvPr id="16400" name="Audio 1">
            <a:hlinkClick r:id="" action="ppaction://media"/>
            <a:extLst>
              <a:ext uri="{FF2B5EF4-FFF2-40B4-BE49-F238E27FC236}">
                <a16:creationId xmlns:a16="http://schemas.microsoft.com/office/drawing/2014/main" id="{D8F2EB5C-120D-46BE-80CD-2122F8B0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Audio 1">
            <a:hlinkClick r:id="" action="ppaction://media"/>
            <a:extLst>
              <a:ext uri="{FF2B5EF4-FFF2-40B4-BE49-F238E27FC236}">
                <a16:creationId xmlns:a16="http://schemas.microsoft.com/office/drawing/2014/main" id="{03E91CF7-8B5C-49A2-9CCD-B316E171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CD8797-BEEB-47AF-B733-9639393A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02CCC7-EAA8-4556-81EE-79F60E3C2E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9DD1BB81-E278-49B2-AD62-841AC2CB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8B1371D4-559B-4B2B-8818-B0511F587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20B70-CFB5-47AD-A265-20C4AE17B5A4}"/>
              </a:ext>
            </a:extLst>
          </p:cNvPr>
          <p:cNvSpPr/>
          <p:nvPr/>
        </p:nvSpPr>
        <p:spPr>
          <a:xfrm>
            <a:off x="2519379" y="2435072"/>
            <a:ext cx="715324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500" b="1">
                <a:ln w="9525">
                  <a:solidFill>
                    <a:schemeClr val="tx1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 TẬP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245E4F-CDB5-4334-A771-4D416D2EBA12}"/>
              </a:ext>
            </a:extLst>
          </p:cNvPr>
          <p:cNvSpPr/>
          <p:nvPr/>
        </p:nvSpPr>
        <p:spPr>
          <a:xfrm>
            <a:off x="2598077" y="4001294"/>
            <a:ext cx="680827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 SGK/130</a:t>
            </a:r>
          </a:p>
        </p:txBody>
      </p:sp>
      <p:pic>
        <p:nvPicPr>
          <p:cNvPr id="17414" name="Audio 1">
            <a:hlinkClick r:id="" action="ppaction://media"/>
            <a:extLst>
              <a:ext uri="{FF2B5EF4-FFF2-40B4-BE49-F238E27FC236}">
                <a16:creationId xmlns:a16="http://schemas.microsoft.com/office/drawing/2014/main" id="{37A4B644-C7C7-4989-A91A-951842A2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Audio 1">
            <a:hlinkClick r:id="" action="ppaction://media"/>
            <a:extLst>
              <a:ext uri="{FF2B5EF4-FFF2-40B4-BE49-F238E27FC236}">
                <a16:creationId xmlns:a16="http://schemas.microsoft.com/office/drawing/2014/main" id="{148830C0-5619-41C8-9E69-9529B96F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505355-3930-4FD9-AF4E-67C1D51A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CC794E-DFE9-478A-AFD8-0A15163AD3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inh vien vong.jpg">
            <a:extLst>
              <a:ext uri="{FF2B5EF4-FFF2-40B4-BE49-F238E27FC236}">
                <a16:creationId xmlns:a16="http://schemas.microsoft.com/office/drawing/2014/main" id="{5F275496-9180-43A9-B00F-AD77E4D2C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264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1" descr="dau may xe lua.jpg">
            <a:extLst>
              <a:ext uri="{FF2B5EF4-FFF2-40B4-BE49-F238E27FC236}">
                <a16:creationId xmlns:a16="http://schemas.microsoft.com/office/drawing/2014/main" id="{2A15D9C5-00B7-4292-AA58-16943A37F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2300"/>
            <a:ext cx="25146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4" descr="xe dap.jpg">
            <a:extLst>
              <a:ext uri="{FF2B5EF4-FFF2-40B4-BE49-F238E27FC236}">
                <a16:creationId xmlns:a16="http://schemas.microsoft.com/office/drawing/2014/main" id="{4B4D6528-5A92-400C-82CE-2D3D92355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05075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o to.jpg">
            <a:extLst>
              <a:ext uri="{FF2B5EF4-FFF2-40B4-BE49-F238E27FC236}">
                <a16:creationId xmlns:a16="http://schemas.microsoft.com/office/drawing/2014/main" id="{6E9DCD4C-B8C9-4BA0-8A6B-154CEC681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may bay.jpg">
            <a:extLst>
              <a:ext uri="{FF2B5EF4-FFF2-40B4-BE49-F238E27FC236}">
                <a16:creationId xmlns:a16="http://schemas.microsoft.com/office/drawing/2014/main" id="{F7FB730E-D6B6-4C41-B0DF-AEAB0A960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438400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7" descr="may tinh dien tu.jpeg">
            <a:extLst>
              <a:ext uri="{FF2B5EF4-FFF2-40B4-BE49-F238E27FC236}">
                <a16:creationId xmlns:a16="http://schemas.microsoft.com/office/drawing/2014/main" id="{1A8981FD-6EC3-4D0B-9737-2E8E9666FA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43400"/>
            <a:ext cx="3581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8" descr="ve tinh nhan tao 1957.jpg">
            <a:extLst>
              <a:ext uri="{FF2B5EF4-FFF2-40B4-BE49-F238E27FC236}">
                <a16:creationId xmlns:a16="http://schemas.microsoft.com/office/drawing/2014/main" id="{91AD731B-B817-4F10-8763-4E90DA4CBE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43400"/>
            <a:ext cx="3886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4">
            <a:extLst>
              <a:ext uri="{FF2B5EF4-FFF2-40B4-BE49-F238E27FC236}">
                <a16:creationId xmlns:a16="http://schemas.microsoft.com/office/drawing/2014/main" id="{E9BA44ED-812B-4047-8558-87F447EA9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240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Kính viễn vọng năm 1671</a:t>
            </a:r>
          </a:p>
        </p:txBody>
      </p:sp>
      <p:sp>
        <p:nvSpPr>
          <p:cNvPr id="18442" name="Text Box 4">
            <a:extLst>
              <a:ext uri="{FF2B5EF4-FFF2-40B4-BE49-F238E27FC236}">
                <a16:creationId xmlns:a16="http://schemas.microsoft.com/office/drawing/2014/main" id="{5F26615B-2A14-4F56-8851-1B9E580F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478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Bút chì năm 1794</a:t>
            </a:r>
          </a:p>
        </p:txBody>
      </p:sp>
      <p:sp>
        <p:nvSpPr>
          <p:cNvPr id="18443" name="Text Box 4">
            <a:extLst>
              <a:ext uri="{FF2B5EF4-FFF2-40B4-BE49-F238E27FC236}">
                <a16:creationId xmlns:a16="http://schemas.microsoft.com/office/drawing/2014/main" id="{C407CD98-B3CB-48BE-A9F5-B9B466DA3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0716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Đầu máy xe lửa năm 1804</a:t>
            </a:r>
          </a:p>
        </p:txBody>
      </p:sp>
      <p:sp>
        <p:nvSpPr>
          <p:cNvPr id="18444" name="Text Box 4">
            <a:extLst>
              <a:ext uri="{FF2B5EF4-FFF2-40B4-BE49-F238E27FC236}">
                <a16:creationId xmlns:a16="http://schemas.microsoft.com/office/drawing/2014/main" id="{6B12F951-EBC3-42BC-B6E1-C9B13FECD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528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Xe đạp năm 1869</a:t>
            </a:r>
          </a:p>
        </p:txBody>
      </p:sp>
      <p:sp>
        <p:nvSpPr>
          <p:cNvPr id="18445" name="Text Box 4">
            <a:extLst>
              <a:ext uri="{FF2B5EF4-FFF2-40B4-BE49-F238E27FC236}">
                <a16:creationId xmlns:a16="http://schemas.microsoft.com/office/drawing/2014/main" id="{6E466EDC-7E8F-4F28-85D9-6E82345ED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973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Ô tô năm 1886</a:t>
            </a:r>
          </a:p>
        </p:txBody>
      </p:sp>
      <p:sp>
        <p:nvSpPr>
          <p:cNvPr id="18446" name="Text Box 4">
            <a:extLst>
              <a:ext uri="{FF2B5EF4-FFF2-40B4-BE49-F238E27FC236}">
                <a16:creationId xmlns:a16="http://schemas.microsoft.com/office/drawing/2014/main" id="{AB9170DF-1A6B-4FB4-BA7B-CE71319C0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973513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Máy bay năm 1903</a:t>
            </a:r>
          </a:p>
        </p:txBody>
      </p:sp>
      <p:sp>
        <p:nvSpPr>
          <p:cNvPr id="18447" name="Text Box 4">
            <a:extLst>
              <a:ext uri="{FF2B5EF4-FFF2-40B4-BE49-F238E27FC236}">
                <a16:creationId xmlns:a16="http://schemas.microsoft.com/office/drawing/2014/main" id="{516BB96A-F8F4-4610-A3C6-DA660CA23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411913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Máy tính điện tử năm 1946</a:t>
            </a:r>
          </a:p>
        </p:txBody>
      </p:sp>
      <p:sp>
        <p:nvSpPr>
          <p:cNvPr id="18448" name="Text Box 4">
            <a:extLst>
              <a:ext uri="{FF2B5EF4-FFF2-40B4-BE49-F238E27FC236}">
                <a16:creationId xmlns:a16="http://schemas.microsoft.com/office/drawing/2014/main" id="{D6456AC5-3A76-4848-B397-614296CF2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11913"/>
            <a:ext cx="350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Arial" panose="020B0604020202020204" pitchFamily="34" charset="0"/>
              </a:rPr>
              <a:t>Vệ tinh nhân tạo năm 1957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AFEFA8D-8A79-42F0-9618-1B3152C04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0"/>
            <a:ext cx="190500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:</a:t>
            </a:r>
          </a:p>
        </p:txBody>
      </p:sp>
      <p:sp>
        <p:nvSpPr>
          <p:cNvPr id="23579" name="Text Box 27">
            <a:extLst>
              <a:ext uri="{FF2B5EF4-FFF2-40B4-BE49-F238E27FC236}">
                <a16:creationId xmlns:a16="http://schemas.microsoft.com/office/drawing/2014/main" id="{5C2261A8-72F9-49F3-BD67-B76B75175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225"/>
            <a:ext cx="7315200" cy="40005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PHÁT MINH ĐƯỢC CÔNG BỐ VÀO THẾ KỈ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9515F7-B4EB-431F-833B-75BD53DE2A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100" y="641350"/>
            <a:ext cx="2971800" cy="149225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8452" name="Audio 2">
            <a:hlinkClick r:id="" action="ppaction://media"/>
            <a:extLst>
              <a:ext uri="{FF2B5EF4-FFF2-40B4-BE49-F238E27FC236}">
                <a16:creationId xmlns:a16="http://schemas.microsoft.com/office/drawing/2014/main" id="{1ACB5725-7CCA-41B8-9B0B-99C25736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Audio 2">
            <a:hlinkClick r:id="" action="ppaction://media"/>
            <a:extLst>
              <a:ext uri="{FF2B5EF4-FFF2-40B4-BE49-F238E27FC236}">
                <a16:creationId xmlns:a16="http://schemas.microsoft.com/office/drawing/2014/main" id="{25393EE4-4123-4A45-BB23-008C98D6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76E41D-ADA2-42E4-A4EA-ACC81E11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EBB059-2E96-416B-B47C-7483CA2DDD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5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9931F2F-DC89-4A97-A25E-6A38538B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652BFA69-02D8-4B2A-901E-735A5AFD6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60" name="Picture 10" descr="kinh vien vong.jpg">
            <a:extLst>
              <a:ext uri="{FF2B5EF4-FFF2-40B4-BE49-F238E27FC236}">
                <a16:creationId xmlns:a16="http://schemas.microsoft.com/office/drawing/2014/main" id="{CBE4E5E5-0A8A-4B80-B04C-BF1D2272A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5391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CAB41A-04B5-4E3B-A4B9-EADC639250A8}"/>
              </a:ext>
            </a:extLst>
          </p:cNvPr>
          <p:cNvSpPr/>
          <p:nvPr/>
        </p:nvSpPr>
        <p:spPr>
          <a:xfrm>
            <a:off x="1524000" y="5638800"/>
            <a:ext cx="8610600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VIỄN VỌNG NĂM 1671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841BFA-36CB-413F-89BA-840ADB2631B5}"/>
              </a:ext>
            </a:extLst>
          </p:cNvPr>
          <p:cNvSpPr/>
          <p:nvPr/>
        </p:nvSpPr>
        <p:spPr>
          <a:xfrm>
            <a:off x="7605713" y="228600"/>
            <a:ext cx="2819400" cy="1676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XVII</a:t>
            </a:r>
          </a:p>
        </p:txBody>
      </p:sp>
      <p:pic>
        <p:nvPicPr>
          <p:cNvPr id="19463" name="Audio 1">
            <a:hlinkClick r:id="" action="ppaction://media"/>
            <a:extLst>
              <a:ext uri="{FF2B5EF4-FFF2-40B4-BE49-F238E27FC236}">
                <a16:creationId xmlns:a16="http://schemas.microsoft.com/office/drawing/2014/main" id="{EE5BEA7B-3D5C-40FD-9465-0AB53F1A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Audio 1">
            <a:hlinkClick r:id="" action="ppaction://media"/>
            <a:extLst>
              <a:ext uri="{FF2B5EF4-FFF2-40B4-BE49-F238E27FC236}">
                <a16:creationId xmlns:a16="http://schemas.microsoft.com/office/drawing/2014/main" id="{9FB86B26-5304-49B8-BAE1-5423C85BE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5D45F9-D7FF-4745-AF6B-10AD164E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C568A7-A2E1-4F33-8440-3ECD84B6FD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00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25896A07-0819-49F2-9499-9D45DA61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F209D7-129A-482E-8067-6823387A7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7763" y="468313"/>
            <a:ext cx="6999287" cy="4198937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E32C1C-283E-466B-BDC2-B32B9EF138C6}"/>
              </a:ext>
            </a:extLst>
          </p:cNvPr>
          <p:cNvSpPr/>
          <p:nvPr/>
        </p:nvSpPr>
        <p:spPr>
          <a:xfrm>
            <a:off x="1373188" y="5029200"/>
            <a:ext cx="91440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CHÌ NĂM 1794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8D6D58-66F9-475D-BBA9-F010AFD6F2A6}"/>
              </a:ext>
            </a:extLst>
          </p:cNvPr>
          <p:cNvSpPr/>
          <p:nvPr/>
        </p:nvSpPr>
        <p:spPr>
          <a:xfrm>
            <a:off x="7315200" y="0"/>
            <a:ext cx="2971800" cy="18113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XVIII</a:t>
            </a:r>
          </a:p>
        </p:txBody>
      </p:sp>
      <p:pic>
        <p:nvPicPr>
          <p:cNvPr id="20486" name="Audio 1">
            <a:hlinkClick r:id="" action="ppaction://media"/>
            <a:extLst>
              <a:ext uri="{FF2B5EF4-FFF2-40B4-BE49-F238E27FC236}">
                <a16:creationId xmlns:a16="http://schemas.microsoft.com/office/drawing/2014/main" id="{EEF30A8C-7FC9-4946-904F-B770632C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Audio 1">
            <a:hlinkClick r:id="" action="ppaction://media"/>
            <a:extLst>
              <a:ext uri="{FF2B5EF4-FFF2-40B4-BE49-F238E27FC236}">
                <a16:creationId xmlns:a16="http://schemas.microsoft.com/office/drawing/2014/main" id="{9A354153-0391-42F3-9791-6D25FF504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5EA026-736A-4B88-A26B-FAE9A0BD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A562BF-F96B-4474-9C3E-EC98F0809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94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AF76786-A1A9-454E-9C28-E35D5A4C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08D79DA8-09A5-43B1-AB33-5A7D40BC8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14" descr="xe dap.jpg">
            <a:extLst>
              <a:ext uri="{FF2B5EF4-FFF2-40B4-BE49-F238E27FC236}">
                <a16:creationId xmlns:a16="http://schemas.microsoft.com/office/drawing/2014/main" id="{A969A9AB-866A-456A-A56B-ED3A087F8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76200"/>
            <a:ext cx="89296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BF80DA-4C92-4372-A4ED-F02FD4C9F5D1}"/>
              </a:ext>
            </a:extLst>
          </p:cNvPr>
          <p:cNvSpPr/>
          <p:nvPr/>
        </p:nvSpPr>
        <p:spPr>
          <a:xfrm>
            <a:off x="1828800" y="5943600"/>
            <a:ext cx="88392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 ĐẠP NĂM 1869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02CBC3-E37A-47B5-AC24-6BEFED9D9766}"/>
              </a:ext>
            </a:extLst>
          </p:cNvPr>
          <p:cNvSpPr/>
          <p:nvPr/>
        </p:nvSpPr>
        <p:spPr>
          <a:xfrm>
            <a:off x="1863725" y="304800"/>
            <a:ext cx="24384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XIX</a:t>
            </a:r>
          </a:p>
        </p:txBody>
      </p:sp>
      <p:pic>
        <p:nvPicPr>
          <p:cNvPr id="21511" name="Audio 1">
            <a:hlinkClick r:id="" action="ppaction://media"/>
            <a:extLst>
              <a:ext uri="{FF2B5EF4-FFF2-40B4-BE49-F238E27FC236}">
                <a16:creationId xmlns:a16="http://schemas.microsoft.com/office/drawing/2014/main" id="{865930C1-36CD-4F61-9C75-F32624F5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Audio 1">
            <a:hlinkClick r:id="" action="ppaction://media"/>
            <a:extLst>
              <a:ext uri="{FF2B5EF4-FFF2-40B4-BE49-F238E27FC236}">
                <a16:creationId xmlns:a16="http://schemas.microsoft.com/office/drawing/2014/main" id="{5B6FF8A4-B4BA-4028-AAC9-E4B83E0E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3A034C-954F-4FB1-96CA-C053E939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B4AA20-92E0-4B15-BD54-993D29150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87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91BB81D4-948A-41BA-8DBB-FEA15134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953E0601-F65B-4B9D-9BF2-E902EF580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2" name="Picture 15" descr="o to.jpg">
            <a:extLst>
              <a:ext uri="{FF2B5EF4-FFF2-40B4-BE49-F238E27FC236}">
                <a16:creationId xmlns:a16="http://schemas.microsoft.com/office/drawing/2014/main" id="{EF010747-5B19-4B35-BAAB-1D63103BB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7938"/>
            <a:ext cx="8616950" cy="614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98D0FD-549F-42A1-8A66-DEE4E652118D}"/>
              </a:ext>
            </a:extLst>
          </p:cNvPr>
          <p:cNvSpPr/>
          <p:nvPr/>
        </p:nvSpPr>
        <p:spPr>
          <a:xfrm>
            <a:off x="1905000" y="6122988"/>
            <a:ext cx="87630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TÔ NĂM 1886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CC8F60-0D17-4C37-A4DB-E63AF0DFCB00}"/>
              </a:ext>
            </a:extLst>
          </p:cNvPr>
          <p:cNvSpPr/>
          <p:nvPr/>
        </p:nvSpPr>
        <p:spPr>
          <a:xfrm>
            <a:off x="7772400" y="201613"/>
            <a:ext cx="24384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XIX</a:t>
            </a:r>
          </a:p>
        </p:txBody>
      </p:sp>
      <p:pic>
        <p:nvPicPr>
          <p:cNvPr id="22535" name="Audio 1">
            <a:hlinkClick r:id="" action="ppaction://media"/>
            <a:extLst>
              <a:ext uri="{FF2B5EF4-FFF2-40B4-BE49-F238E27FC236}">
                <a16:creationId xmlns:a16="http://schemas.microsoft.com/office/drawing/2014/main" id="{4056B1AC-DDDE-43E5-B3CD-B29AF613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Audio 1">
            <a:hlinkClick r:id="" action="ppaction://media"/>
            <a:extLst>
              <a:ext uri="{FF2B5EF4-FFF2-40B4-BE49-F238E27FC236}">
                <a16:creationId xmlns:a16="http://schemas.microsoft.com/office/drawing/2014/main" id="{708ED669-F6B4-4DC2-A3A1-57A03214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68AAEE-416B-49E9-A1E3-6CB49075E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53F4F1-18BC-4EFD-A78D-B654342590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62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E513726-9DC2-4486-B9DB-45F56D74B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49C19A07-114A-4FE0-8CBE-0A3BF57F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6" name="Picture 16" descr="may bay.jpg">
            <a:extLst>
              <a:ext uri="{FF2B5EF4-FFF2-40B4-BE49-F238E27FC236}">
                <a16:creationId xmlns:a16="http://schemas.microsoft.com/office/drawing/2014/main" id="{CE1E8AD6-CF58-4358-9752-822047E41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0"/>
            <a:ext cx="897096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AC30A4-5DEE-4989-91CA-CD9DB67D86F8}"/>
              </a:ext>
            </a:extLst>
          </p:cNvPr>
          <p:cNvSpPr/>
          <p:nvPr/>
        </p:nvSpPr>
        <p:spPr>
          <a:xfrm>
            <a:off x="1828800" y="5791200"/>
            <a:ext cx="8686800" cy="1066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 BAY NĂM 1903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B720FC-24C6-41DA-97F6-58196FB40E64}"/>
              </a:ext>
            </a:extLst>
          </p:cNvPr>
          <p:cNvSpPr/>
          <p:nvPr/>
        </p:nvSpPr>
        <p:spPr>
          <a:xfrm>
            <a:off x="1676400" y="2209800"/>
            <a:ext cx="32766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XX</a:t>
            </a:r>
          </a:p>
        </p:txBody>
      </p:sp>
      <p:pic>
        <p:nvPicPr>
          <p:cNvPr id="23559" name="Audio 1">
            <a:hlinkClick r:id="" action="ppaction://media"/>
            <a:extLst>
              <a:ext uri="{FF2B5EF4-FFF2-40B4-BE49-F238E27FC236}">
                <a16:creationId xmlns:a16="http://schemas.microsoft.com/office/drawing/2014/main" id="{F5291CD3-DA93-41FC-B340-B93D01E6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Audio 1">
            <a:hlinkClick r:id="" action="ppaction://media"/>
            <a:extLst>
              <a:ext uri="{FF2B5EF4-FFF2-40B4-BE49-F238E27FC236}">
                <a16:creationId xmlns:a16="http://schemas.microsoft.com/office/drawing/2014/main" id="{FD0AC70D-E1F1-44E4-81A1-58AAD86D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697779-F734-4860-8D0F-6A735FC8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EA85C6-D321-438F-8D1A-7B4129AE59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3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B8A4-A96B-45C6-98DF-C38AEBBF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1154895"/>
            <a:ext cx="11385550" cy="1325562"/>
          </a:xfrm>
        </p:spPr>
        <p:txBody>
          <a:bodyPr/>
          <a:lstStyle/>
          <a:p>
            <a:pPr eaLnBrk="1" hangingPunct="1"/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00" name="Content Placeholder 2">
            <a:extLst>
              <a:ext uri="{FF2B5EF4-FFF2-40B4-BE49-F238E27FC236}">
                <a16:creationId xmlns:a16="http://schemas.microsoft.com/office/drawing/2014/main" id="{3DD066E4-10CD-4F2F-82FD-C2CD045C8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3836463"/>
            <a:ext cx="11642725" cy="435133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BB9458-3BAB-4253-BB55-515AB3F6A8C3}"/>
              </a:ext>
            </a:extLst>
          </p:cNvPr>
          <p:cNvSpPr/>
          <p:nvPr/>
        </p:nvSpPr>
        <p:spPr>
          <a:xfrm>
            <a:off x="152401" y="3759201"/>
            <a:ext cx="11664950" cy="10985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49" name="Audio 3">
            <a:hlinkClick r:id="" action="ppaction://media"/>
            <a:extLst>
              <a:ext uri="{FF2B5EF4-FFF2-40B4-BE49-F238E27FC236}">
                <a16:creationId xmlns:a16="http://schemas.microsoft.com/office/drawing/2014/main" id="{F5E90A32-768F-4C4C-8535-A104FD9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Audio 3">
            <a:hlinkClick r:id="" action="ppaction://media"/>
            <a:extLst>
              <a:ext uri="{FF2B5EF4-FFF2-40B4-BE49-F238E27FC236}">
                <a16:creationId xmlns:a16="http://schemas.microsoft.com/office/drawing/2014/main" id="{965DE7C0-2E4E-4571-90B2-D677B2F6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DC3A43-35F5-4DD3-980A-A3024F4E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83A55E-A000-4994-866B-CD277C3066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13F54D06-F9DC-4270-B7B5-B224ADF8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6E314EA7-1B71-4CF0-A10A-85EDB62A7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80" name="Picture 17" descr="may tinh dien tu.jpeg">
            <a:extLst>
              <a:ext uri="{FF2B5EF4-FFF2-40B4-BE49-F238E27FC236}">
                <a16:creationId xmlns:a16="http://schemas.microsoft.com/office/drawing/2014/main" id="{FBD1DE86-1A50-4685-9922-EB0AFF7C2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91600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955332-EDCA-4146-952A-24392418ECFC}"/>
              </a:ext>
            </a:extLst>
          </p:cNvPr>
          <p:cNvSpPr/>
          <p:nvPr/>
        </p:nvSpPr>
        <p:spPr>
          <a:xfrm>
            <a:off x="1752600" y="5829300"/>
            <a:ext cx="8686800" cy="10287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 TÍNH ĐIỆN TỬ NĂM 1946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2C8A2E-EA53-4C75-B128-8C1E8A6670DB}"/>
              </a:ext>
            </a:extLst>
          </p:cNvPr>
          <p:cNvSpPr/>
          <p:nvPr/>
        </p:nvSpPr>
        <p:spPr>
          <a:xfrm>
            <a:off x="7467600" y="228600"/>
            <a:ext cx="2514600" cy="1600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XX</a:t>
            </a:r>
          </a:p>
        </p:txBody>
      </p:sp>
      <p:pic>
        <p:nvPicPr>
          <p:cNvPr id="24583" name="Audio 1">
            <a:hlinkClick r:id="" action="ppaction://media"/>
            <a:extLst>
              <a:ext uri="{FF2B5EF4-FFF2-40B4-BE49-F238E27FC236}">
                <a16:creationId xmlns:a16="http://schemas.microsoft.com/office/drawing/2014/main" id="{8F4E9127-227A-4F0B-81C9-765C5D5C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Audio 1">
            <a:hlinkClick r:id="" action="ppaction://media"/>
            <a:extLst>
              <a:ext uri="{FF2B5EF4-FFF2-40B4-BE49-F238E27FC236}">
                <a16:creationId xmlns:a16="http://schemas.microsoft.com/office/drawing/2014/main" id="{C7115439-3000-4EDE-A253-930AA41B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A6C8BB-C158-4F70-BBB6-A62CB4BA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AC5651-F1C1-4A97-BE48-8E4AC56C64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96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05F62AA-8328-49E3-8FB3-DE6BBC2F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F382BCFD-79B0-480B-9A1D-EED701994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10AA6CF6-31B6-4EED-ABE3-F4020EB9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8915400" cy="65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786F4A-9C90-4107-B0AA-8BDDAC2BB32D}"/>
              </a:ext>
            </a:extLst>
          </p:cNvPr>
          <p:cNvSpPr/>
          <p:nvPr/>
        </p:nvSpPr>
        <p:spPr>
          <a:xfrm>
            <a:off x="1585913" y="5867400"/>
            <a:ext cx="9005887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 TINH NHÂN TẠO NĂM 1957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9D4F14-A466-4D1A-981A-B8EBFDFA64AD}"/>
              </a:ext>
            </a:extLst>
          </p:cNvPr>
          <p:cNvSpPr/>
          <p:nvPr/>
        </p:nvSpPr>
        <p:spPr>
          <a:xfrm>
            <a:off x="2057400" y="228600"/>
            <a:ext cx="36576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XX</a:t>
            </a:r>
          </a:p>
        </p:txBody>
      </p:sp>
      <p:pic>
        <p:nvPicPr>
          <p:cNvPr id="25607" name="Audio 1">
            <a:hlinkClick r:id="" action="ppaction://media"/>
            <a:extLst>
              <a:ext uri="{FF2B5EF4-FFF2-40B4-BE49-F238E27FC236}">
                <a16:creationId xmlns:a16="http://schemas.microsoft.com/office/drawing/2014/main" id="{7EE8F492-4C44-4DA7-8D5F-612EB729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Audio 1">
            <a:hlinkClick r:id="" action="ppaction://media"/>
            <a:extLst>
              <a:ext uri="{FF2B5EF4-FFF2-40B4-BE49-F238E27FC236}">
                <a16:creationId xmlns:a16="http://schemas.microsoft.com/office/drawing/2014/main" id="{F3394708-D1EB-4131-BE8A-1B04C942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7808A0-4826-46E6-8704-CBA79968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F5216A-05F3-419A-8658-F2E108285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0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9BA70303-53D0-474D-BDFC-1710116A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Viết số thích hợp vào chỗ trống: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A28259AB-50F4-4C2B-9097-44C25E86B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DE0E9-D27C-4BA4-83B9-F2609C63EB07}"/>
              </a:ext>
            </a:extLst>
          </p:cNvPr>
          <p:cNvSpPr txBox="1"/>
          <p:nvPr/>
        </p:nvSpPr>
        <p:spPr>
          <a:xfrm>
            <a:off x="534988" y="1825625"/>
            <a:ext cx="5275262" cy="3786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6 năm = 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tháng                                                   </a:t>
            </a:r>
          </a:p>
          <a:p>
            <a:pPr>
              <a:defRPr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4 năm 2 tháng=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tháng                                   </a:t>
            </a:r>
          </a:p>
          <a:p>
            <a:pPr>
              <a:defRPr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3 năm rưỡi = 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tháng                                  </a:t>
            </a:r>
          </a:p>
          <a:p>
            <a:pPr>
              <a:defRPr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3 ngày     =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    giờ                                                             </a:t>
            </a:r>
          </a:p>
          <a:p>
            <a:pPr>
              <a:defRPr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0,5 ngày  =  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  giờ                                       </a:t>
            </a:r>
          </a:p>
          <a:p>
            <a:pPr>
              <a:defRPr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3 ngày rưỡi = </a:t>
            </a: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34ED3-A600-4A01-B10D-D817D7AD8E6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44529" y="1822450"/>
            <a:ext cx="5543843" cy="4909998"/>
          </a:xfrm>
          <a:prstGeom prst="rect">
            <a:avLst/>
          </a:prstGeom>
          <a:blipFill rotWithShape="0">
            <a:blip r:embed="rId4"/>
            <a:stretch>
              <a:fillRect l="-3960" t="-2360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CB6F68-6127-4672-9AEB-88ACA48F0CA2}"/>
              </a:ext>
            </a:extLst>
          </p:cNvPr>
          <p:cNvCxnSpPr/>
          <p:nvPr/>
        </p:nvCxnSpPr>
        <p:spPr>
          <a:xfrm>
            <a:off x="5810250" y="1822450"/>
            <a:ext cx="0" cy="50355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Audio 1">
            <a:hlinkClick r:id="" action="ppaction://media"/>
            <a:extLst>
              <a:ext uri="{FF2B5EF4-FFF2-40B4-BE49-F238E27FC236}">
                <a16:creationId xmlns:a16="http://schemas.microsoft.com/office/drawing/2014/main" id="{8BD886C0-ED46-4AF8-821B-56943613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Audio 1">
            <a:hlinkClick r:id="" action="ppaction://media"/>
            <a:extLst>
              <a:ext uri="{FF2B5EF4-FFF2-40B4-BE49-F238E27FC236}">
                <a16:creationId xmlns:a16="http://schemas.microsoft.com/office/drawing/2014/main" id="{4432D5BC-7DE4-4F4A-A71A-FD8E1DB9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50F6B1-B0AD-4961-91C7-6034D135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4000FD-00E9-4E44-9980-E8ADAA5A0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1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C27B704-69CE-49EB-94C2-0024F835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thập phân thích hợp vào chỗ chấm:</a:t>
            </a:r>
            <a:b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372B34-2B12-46DE-AEAF-8FBBEF6523E9}"/>
              </a:ext>
            </a:extLst>
          </p:cNvPr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2BC477F-9462-4B86-9781-5864F3E78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75" y="2092325"/>
            <a:ext cx="5465763" cy="137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802C64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en-US" sz="4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=  . . .  </a:t>
            </a:r>
            <a:r>
              <a:rPr lang="en-US" sz="4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A0E3811-34CA-4819-B0D3-585FE4656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3692525"/>
            <a:ext cx="5465762" cy="11128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802C64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en-US" sz="4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=  . . .  </a:t>
            </a:r>
            <a:r>
              <a:rPr lang="en-US" sz="4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16DC9-9E2D-48BD-B40B-BD876E2D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0" y="2335213"/>
            <a:ext cx="1266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EBC67-4F97-47BD-B649-FC54E345A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563" y="3832225"/>
            <a:ext cx="1231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  <p:sp>
        <p:nvSpPr>
          <p:cNvPr id="27656" name="Content Placeholder 2">
            <a:extLst>
              <a:ext uri="{FF2B5EF4-FFF2-40B4-BE49-F238E27FC236}">
                <a16:creationId xmlns:a16="http://schemas.microsoft.com/office/drawing/2014/main" id="{53156B1B-97D1-4B33-828B-1369B179A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7" name="Audio 1">
            <a:hlinkClick r:id="" action="ppaction://media"/>
            <a:extLst>
              <a:ext uri="{FF2B5EF4-FFF2-40B4-BE49-F238E27FC236}">
                <a16:creationId xmlns:a16="http://schemas.microsoft.com/office/drawing/2014/main" id="{51156BC6-F40E-4AA0-80B6-32054969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Audio 1">
            <a:hlinkClick r:id="" action="ppaction://media"/>
            <a:extLst>
              <a:ext uri="{FF2B5EF4-FFF2-40B4-BE49-F238E27FC236}">
                <a16:creationId xmlns:a16="http://schemas.microsoft.com/office/drawing/2014/main" id="{07761AE7-6AA5-41DE-9BA9-58D7DFA9B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25F101-A2C2-4997-8CE4-4E5CCBBE4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D25BD0-A03E-4582-A256-01CBDCCE66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7739626-A8CA-49F2-AFD1-B6673C5C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60C599-18EC-4926-B253-FD1ABFF8BFC8}"/>
              </a:ext>
            </a:extLst>
          </p:cNvPr>
          <p:cNvSpPr/>
          <p:nvPr/>
        </p:nvSpPr>
        <p:spPr>
          <a:xfrm>
            <a:off x="1600200" y="0"/>
            <a:ext cx="5867400" cy="685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 365</a:t>
            </a:r>
          </a:p>
          <a:p>
            <a:pPr algn="ctr"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 366</a:t>
            </a:r>
          </a:p>
          <a:p>
            <a:pPr algn="ctr"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 367</a:t>
            </a:r>
          </a:p>
          <a:p>
            <a:pPr algn="ctr"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D 368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F13B7A-C55C-49B1-A4D5-E50A031FD3E4}"/>
              </a:ext>
            </a:extLst>
          </p:cNvPr>
          <p:cNvSpPr/>
          <p:nvPr/>
        </p:nvSpPr>
        <p:spPr>
          <a:xfrm>
            <a:off x="3810000" y="4038600"/>
            <a:ext cx="533400" cy="7667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7" name="Content Placeholder 2">
            <a:extLst>
              <a:ext uri="{FF2B5EF4-FFF2-40B4-BE49-F238E27FC236}">
                <a16:creationId xmlns:a16="http://schemas.microsoft.com/office/drawing/2014/main" id="{B1DBD377-5FF8-4D89-B9A4-D6FD71244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8" name="Audio 1">
            <a:hlinkClick r:id="" action="ppaction://media"/>
            <a:extLst>
              <a:ext uri="{FF2B5EF4-FFF2-40B4-BE49-F238E27FC236}">
                <a16:creationId xmlns:a16="http://schemas.microsoft.com/office/drawing/2014/main" id="{96F7BC2A-1277-4860-9C39-C11F0367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Audio 1">
            <a:hlinkClick r:id="" action="ppaction://media"/>
            <a:extLst>
              <a:ext uri="{FF2B5EF4-FFF2-40B4-BE49-F238E27FC236}">
                <a16:creationId xmlns:a16="http://schemas.microsoft.com/office/drawing/2014/main" id="{1AEBEBCD-E6BF-4180-A6E3-1191DD77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81C1DA-DAB2-4EC3-AD53-509B3094D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1CF021-DD0F-49DB-BF87-5BC1688722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32E168F3-18CE-44DA-AC81-135CECE1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TextBox 4">
            <a:extLst>
              <a:ext uri="{FF2B5EF4-FFF2-40B4-BE49-F238E27FC236}">
                <a16:creationId xmlns:a16="http://schemas.microsoft.com/office/drawing/2014/main" id="{010D831E-39EC-469F-8C62-AC7FA3BBE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82296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Bạch Đằng năm 938 vào thế kỉ nào 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A. Thế kỉ XIX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B. Thế kỉ X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C. Thế kỉ XI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D. Thế kỉ IX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076D6F-B2AD-44A5-96D9-2FC2E686BD0C}"/>
              </a:ext>
            </a:extLst>
          </p:cNvPr>
          <p:cNvSpPr/>
          <p:nvPr/>
        </p:nvSpPr>
        <p:spPr>
          <a:xfrm>
            <a:off x="1524000" y="3962400"/>
            <a:ext cx="609600" cy="9255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1" name="Content Placeholder 2">
            <a:extLst>
              <a:ext uri="{FF2B5EF4-FFF2-40B4-BE49-F238E27FC236}">
                <a16:creationId xmlns:a16="http://schemas.microsoft.com/office/drawing/2014/main" id="{05775A3F-FE45-47F5-B09F-9BA7F81EB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2" name="Audio 1">
            <a:hlinkClick r:id="" action="ppaction://media"/>
            <a:extLst>
              <a:ext uri="{FF2B5EF4-FFF2-40B4-BE49-F238E27FC236}">
                <a16:creationId xmlns:a16="http://schemas.microsoft.com/office/drawing/2014/main" id="{7199E2AD-6B08-4C47-ADA9-B090EF68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Audio 1">
            <a:hlinkClick r:id="" action="ppaction://media"/>
            <a:extLst>
              <a:ext uri="{FF2B5EF4-FFF2-40B4-BE49-F238E27FC236}">
                <a16:creationId xmlns:a16="http://schemas.microsoft.com/office/drawing/2014/main" id="{3ED4058D-0A4C-48B8-9BDB-0DEDB33F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1A6D5F-09C6-453E-A41C-BF23F3CE1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2C10CD-1F53-495A-A360-6462A8BAE0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A034AD46-CA1F-4591-893B-DD57AB1B82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LẠI BẢNG Đ</a:t>
            </a:r>
            <a:r>
              <a:rPr lang="vi-VN" altLang="en-US" sz="400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VỊ ĐO THỜI GIAN VÀ LÀM BÀI TẬP 2,3  TRANG 130.</a:t>
            </a:r>
          </a:p>
        </p:txBody>
      </p:sp>
      <p:sp>
        <p:nvSpPr>
          <p:cNvPr id="30723" name="Subtitle 2">
            <a:extLst>
              <a:ext uri="{FF2B5EF4-FFF2-40B4-BE49-F238E27FC236}">
                <a16:creationId xmlns:a16="http://schemas.microsoft.com/office/drawing/2014/main" id="{42219E62-E5BA-449F-83D7-483B6D16D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6725"/>
            <a:ext cx="9144000" cy="1655763"/>
          </a:xfrm>
        </p:spPr>
        <p:txBody>
          <a:bodyPr/>
          <a:lstStyle/>
          <a:p>
            <a:r>
              <a:rPr lang="en-US" altLang="en-US" sz="4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  <p:pic>
        <p:nvPicPr>
          <p:cNvPr id="30724" name="Audio 4">
            <a:hlinkClick r:id="" action="ppaction://media"/>
            <a:extLst>
              <a:ext uri="{FF2B5EF4-FFF2-40B4-BE49-F238E27FC236}">
                <a16:creationId xmlns:a16="http://schemas.microsoft.com/office/drawing/2014/main" id="{F70A1B3B-2B67-4062-9314-98861DBE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06BC6-F14A-4257-84AA-59AAD069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C9C0F9-7FE9-422A-9426-D1B0AFE55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F4694C1F-7A76-4A88-B92F-F5DEDBF2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18A87-A6BD-44DF-9AC9-3F9AB7EAC14B}"/>
              </a:ext>
            </a:extLst>
          </p:cNvPr>
          <p:cNvSpPr/>
          <p:nvPr/>
        </p:nvSpPr>
        <p:spPr>
          <a:xfrm>
            <a:off x="1401763" y="1751013"/>
            <a:ext cx="9540875" cy="472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64B1D4-D455-4E9C-8193-E82DB39B1196}"/>
              </a:ext>
            </a:extLst>
          </p:cNvPr>
          <p:cNvSpPr/>
          <p:nvPr/>
        </p:nvSpPr>
        <p:spPr>
          <a:xfrm>
            <a:off x="1401763" y="304800"/>
            <a:ext cx="9540875" cy="1081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Điền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CCC3D-E2C2-4D6F-88D9-1DC29D870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33600"/>
            <a:ext cx="8891588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 thế kỉ =     …</a:t>
            </a: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 năm   =     …    tháng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 năm   =     …</a:t>
            </a: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 năm nhuận = …   ngày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Cứ 4 năm có … năm nhuận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C1775-8E74-4E11-BE15-51B41E88B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2112963"/>
            <a:ext cx="236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B773F5-1E11-4E1D-A2D4-D6925941F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2903538"/>
            <a:ext cx="1335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2DFC7-BAF0-4468-A79C-9C902F07E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4605338"/>
            <a:ext cx="1238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B6A30-4192-450D-B96D-63F1CA7E9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3719513"/>
            <a:ext cx="157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endParaRPr lang="en-US" alt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54F0A-E7F3-4A2C-BF90-503EAA199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5332413"/>
            <a:ext cx="627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79" name="Content Placeholder 5">
            <a:extLst>
              <a:ext uri="{FF2B5EF4-FFF2-40B4-BE49-F238E27FC236}">
                <a16:creationId xmlns:a16="http://schemas.microsoft.com/office/drawing/2014/main" id="{44F16D2A-C74F-4EA9-A7B9-690A8B61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80" name="Audio 5">
            <a:hlinkClick r:id="" action="ppaction://media"/>
            <a:extLst>
              <a:ext uri="{FF2B5EF4-FFF2-40B4-BE49-F238E27FC236}">
                <a16:creationId xmlns:a16="http://schemas.microsoft.com/office/drawing/2014/main" id="{DEC3839C-8583-4CE0-8DC3-72C8E976A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Audio 5">
            <a:hlinkClick r:id="" action="ppaction://media"/>
            <a:extLst>
              <a:ext uri="{FF2B5EF4-FFF2-40B4-BE49-F238E27FC236}">
                <a16:creationId xmlns:a16="http://schemas.microsoft.com/office/drawing/2014/main" id="{71205E1E-FA25-4894-AF06-A05E23C0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DC704F-03C0-4067-8160-E4F209CB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C7CA53-663C-4CDA-B617-86DB1C1C97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1E79856-C0FC-4D49-B955-C58C14FE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588"/>
            <a:ext cx="10515600" cy="1325562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Năm 2000 là năm nhuận, em hãy kể tiếp 3 năm nhuận tiếp theo.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1C465-FC89-42F1-868A-212EB915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4825"/>
            <a:ext cx="10515600" cy="43513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 2004, 2008, 2012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7FEAF0-753C-429A-9CA6-DCA08280E467}"/>
              </a:ext>
            </a:extLst>
          </p:cNvPr>
          <p:cNvSpPr/>
          <p:nvPr/>
        </p:nvSpPr>
        <p:spPr>
          <a:xfrm>
            <a:off x="534015" y="3759001"/>
            <a:ext cx="102066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năm nhuận?</a:t>
            </a:r>
            <a:endParaRPr lang="en-US" sz="5400">
              <a:ln w="22225">
                <a:solidFill>
                  <a:srgbClr val="0070C0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Audio 1">
            <a:hlinkClick r:id="" action="ppaction://media"/>
            <a:extLst>
              <a:ext uri="{FF2B5EF4-FFF2-40B4-BE49-F238E27FC236}">
                <a16:creationId xmlns:a16="http://schemas.microsoft.com/office/drawing/2014/main" id="{A50C589D-4AA7-45D9-B6A9-F93402F0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Audio 1">
            <a:hlinkClick r:id="" action="ppaction://media"/>
            <a:extLst>
              <a:ext uri="{FF2B5EF4-FFF2-40B4-BE49-F238E27FC236}">
                <a16:creationId xmlns:a16="http://schemas.microsoft.com/office/drawing/2014/main" id="{8EC8F943-714E-48F3-89F5-91A4DB1D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65D23D-C339-4C3C-9378-BBC1C3674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78B954-39BA-4D9D-9D97-ECFA19B176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0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E2D9E-B859-4E2A-91D7-B0E09B7E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688" y="1524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12 tháng trong năm.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8707D0-C74F-439D-99C9-395EEA227C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0513" y="3021013"/>
          <a:ext cx="11610975" cy="1901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1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182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6" marR="11430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225" name="Audio 2">
            <a:hlinkClick r:id="" action="ppaction://media"/>
            <a:extLst>
              <a:ext uri="{FF2B5EF4-FFF2-40B4-BE49-F238E27FC236}">
                <a16:creationId xmlns:a16="http://schemas.microsoft.com/office/drawing/2014/main" id="{58811E4A-6EDE-49E2-BE62-D5421DE7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B53971-A798-4C9B-8329-1FD2A79F4778}"/>
              </a:ext>
            </a:extLst>
          </p:cNvPr>
          <p:cNvSpPr txBox="1">
            <a:spLocks/>
          </p:cNvSpPr>
          <p:nvPr/>
        </p:nvSpPr>
        <p:spPr bwMode="auto">
          <a:xfrm>
            <a:off x="1036638" y="13604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tháng đó, tháng nào có 31 ngày?</a:t>
            </a:r>
          </a:p>
        </p:txBody>
      </p:sp>
      <p:pic>
        <p:nvPicPr>
          <p:cNvPr id="9227" name="Audio 2">
            <a:hlinkClick r:id="" action="ppaction://media"/>
            <a:extLst>
              <a:ext uri="{FF2B5EF4-FFF2-40B4-BE49-F238E27FC236}">
                <a16:creationId xmlns:a16="http://schemas.microsoft.com/office/drawing/2014/main" id="{12F2E889-5D74-4603-8008-873A4D3B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4C2DF3-5A08-4DC6-8E4F-4FFD3E30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991FE9-52CA-4A26-B69E-19CD0A268E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4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E434D580-88C6-478B-92C9-21BCF25E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342E33-68A8-49E3-8B2D-BB3ECAA0EAD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92300"/>
          <a:ext cx="10515600" cy="1901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182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4800">
                          <a:effectLst/>
                        </a:rPr>
                        <a:t>Tháng tư, tháng sáu, tháng chín, tháng mười một.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8BD0469-C1C2-4F16-8F89-88D0312E8D04}"/>
              </a:ext>
            </a:extLst>
          </p:cNvPr>
          <p:cNvSpPr/>
          <p:nvPr/>
        </p:nvSpPr>
        <p:spPr>
          <a:xfrm>
            <a:off x="1364968" y="566241"/>
            <a:ext cx="91891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Kể tên những tháng có 30 ngày.</a:t>
            </a:r>
          </a:p>
        </p:txBody>
      </p:sp>
      <p:pic>
        <p:nvPicPr>
          <p:cNvPr id="10250" name="Picture 14" descr="http://direct1.anhso.net/540/13/136267/1862011165525151.jpg">
            <a:extLst>
              <a:ext uri="{FF2B5EF4-FFF2-40B4-BE49-F238E27FC236}">
                <a16:creationId xmlns:a16="http://schemas.microsoft.com/office/drawing/2014/main" id="{DE1CA4A3-7179-491A-B6E1-CFCC84EC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3794125"/>
            <a:ext cx="467201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Audio 1">
            <a:hlinkClick r:id="" action="ppaction://media"/>
            <a:extLst>
              <a:ext uri="{FF2B5EF4-FFF2-40B4-BE49-F238E27FC236}">
                <a16:creationId xmlns:a16="http://schemas.microsoft.com/office/drawing/2014/main" id="{392CDE5E-394D-467E-BC8B-87A797B5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Audio 1">
            <a:hlinkClick r:id="" action="ppaction://media"/>
            <a:extLst>
              <a:ext uri="{FF2B5EF4-FFF2-40B4-BE49-F238E27FC236}">
                <a16:creationId xmlns:a16="http://schemas.microsoft.com/office/drawing/2014/main" id="{A475ED3D-CE7F-4951-97B2-B3F34355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6DD0CE-8968-4B9D-9364-C69C43C31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B68728-9398-4726-9BCB-FE418148DE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D48A34C-003D-4737-B05D-348FFD9D0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ED778326-C440-4879-88E4-6C2A1268B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54BE2F91-AB68-42BC-AC8A-D3D4890F7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825625"/>
            <a:ext cx="81613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FAE6D-2131-45DC-99F9-BB5A3BC8F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825625"/>
            <a:ext cx="81613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Audio 1">
            <a:hlinkClick r:id="" action="ppaction://media"/>
            <a:extLst>
              <a:ext uri="{FF2B5EF4-FFF2-40B4-BE49-F238E27FC236}">
                <a16:creationId xmlns:a16="http://schemas.microsoft.com/office/drawing/2014/main" id="{97EBD055-9295-41A0-8393-90D55B51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Audio 1">
            <a:hlinkClick r:id="" action="ppaction://media"/>
            <a:extLst>
              <a:ext uri="{FF2B5EF4-FFF2-40B4-BE49-F238E27FC236}">
                <a16:creationId xmlns:a16="http://schemas.microsoft.com/office/drawing/2014/main" id="{33D277E4-6ADC-4507-B851-4A187C3D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0B5520-EF4B-4971-82D8-EEF73D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B7C171-8799-4C9C-9A2A-64D0B5C235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0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FF14AB3-0725-4EE1-AAEE-71F46D387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Content Placeholder 1">
            <a:extLst>
              <a:ext uri="{FF2B5EF4-FFF2-40B4-BE49-F238E27FC236}">
                <a16:creationId xmlns:a16="http://schemas.microsoft.com/office/drawing/2014/main" id="{DB6F7977-8922-4BF2-A108-25F5E5D9C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B49B9-BD1A-41B7-9AAB-0CD714783EA4}"/>
              </a:ext>
            </a:extLst>
          </p:cNvPr>
          <p:cNvSpPr/>
          <p:nvPr/>
        </p:nvSpPr>
        <p:spPr>
          <a:xfrm>
            <a:off x="1401763" y="1751013"/>
            <a:ext cx="9540875" cy="472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4A600C3-0EA0-4A78-B525-0A71DA8401C0}"/>
              </a:ext>
            </a:extLst>
          </p:cNvPr>
          <p:cNvSpPr/>
          <p:nvPr/>
        </p:nvSpPr>
        <p:spPr>
          <a:xfrm>
            <a:off x="1401763" y="304800"/>
            <a:ext cx="9540875" cy="1081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Điền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294" name="Rectangle 2">
            <a:extLst>
              <a:ext uri="{FF2B5EF4-FFF2-40B4-BE49-F238E27FC236}">
                <a16:creationId xmlns:a16="http://schemas.microsoft.com/office/drawing/2014/main" id="{16B2ADD4-5215-40CE-94EA-8C18C7C9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275" y="2292350"/>
            <a:ext cx="65230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tuần lễ = …   ngày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ngày =   …     giờ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giờ =       …    phút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phút =  …     giây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63C87-F620-4AA5-B96A-14E230D1E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263" y="2208213"/>
            <a:ext cx="9413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75926-7AF5-4F3C-AA08-6548E0336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238" y="3016250"/>
            <a:ext cx="10969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B1857C-C6CD-49AB-B449-7A4C7C238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888" y="3836988"/>
            <a:ext cx="977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DE053-B3A2-414C-94D4-AE0F66F8E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0" y="4681538"/>
            <a:ext cx="992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12299" name="Audio 1">
            <a:hlinkClick r:id="" action="ppaction://media"/>
            <a:extLst>
              <a:ext uri="{FF2B5EF4-FFF2-40B4-BE49-F238E27FC236}">
                <a16:creationId xmlns:a16="http://schemas.microsoft.com/office/drawing/2014/main" id="{BB424F09-9651-4079-8719-1C30691A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Audio 1">
            <a:hlinkClick r:id="" action="ppaction://media"/>
            <a:extLst>
              <a:ext uri="{FF2B5EF4-FFF2-40B4-BE49-F238E27FC236}">
                <a16:creationId xmlns:a16="http://schemas.microsoft.com/office/drawing/2014/main" id="{3E5C9633-88CA-4E6B-A1FB-B6B68292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FCBE69-B4F0-44F6-99DA-E82F1AE8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A05877-7FF0-4B95-8C29-50DCA9F937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85FF4D4-1801-4866-A67E-9DFC8ECF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65D67A3B-A020-45A4-B984-353BA8D5F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F764C0-9170-4902-9C17-968EEA8E4DF6}"/>
              </a:ext>
            </a:extLst>
          </p:cNvPr>
          <p:cNvSpPr/>
          <p:nvPr/>
        </p:nvSpPr>
        <p:spPr>
          <a:xfrm>
            <a:off x="58738" y="815975"/>
            <a:ext cx="6596062" cy="6019800"/>
          </a:xfrm>
          <a:prstGeom prst="rect">
            <a:avLst/>
          </a:prstGeom>
          <a:solidFill>
            <a:srgbClr val="FFFFCC"/>
          </a:solidFill>
          <a:ln w="76200">
            <a:solidFill>
              <a:srgbClr val="0F0F17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200" b="1">
                <a:latin typeface="Times New Roman" pitchFamily="18" charset="0"/>
                <a:cs typeface="Times New Roman" pitchFamily="18" charset="0"/>
              </a:rPr>
              <a:t>1 thế kỉ = 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 </a:t>
            </a:r>
            <a:r>
              <a:rPr lang="en-US" sz="4200" b="1">
                <a:latin typeface="Times New Roman" pitchFamily="18" charset="0"/>
                <a:cs typeface="Times New Roman" pitchFamily="18" charset="0"/>
              </a:rPr>
              <a:t>năm</a:t>
            </a:r>
          </a:p>
          <a:p>
            <a:pPr>
              <a:defRPr/>
            </a:pPr>
            <a:r>
              <a:rPr lang="en-US" sz="4200" b="1">
                <a:latin typeface="Times New Roman" pitchFamily="18" charset="0"/>
                <a:cs typeface="Times New Roman" pitchFamily="18" charset="0"/>
              </a:rPr>
              <a:t>1 năm   = 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4200" b="1">
                <a:latin typeface="Times New Roman" pitchFamily="18" charset="0"/>
                <a:cs typeface="Times New Roman" pitchFamily="18" charset="0"/>
              </a:rPr>
              <a:t>     tháng</a:t>
            </a:r>
          </a:p>
          <a:p>
            <a:pPr>
              <a:defRPr/>
            </a:pPr>
            <a:r>
              <a:rPr lang="en-US" sz="4200" b="1">
                <a:latin typeface="Times New Roman" pitchFamily="18" charset="0"/>
                <a:cs typeface="Times New Roman" pitchFamily="18" charset="0"/>
              </a:rPr>
              <a:t>1 năm thường= 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365</a:t>
            </a:r>
            <a:r>
              <a:rPr lang="en-US" sz="4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200" b="1">
                <a:latin typeface="Times New Roman" pitchFamily="18" charset="0"/>
                <a:cs typeface="Times New Roman" pitchFamily="18" charset="0"/>
              </a:rPr>
              <a:t>ngày</a:t>
            </a:r>
          </a:p>
          <a:p>
            <a:pPr>
              <a:defRPr/>
            </a:pPr>
            <a:r>
              <a:rPr lang="en-US" sz="4200" b="1">
                <a:latin typeface="Times New Roman" pitchFamily="18" charset="0"/>
                <a:cs typeface="Times New Roman" pitchFamily="18" charset="0"/>
              </a:rPr>
              <a:t>1 năm nhuận = 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366 </a:t>
            </a:r>
            <a:r>
              <a:rPr lang="en-US" sz="4200" b="1">
                <a:latin typeface="Times New Roman" pitchFamily="18" charset="0"/>
                <a:cs typeface="Times New Roman" pitchFamily="18" charset="0"/>
              </a:rPr>
              <a:t>ngày</a:t>
            </a:r>
          </a:p>
          <a:p>
            <a:pPr>
              <a:defRPr/>
            </a:pPr>
            <a:r>
              <a:rPr lang="en-US" sz="4200" b="1">
                <a:latin typeface="Times New Roman" pitchFamily="18" charset="0"/>
                <a:cs typeface="Times New Roman" pitchFamily="18" charset="0"/>
              </a:rPr>
              <a:t>Cứ 4 năm có 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200" b="1">
                <a:latin typeface="Times New Roman" pitchFamily="18" charset="0"/>
                <a:cs typeface="Times New Roman" pitchFamily="18" charset="0"/>
              </a:rPr>
              <a:t> năm nhuận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495C2E-F6C6-4345-856E-589EBA5A3ECA}"/>
              </a:ext>
            </a:extLst>
          </p:cNvPr>
          <p:cNvSpPr/>
          <p:nvPr/>
        </p:nvSpPr>
        <p:spPr>
          <a:xfrm>
            <a:off x="6654800" y="815975"/>
            <a:ext cx="5537200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F0F17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=   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 =   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50BDB-CFC7-4B0A-A413-DB52F552F869}"/>
              </a:ext>
            </a:extLst>
          </p:cNvPr>
          <p:cNvSpPr/>
          <p:nvPr/>
        </p:nvSpPr>
        <p:spPr>
          <a:xfrm>
            <a:off x="706438" y="0"/>
            <a:ext cx="10463212" cy="838200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9" name="Audio 1">
            <a:hlinkClick r:id="" action="ppaction://media"/>
            <a:extLst>
              <a:ext uri="{FF2B5EF4-FFF2-40B4-BE49-F238E27FC236}">
                <a16:creationId xmlns:a16="http://schemas.microsoft.com/office/drawing/2014/main" id="{B23D0303-1D38-417D-9066-2EB7FE104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Audio 1">
            <a:hlinkClick r:id="" action="ppaction://media"/>
            <a:extLst>
              <a:ext uri="{FF2B5EF4-FFF2-40B4-BE49-F238E27FC236}">
                <a16:creationId xmlns:a16="http://schemas.microsoft.com/office/drawing/2014/main" id="{31043AB9-5EA8-435E-B749-E0951EAFC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5743F6-67AE-4248-9B99-5508960F1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17B9FA-63EC-43C1-B1B7-677568A7F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5|2.5|17.5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9.7|2.6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.9|3.2|5.3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3|1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1.7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2|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0.6|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6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Bang don vi do thoi gian</Template>
  <TotalTime>15</TotalTime>
  <Words>607</Words>
  <Application>Microsoft Office PowerPoint</Application>
  <PresentationFormat>Widescreen</PresentationFormat>
  <Paragraphs>121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Arial</vt:lpstr>
      <vt:lpstr>Calibri Light</vt:lpstr>
      <vt:lpstr>Times New Roman</vt:lpstr>
      <vt:lpstr>Wingdings</vt:lpstr>
      <vt:lpstr>Office Theme</vt:lpstr>
      <vt:lpstr>PowerPoint Presentation</vt:lpstr>
      <vt:lpstr>Hãy kể tên những đơn vị đo thời gian mà em đã được học.</vt:lpstr>
      <vt:lpstr>PowerPoint Presentation</vt:lpstr>
      <vt:lpstr>Năm 2000 là năm nhuận, em hãy kể tiếp 3 năm nhuận tiếp theo.  </vt:lpstr>
      <vt:lpstr>Kể tên 12 tháng trong năm.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216 phút = ……..giờ ……phút                 = …......giờ</vt:lpstr>
      <vt:lpstr>216 phút = ……..giờ ……phút = …......giờ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Viết số thích hợp vào chỗ trống:</vt:lpstr>
      <vt:lpstr>Viết số thập phân thích hợp vào chỗ chấm: </vt:lpstr>
      <vt:lpstr>PowerPoint Presentation</vt:lpstr>
      <vt:lpstr>PowerPoint Presentation</vt:lpstr>
      <vt:lpstr>CÁC EM HỌC LẠI BẢNG ĐƠN VỊ ĐO THỜI GIAN VÀ LÀM BÀI TẬP 2,3  TRANG 130.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NGOCDIEP TRAN</dc:creator>
  <cp:lastModifiedBy>NGOCDIEP TRAN</cp:lastModifiedBy>
  <cp:revision>2</cp:revision>
  <dcterms:created xsi:type="dcterms:W3CDTF">2020-04-08T12:43:54Z</dcterms:created>
  <dcterms:modified xsi:type="dcterms:W3CDTF">2020-04-08T12:59:27Z</dcterms:modified>
</cp:coreProperties>
</file>