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sldIdLst>
    <p:sldId id="256" r:id="rId4"/>
    <p:sldId id="257" r:id="rId5"/>
    <p:sldId id="258" r:id="rId6"/>
    <p:sldId id="259" r:id="rId7"/>
    <p:sldId id="261" r:id="rId8"/>
    <p:sldId id="260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3606F1-5C37-44A7-9E1E-0DBBAD66C63F}">
          <p14:sldIdLst>
            <p14:sldId id="256"/>
            <p14:sldId id="257"/>
            <p14:sldId id="258"/>
            <p14:sldId id="259"/>
            <p14:sldId id="261"/>
            <p14:sldId id="260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Đào Yến Linh – Trường Tiểu học Dương Minh Châu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74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1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8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4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3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9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6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419600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err="1" smtClean="0"/>
              <a:t>Đào</a:t>
            </a:r>
            <a:r>
              <a:rPr lang="en-US" smtClean="0"/>
              <a:t> </a:t>
            </a:r>
            <a:r>
              <a:rPr lang="en-US" err="1" smtClean="0"/>
              <a:t>Yến</a:t>
            </a:r>
            <a:r>
              <a:rPr lang="en-US" smtClean="0"/>
              <a:t> </a:t>
            </a:r>
            <a:r>
              <a:rPr lang="en-US" err="1" smtClean="0"/>
              <a:t>Linh</a:t>
            </a:r>
            <a:r>
              <a:rPr lang="en-US" smtClean="0"/>
              <a:t> – </a:t>
            </a:r>
            <a:r>
              <a:rPr lang="en-US" err="1" smtClean="0"/>
              <a:t>Trường</a:t>
            </a:r>
            <a:r>
              <a:rPr lang="en-US" smtClean="0"/>
              <a:t> </a:t>
            </a:r>
            <a:r>
              <a:rPr lang="en-US" err="1" smtClean="0"/>
              <a:t>Tiểu</a:t>
            </a:r>
            <a:r>
              <a:rPr lang="en-US" smtClean="0"/>
              <a:t> </a:t>
            </a:r>
            <a:r>
              <a:rPr lang="en-US" err="1" smtClean="0"/>
              <a:t>học</a:t>
            </a:r>
            <a:r>
              <a:rPr lang="en-US" smtClean="0"/>
              <a:t> </a:t>
            </a:r>
            <a:r>
              <a:rPr lang="en-US" err="1" smtClean="0"/>
              <a:t>Dương</a:t>
            </a:r>
            <a:r>
              <a:rPr lang="en-US" smtClean="0"/>
              <a:t> Minh </a:t>
            </a:r>
            <a:r>
              <a:rPr lang="en-US" err="1" smtClean="0"/>
              <a:t>Châu</a:t>
            </a:r>
            <a:r>
              <a:rPr lang="en-US" smtClean="0"/>
              <a:t> Q10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68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23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2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35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61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7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2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87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3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2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1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2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9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5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8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6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" y="0"/>
            <a:ext cx="913747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AC97E-673F-4E32-8C4E-E8161D672246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24455-DDC8-47E5-8A17-8739E5D376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286375"/>
            <a:ext cx="23907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356350"/>
            <a:ext cx="4419600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err="1" smtClean="0"/>
              <a:t>Đào</a:t>
            </a:r>
            <a:r>
              <a:rPr lang="en-US" smtClean="0"/>
              <a:t> </a:t>
            </a:r>
            <a:r>
              <a:rPr lang="en-US" err="1" smtClean="0"/>
              <a:t>Yến</a:t>
            </a:r>
            <a:r>
              <a:rPr lang="en-US" smtClean="0"/>
              <a:t> </a:t>
            </a:r>
            <a:r>
              <a:rPr lang="en-US" err="1" smtClean="0"/>
              <a:t>Linh</a:t>
            </a:r>
            <a:r>
              <a:rPr lang="en-US" smtClean="0"/>
              <a:t> – </a:t>
            </a:r>
            <a:r>
              <a:rPr lang="en-US" err="1" smtClean="0"/>
              <a:t>Trường</a:t>
            </a:r>
            <a:r>
              <a:rPr lang="en-US" smtClean="0"/>
              <a:t> </a:t>
            </a:r>
            <a:r>
              <a:rPr lang="en-US" err="1" smtClean="0"/>
              <a:t>Tiểu</a:t>
            </a:r>
            <a:r>
              <a:rPr lang="en-US" smtClean="0"/>
              <a:t> </a:t>
            </a:r>
            <a:r>
              <a:rPr lang="en-US" err="1" smtClean="0"/>
              <a:t>học</a:t>
            </a:r>
            <a:r>
              <a:rPr lang="en-US" smtClean="0"/>
              <a:t> </a:t>
            </a:r>
            <a:r>
              <a:rPr lang="en-US" err="1" smtClean="0"/>
              <a:t>Dương</a:t>
            </a:r>
            <a:r>
              <a:rPr lang="en-US" smtClean="0"/>
              <a:t> Minh </a:t>
            </a:r>
            <a:r>
              <a:rPr lang="en-US" err="1" smtClean="0"/>
              <a:t>Châu</a:t>
            </a:r>
            <a:r>
              <a:rPr lang="en-US" smtClean="0"/>
              <a:t> Q10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F789-A076-4B43-A9C2-715B24712FA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95A6C-FA36-408F-84AC-9191E37A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F263-6296-4CB8-8C5B-AFBAAAC81EBA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B281-AC3F-4CB2-89F5-61CFAFD856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/>
          <a:stretch/>
        </p:blipFill>
        <p:spPr>
          <a:xfrm>
            <a:off x="7696200" y="5540278"/>
            <a:ext cx="1310232" cy="1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7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Slide Master </a:t>
            </a:r>
            <a:r>
              <a:rPr lang="en-US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PowerPoint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8382000" cy="990600"/>
          </a:xfrm>
        </p:spPr>
        <p:txBody>
          <a:bodyPr>
            <a:normAutofit/>
          </a:bodyPr>
          <a:lstStyle/>
          <a:p>
            <a:r>
              <a:rPr lang="en-US" sz="2200" smtClean="0">
                <a:solidFill>
                  <a:schemeClr val="accent1">
                    <a:lumMod val="50000"/>
                  </a:schemeClr>
                </a:solidFill>
              </a:rPr>
              <a:t>Đào Yến Linh </a:t>
            </a:r>
          </a:p>
          <a:p>
            <a:r>
              <a:rPr lang="en-US" sz="2200" b="1" smtClean="0">
                <a:solidFill>
                  <a:schemeClr val="accent1">
                    <a:lumMod val="50000"/>
                  </a:schemeClr>
                </a:solidFill>
              </a:rPr>
              <a:t>Trường Tiểu học Dương Minh Châu - Quận 10, Tp Hồ Chí Minh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57912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i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Tháng 5/2020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Master </a:t>
            </a:r>
            <a:r>
              <a:rPr lang="en-US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Slide Master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PowerPoint.</a:t>
            </a:r>
          </a:p>
          <a:p>
            <a:pPr algn="just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Master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theme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layout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font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Master,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slide, hay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 smtClean="0"/>
              <a:t>Vào</a:t>
            </a:r>
            <a:r>
              <a:rPr lang="en-US" smtClean="0"/>
              <a:t> </a:t>
            </a:r>
            <a:r>
              <a:rPr lang="en-US" err="1" smtClean="0"/>
              <a:t>thẻ</a:t>
            </a:r>
            <a:r>
              <a:rPr lang="en-US" smtClean="0"/>
              <a:t> View -&gt; </a:t>
            </a:r>
            <a:r>
              <a:rPr lang="en-US" err="1" smtClean="0"/>
              <a:t>chọn</a:t>
            </a:r>
            <a:r>
              <a:rPr lang="en-US" smtClean="0"/>
              <a:t> Slide Master</a:t>
            </a:r>
          </a:p>
          <a:p>
            <a:r>
              <a:rPr lang="vi-VN"/>
              <a:t>Xuất hiện nhánh Slide Master như hình dưới đây. Click vào </a:t>
            </a:r>
            <a:r>
              <a:rPr lang="vi-VN" b="1"/>
              <a:t>slide đầu tiên</a:t>
            </a:r>
            <a:r>
              <a:rPr lang="vi-VN"/>
              <a:t> để tiến hành định dạng cho slide.</a:t>
            </a:r>
            <a:endParaRPr lang="en-US"/>
          </a:p>
        </p:txBody>
      </p:sp>
      <p:pic>
        <p:nvPicPr>
          <p:cNvPr id="1026" name="Picture 2" descr="Tạo định dạng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78854"/>
            <a:ext cx="5105400" cy="344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1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Bước</a:t>
            </a:r>
            <a:r>
              <a:rPr lang="en-US" smtClean="0"/>
              <a:t> 2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Đ</a:t>
            </a:r>
            <a:r>
              <a:rPr lang="vi-VN" smtClean="0"/>
              <a:t>ịnh </a:t>
            </a:r>
            <a:r>
              <a:rPr lang="vi-VN"/>
              <a:t>dạng cho </a:t>
            </a:r>
            <a:r>
              <a:rPr lang="vi-VN" smtClean="0"/>
              <a:t>slide</a:t>
            </a:r>
            <a:r>
              <a:rPr lang="en-US" smtClean="0"/>
              <a:t>: </a:t>
            </a:r>
            <a:r>
              <a:rPr lang="en-US" err="1" smtClean="0"/>
              <a:t>định</a:t>
            </a:r>
            <a:r>
              <a:rPr lang="en-US" smtClean="0"/>
              <a:t> </a:t>
            </a:r>
            <a:r>
              <a:rPr lang="en-US" err="1" smtClean="0"/>
              <a:t>dạng</a:t>
            </a:r>
            <a:r>
              <a:rPr lang="en-US" smtClean="0"/>
              <a:t> font, </a:t>
            </a:r>
            <a:r>
              <a:rPr lang="en-US" err="1" smtClean="0"/>
              <a:t>kiểu</a:t>
            </a:r>
            <a:r>
              <a:rPr lang="en-US" smtClean="0"/>
              <a:t> </a:t>
            </a:r>
            <a:r>
              <a:rPr lang="en-US" err="1" smtClean="0"/>
              <a:t>chữ</a:t>
            </a:r>
            <a:r>
              <a:rPr lang="en-US" smtClean="0"/>
              <a:t>, </a:t>
            </a:r>
            <a:r>
              <a:rPr lang="en-US" err="1" smtClean="0"/>
              <a:t>cỡ</a:t>
            </a:r>
            <a:r>
              <a:rPr lang="en-US" smtClean="0"/>
              <a:t> </a:t>
            </a:r>
            <a:r>
              <a:rPr lang="en-US" err="1" smtClean="0"/>
              <a:t>chữ</a:t>
            </a:r>
            <a:r>
              <a:rPr lang="en-US" smtClean="0"/>
              <a:t>, </a:t>
            </a:r>
            <a:r>
              <a:rPr lang="en-US" err="1" smtClean="0"/>
              <a:t>màu</a:t>
            </a:r>
            <a:r>
              <a:rPr lang="en-US" smtClean="0"/>
              <a:t> </a:t>
            </a:r>
            <a:r>
              <a:rPr lang="en-US" err="1" smtClean="0"/>
              <a:t>chữ</a:t>
            </a:r>
            <a:r>
              <a:rPr lang="en-US" smtClean="0"/>
              <a:t>, background, …</a:t>
            </a:r>
          </a:p>
          <a:p>
            <a:r>
              <a:rPr lang="en-US" smtClean="0"/>
              <a:t>C</a:t>
            </a:r>
            <a:r>
              <a:rPr lang="vi-VN" smtClean="0"/>
              <a:t>hèn </a:t>
            </a:r>
            <a:r>
              <a:rPr lang="vi-VN"/>
              <a:t>các nội dung mà mình muốn như </a:t>
            </a:r>
            <a:r>
              <a:rPr lang="vi-VN" smtClean="0"/>
              <a:t>hình </a:t>
            </a:r>
            <a:r>
              <a:rPr lang="vi-VN"/>
              <a:t>ảnh, khung hình, </a:t>
            </a:r>
            <a:r>
              <a:rPr lang="vi-VN" smtClean="0"/>
              <a:t>logo</a:t>
            </a:r>
            <a:r>
              <a:rPr lang="vi-VN"/>
              <a:t>,… </a:t>
            </a:r>
            <a:endParaRPr lang="en-US" smtClean="0"/>
          </a:p>
          <a:p>
            <a:r>
              <a:rPr lang="en-US" err="1" smtClean="0"/>
              <a:t>Có</a:t>
            </a:r>
            <a:r>
              <a:rPr lang="en-US" smtClean="0"/>
              <a:t> </a:t>
            </a:r>
            <a:r>
              <a:rPr lang="en-US" err="1" smtClean="0"/>
              <a:t>thể</a:t>
            </a:r>
            <a:r>
              <a:rPr lang="en-US" smtClean="0"/>
              <a:t> </a:t>
            </a:r>
            <a:r>
              <a:rPr lang="en-US" err="1" smtClean="0"/>
              <a:t>cài</a:t>
            </a:r>
            <a:r>
              <a:rPr lang="en-US" smtClean="0"/>
              <a:t> </a:t>
            </a:r>
            <a:r>
              <a:rPr lang="en-US" err="1" smtClean="0"/>
              <a:t>đặt</a:t>
            </a:r>
            <a:r>
              <a:rPr lang="en-US" smtClean="0"/>
              <a:t> </a:t>
            </a:r>
            <a:r>
              <a:rPr lang="en-US" err="1" smtClean="0"/>
              <a:t>cả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</a:t>
            </a:r>
            <a:r>
              <a:rPr lang="en-US" err="1" smtClean="0"/>
              <a:t>hiệu</a:t>
            </a:r>
            <a:r>
              <a:rPr lang="en-US" smtClean="0"/>
              <a:t> </a:t>
            </a:r>
            <a:r>
              <a:rPr lang="en-US" err="1" smtClean="0"/>
              <a:t>ứng</a:t>
            </a:r>
            <a:r>
              <a:rPr lang="en-US" smtClean="0"/>
              <a:t> </a:t>
            </a:r>
            <a:r>
              <a:rPr lang="en-US" err="1" smtClean="0"/>
              <a:t>hoạt</a:t>
            </a:r>
            <a:r>
              <a:rPr lang="en-US" smtClean="0"/>
              <a:t> </a:t>
            </a:r>
            <a:r>
              <a:rPr lang="en-US" err="1" smtClean="0"/>
              <a:t>hình</a:t>
            </a:r>
            <a:r>
              <a:rPr lang="en-US" smtClean="0"/>
              <a:t>.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58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Bước</a:t>
            </a:r>
            <a:r>
              <a:rPr lang="en-US" smtClean="0"/>
              <a:t> 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 smtClean="0"/>
              <a:t>Nhấn</a:t>
            </a:r>
            <a:r>
              <a:rPr lang="en-US" smtClean="0"/>
              <a:t> </a:t>
            </a:r>
            <a:r>
              <a:rPr lang="en-US" err="1" smtClean="0"/>
              <a:t>vào</a:t>
            </a:r>
            <a:r>
              <a:rPr lang="en-US" smtClean="0"/>
              <a:t> Close </a:t>
            </a:r>
            <a:r>
              <a:rPr lang="en-US" smtClean="0"/>
              <a:t>Master View </a:t>
            </a:r>
            <a:r>
              <a:rPr lang="en-US" err="1" smtClean="0"/>
              <a:t>để</a:t>
            </a:r>
            <a:r>
              <a:rPr lang="en-US" smtClean="0"/>
              <a:t> </a:t>
            </a:r>
            <a:r>
              <a:rPr lang="en-US" err="1" smtClean="0"/>
              <a:t>hoàn</a:t>
            </a:r>
            <a:r>
              <a:rPr lang="en-US" smtClean="0"/>
              <a:t> </a:t>
            </a:r>
            <a:r>
              <a:rPr lang="en-US" err="1" smtClean="0"/>
              <a:t>tất</a:t>
            </a:r>
            <a:r>
              <a:rPr lang="en-US" smtClean="0"/>
              <a:t> </a:t>
            </a:r>
            <a:r>
              <a:rPr lang="en-US" err="1" smtClean="0"/>
              <a:t>việc</a:t>
            </a:r>
            <a:r>
              <a:rPr lang="en-US" smtClean="0"/>
              <a:t> </a:t>
            </a:r>
            <a:r>
              <a:rPr lang="en-US" err="1" smtClean="0"/>
              <a:t>tạo</a:t>
            </a:r>
            <a:r>
              <a:rPr lang="en-US" smtClean="0"/>
              <a:t> Slide Master.</a:t>
            </a:r>
          </a:p>
          <a:p>
            <a:r>
              <a:rPr lang="en-US" err="1" smtClean="0"/>
              <a:t>Kể</a:t>
            </a:r>
            <a:r>
              <a:rPr lang="en-US" smtClean="0"/>
              <a:t> </a:t>
            </a:r>
            <a:r>
              <a:rPr lang="en-US" err="1" smtClean="0"/>
              <a:t>từ</a:t>
            </a:r>
            <a:r>
              <a:rPr lang="en-US" smtClean="0"/>
              <a:t> </a:t>
            </a:r>
            <a:r>
              <a:rPr lang="en-US" err="1" smtClean="0"/>
              <a:t>lúc</a:t>
            </a:r>
            <a:r>
              <a:rPr lang="en-US" smtClean="0"/>
              <a:t> </a:t>
            </a:r>
            <a:r>
              <a:rPr lang="en-US" err="1" smtClean="0"/>
              <a:t>này</a:t>
            </a:r>
            <a:r>
              <a:rPr lang="en-US" smtClean="0"/>
              <a:t>, </a:t>
            </a:r>
            <a:r>
              <a:rPr lang="en-US" err="1" smtClean="0"/>
              <a:t>tất</a:t>
            </a:r>
            <a:r>
              <a:rPr lang="en-US" smtClean="0"/>
              <a:t> </a:t>
            </a:r>
            <a:r>
              <a:rPr lang="en-US" err="1" smtClean="0"/>
              <a:t>cả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slide </a:t>
            </a:r>
            <a:r>
              <a:rPr lang="en-US" err="1" smtClean="0"/>
              <a:t>sẽ</a:t>
            </a:r>
            <a:r>
              <a:rPr lang="en-US" smtClean="0"/>
              <a:t> </a:t>
            </a:r>
            <a:r>
              <a:rPr lang="en-US" err="1" smtClean="0"/>
              <a:t>được</a:t>
            </a:r>
            <a:r>
              <a:rPr lang="en-US" smtClean="0"/>
              <a:t> </a:t>
            </a:r>
            <a:r>
              <a:rPr lang="en-US" err="1" smtClean="0"/>
              <a:t>áp</a:t>
            </a:r>
            <a:r>
              <a:rPr lang="en-US" smtClean="0"/>
              <a:t> </a:t>
            </a:r>
            <a:r>
              <a:rPr lang="en-US" err="1" smtClean="0"/>
              <a:t>dụng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</a:t>
            </a:r>
            <a:r>
              <a:rPr lang="en-US" err="1" smtClean="0"/>
              <a:t>định</a:t>
            </a:r>
            <a:r>
              <a:rPr lang="en-US" smtClean="0"/>
              <a:t> </a:t>
            </a:r>
            <a:r>
              <a:rPr lang="en-US" err="1" smtClean="0"/>
              <a:t>dạng</a:t>
            </a:r>
            <a:r>
              <a:rPr lang="en-US" smtClean="0"/>
              <a:t> </a:t>
            </a:r>
            <a:r>
              <a:rPr lang="en-US" err="1" smtClean="0"/>
              <a:t>trong</a:t>
            </a:r>
            <a:r>
              <a:rPr lang="en-US" smtClean="0"/>
              <a:t> slide master </a:t>
            </a:r>
            <a:r>
              <a:rPr lang="en-US" err="1" smtClean="0"/>
              <a:t>đã</a:t>
            </a:r>
            <a:r>
              <a:rPr lang="en-US" smtClean="0"/>
              <a:t> </a:t>
            </a:r>
            <a:r>
              <a:rPr lang="en-US" err="1" smtClean="0"/>
              <a:t>tạo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 smtClean="0"/>
              <a:t>Chú</a:t>
            </a:r>
            <a:r>
              <a:rPr lang="en-US" smtClean="0"/>
              <a:t> ý: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err="1" smtClean="0"/>
              <a:t>Những</a:t>
            </a:r>
            <a:r>
              <a:rPr lang="en-US" smtClean="0"/>
              <a:t> </a:t>
            </a:r>
            <a:r>
              <a:rPr lang="en-US" err="1" smtClean="0"/>
              <a:t>thiết</a:t>
            </a:r>
            <a:r>
              <a:rPr lang="en-US" smtClean="0"/>
              <a:t> </a:t>
            </a:r>
            <a:r>
              <a:rPr lang="en-US" err="1" smtClean="0"/>
              <a:t>lập</a:t>
            </a:r>
            <a:r>
              <a:rPr lang="en-US" smtClean="0"/>
              <a:t> </a:t>
            </a:r>
            <a:r>
              <a:rPr lang="en-US" err="1" smtClean="0"/>
              <a:t>đã</a:t>
            </a:r>
            <a:r>
              <a:rPr lang="en-US" smtClean="0"/>
              <a:t> </a:t>
            </a:r>
            <a:r>
              <a:rPr lang="en-US" err="1" smtClean="0"/>
              <a:t>được</a:t>
            </a:r>
            <a:r>
              <a:rPr lang="en-US" smtClean="0"/>
              <a:t> </a:t>
            </a:r>
            <a:r>
              <a:rPr lang="en-US" err="1" smtClean="0"/>
              <a:t>cài</a:t>
            </a:r>
            <a:r>
              <a:rPr lang="en-US" smtClean="0"/>
              <a:t> </a:t>
            </a:r>
            <a:r>
              <a:rPr lang="en-US" err="1" smtClean="0"/>
              <a:t>đặt</a:t>
            </a:r>
            <a:r>
              <a:rPr lang="en-US" smtClean="0"/>
              <a:t> </a:t>
            </a:r>
            <a:r>
              <a:rPr lang="en-US" err="1" smtClean="0"/>
              <a:t>trong</a:t>
            </a:r>
            <a:r>
              <a:rPr lang="en-US" smtClean="0"/>
              <a:t> slide </a:t>
            </a:r>
            <a:r>
              <a:rPr lang="en-US" err="1" smtClean="0"/>
              <a:t>đầu</a:t>
            </a:r>
            <a:r>
              <a:rPr lang="en-US" smtClean="0"/>
              <a:t> </a:t>
            </a:r>
            <a:r>
              <a:rPr lang="en-US" err="1" smtClean="0"/>
              <a:t>tiên</a:t>
            </a:r>
            <a:r>
              <a:rPr lang="en-US" smtClean="0"/>
              <a:t> </a:t>
            </a:r>
            <a:r>
              <a:rPr lang="en-US" err="1" smtClean="0"/>
              <a:t>của</a:t>
            </a:r>
            <a:r>
              <a:rPr lang="en-US" smtClean="0"/>
              <a:t> Slide Master </a:t>
            </a:r>
            <a:r>
              <a:rPr lang="en-US" err="1" smtClean="0"/>
              <a:t>sẽ</a:t>
            </a:r>
            <a:r>
              <a:rPr lang="en-US" smtClean="0"/>
              <a:t> </a:t>
            </a:r>
            <a:r>
              <a:rPr lang="en-US" err="1" smtClean="0"/>
              <a:t>tự</a:t>
            </a:r>
            <a:r>
              <a:rPr lang="en-US" smtClean="0"/>
              <a:t> </a:t>
            </a:r>
            <a:r>
              <a:rPr lang="en-US" err="1" smtClean="0"/>
              <a:t>động</a:t>
            </a:r>
            <a:r>
              <a:rPr lang="en-US" smtClean="0"/>
              <a:t> </a:t>
            </a:r>
            <a:r>
              <a:rPr lang="en-US" err="1" smtClean="0"/>
              <a:t>xuất</a:t>
            </a:r>
            <a:r>
              <a:rPr lang="en-US" smtClean="0"/>
              <a:t> </a:t>
            </a:r>
            <a:r>
              <a:rPr lang="en-US" err="1" smtClean="0"/>
              <a:t>hiện</a:t>
            </a:r>
            <a:r>
              <a:rPr lang="en-US" smtClean="0"/>
              <a:t> </a:t>
            </a:r>
            <a:r>
              <a:rPr lang="en-US" err="1" smtClean="0"/>
              <a:t>trong</a:t>
            </a:r>
            <a:r>
              <a:rPr lang="en-US" smtClean="0"/>
              <a:t> </a:t>
            </a:r>
            <a:r>
              <a:rPr lang="en-US" err="1" smtClean="0"/>
              <a:t>tất</a:t>
            </a:r>
            <a:r>
              <a:rPr lang="en-US" smtClean="0"/>
              <a:t> </a:t>
            </a:r>
            <a:r>
              <a:rPr lang="en-US" err="1" smtClean="0"/>
              <a:t>cả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slide </a:t>
            </a:r>
            <a:r>
              <a:rPr lang="en-US" err="1" smtClean="0"/>
              <a:t>còn</a:t>
            </a:r>
            <a:r>
              <a:rPr lang="en-US" smtClean="0"/>
              <a:t> </a:t>
            </a:r>
            <a:r>
              <a:rPr lang="en-US" err="1" smtClean="0"/>
              <a:t>lại</a:t>
            </a:r>
            <a:endParaRPr lang="en-US" smtClean="0"/>
          </a:p>
          <a:p>
            <a:pPr algn="just"/>
            <a:r>
              <a:rPr lang="en-US" err="1" smtClean="0"/>
              <a:t>Không</a:t>
            </a:r>
            <a:r>
              <a:rPr lang="en-US" smtClean="0"/>
              <a:t> </a:t>
            </a:r>
            <a:r>
              <a:rPr lang="en-US" err="1" smtClean="0"/>
              <a:t>thể</a:t>
            </a:r>
            <a:r>
              <a:rPr lang="en-US" smtClean="0"/>
              <a:t> </a:t>
            </a:r>
            <a:r>
              <a:rPr lang="en-US" err="1" smtClean="0"/>
              <a:t>xóa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</a:t>
            </a:r>
            <a:r>
              <a:rPr lang="en-US" err="1" smtClean="0"/>
              <a:t>hình</a:t>
            </a:r>
            <a:r>
              <a:rPr lang="en-US" smtClean="0"/>
              <a:t> </a:t>
            </a:r>
            <a:r>
              <a:rPr lang="en-US" err="1" smtClean="0"/>
              <a:t>và</a:t>
            </a:r>
            <a:r>
              <a:rPr lang="en-US" smtClean="0"/>
              <a:t> </a:t>
            </a:r>
            <a:r>
              <a:rPr lang="en-US" err="1" smtClean="0"/>
              <a:t>hiệu</a:t>
            </a:r>
            <a:r>
              <a:rPr lang="en-US" smtClean="0"/>
              <a:t> </a:t>
            </a:r>
            <a:r>
              <a:rPr lang="en-US" err="1" smtClean="0"/>
              <a:t>ứng</a:t>
            </a:r>
            <a:r>
              <a:rPr lang="en-US" smtClean="0"/>
              <a:t> </a:t>
            </a:r>
            <a:r>
              <a:rPr lang="en-US" err="1" smtClean="0"/>
              <a:t>đã</a:t>
            </a:r>
            <a:r>
              <a:rPr lang="en-US" smtClean="0"/>
              <a:t> </a:t>
            </a:r>
            <a:r>
              <a:rPr lang="en-US" err="1" smtClean="0"/>
              <a:t>được</a:t>
            </a:r>
            <a:r>
              <a:rPr lang="en-US" smtClean="0"/>
              <a:t> </a:t>
            </a:r>
            <a:r>
              <a:rPr lang="en-US" err="1" smtClean="0"/>
              <a:t>chèn</a:t>
            </a:r>
            <a:r>
              <a:rPr lang="en-US" smtClean="0"/>
              <a:t> </a:t>
            </a:r>
            <a:r>
              <a:rPr lang="en-US" err="1" smtClean="0"/>
              <a:t>trong</a:t>
            </a:r>
            <a:r>
              <a:rPr lang="en-US" smtClean="0"/>
              <a:t> Slide Master. </a:t>
            </a:r>
            <a:r>
              <a:rPr lang="en-US" err="1" smtClean="0"/>
              <a:t>Muốn</a:t>
            </a:r>
            <a:r>
              <a:rPr lang="en-US" smtClean="0"/>
              <a:t> </a:t>
            </a:r>
            <a:r>
              <a:rPr lang="en-US" err="1" smtClean="0"/>
              <a:t>xóa</a:t>
            </a:r>
            <a:r>
              <a:rPr lang="en-US" smtClean="0"/>
              <a:t> </a:t>
            </a:r>
            <a:r>
              <a:rPr lang="en-US" err="1" smtClean="0"/>
              <a:t>phải</a:t>
            </a:r>
            <a:r>
              <a:rPr lang="en-US" smtClean="0"/>
              <a:t> </a:t>
            </a:r>
            <a:r>
              <a:rPr lang="en-US" err="1" smtClean="0"/>
              <a:t>vào</a:t>
            </a:r>
            <a:r>
              <a:rPr lang="en-US" smtClean="0"/>
              <a:t> </a:t>
            </a:r>
            <a:r>
              <a:rPr lang="en-US" err="1" smtClean="0"/>
              <a:t>lại</a:t>
            </a:r>
            <a:r>
              <a:rPr lang="en-US" smtClean="0"/>
              <a:t> Slide Master.</a:t>
            </a:r>
          </a:p>
          <a:p>
            <a:pPr algn="just"/>
            <a:r>
              <a:rPr lang="en-US" err="1" smtClean="0"/>
              <a:t>Những</a:t>
            </a:r>
            <a:r>
              <a:rPr lang="en-US" smtClean="0"/>
              <a:t> </a:t>
            </a:r>
            <a:r>
              <a:rPr lang="en-US" err="1" smtClean="0"/>
              <a:t>định</a:t>
            </a:r>
            <a:r>
              <a:rPr lang="en-US" smtClean="0"/>
              <a:t> </a:t>
            </a:r>
            <a:r>
              <a:rPr lang="en-US" err="1" smtClean="0"/>
              <a:t>dạng</a:t>
            </a:r>
            <a:r>
              <a:rPr lang="en-US" smtClean="0"/>
              <a:t> </a:t>
            </a:r>
            <a:r>
              <a:rPr lang="en-US" err="1" smtClean="0"/>
              <a:t>cho</a:t>
            </a:r>
            <a:r>
              <a:rPr lang="en-US" smtClean="0"/>
              <a:t> </a:t>
            </a:r>
            <a:r>
              <a:rPr lang="en-US" err="1" smtClean="0"/>
              <a:t>chữ</a:t>
            </a:r>
            <a:r>
              <a:rPr lang="en-US" smtClean="0"/>
              <a:t> </a:t>
            </a:r>
            <a:r>
              <a:rPr lang="en-US" err="1" smtClean="0"/>
              <a:t>vẫn</a:t>
            </a:r>
            <a:r>
              <a:rPr lang="en-US" smtClean="0"/>
              <a:t> </a:t>
            </a:r>
            <a:r>
              <a:rPr lang="en-US" err="1" smtClean="0"/>
              <a:t>có</a:t>
            </a:r>
            <a:r>
              <a:rPr lang="en-US" smtClean="0"/>
              <a:t> </a:t>
            </a:r>
            <a:r>
              <a:rPr lang="en-US" err="1" smtClean="0"/>
              <a:t>thể</a:t>
            </a:r>
            <a:r>
              <a:rPr lang="en-US" smtClean="0"/>
              <a:t> </a:t>
            </a:r>
            <a:r>
              <a:rPr lang="en-US" err="1" smtClean="0"/>
              <a:t>thay</a:t>
            </a:r>
            <a:r>
              <a:rPr lang="en-US" smtClean="0"/>
              <a:t> </a:t>
            </a:r>
            <a:r>
              <a:rPr lang="en-US" err="1" smtClean="0"/>
              <a:t>đổi</a:t>
            </a:r>
            <a:r>
              <a:rPr lang="en-US" smtClean="0"/>
              <a:t> </a:t>
            </a:r>
            <a:r>
              <a:rPr lang="en-US" err="1" smtClean="0"/>
              <a:t>được</a:t>
            </a:r>
            <a:r>
              <a:rPr lang="en-US" smtClean="0"/>
              <a:t>.</a:t>
            </a:r>
          </a:p>
          <a:p>
            <a:pPr algn="just"/>
            <a:r>
              <a:rPr lang="en-US" err="1" smtClean="0"/>
              <a:t>Trong</a:t>
            </a:r>
            <a:r>
              <a:rPr lang="en-US" smtClean="0"/>
              <a:t> </a:t>
            </a:r>
            <a:r>
              <a:rPr lang="en-US" err="1" smtClean="0"/>
              <a:t>quá</a:t>
            </a:r>
            <a:r>
              <a:rPr lang="en-US" smtClean="0"/>
              <a:t> </a:t>
            </a:r>
            <a:r>
              <a:rPr lang="en-US" err="1" smtClean="0"/>
              <a:t>trình</a:t>
            </a:r>
            <a:r>
              <a:rPr lang="en-US" smtClean="0"/>
              <a:t> </a:t>
            </a:r>
            <a:r>
              <a:rPr lang="en-US" err="1" smtClean="0"/>
              <a:t>thiết</a:t>
            </a:r>
            <a:r>
              <a:rPr lang="en-US" smtClean="0"/>
              <a:t> </a:t>
            </a:r>
            <a:r>
              <a:rPr lang="en-US" err="1" smtClean="0"/>
              <a:t>kế</a:t>
            </a:r>
            <a:r>
              <a:rPr lang="en-US" smtClean="0"/>
              <a:t> </a:t>
            </a:r>
            <a:r>
              <a:rPr lang="en-US" err="1" smtClean="0"/>
              <a:t>bài</a:t>
            </a:r>
            <a:r>
              <a:rPr lang="en-US" smtClean="0"/>
              <a:t> </a:t>
            </a:r>
            <a:r>
              <a:rPr lang="en-US" err="1" smtClean="0"/>
              <a:t>trình</a:t>
            </a:r>
            <a:r>
              <a:rPr lang="en-US" smtClean="0"/>
              <a:t> </a:t>
            </a:r>
            <a:r>
              <a:rPr lang="en-US" err="1" smtClean="0"/>
              <a:t>chiếu</a:t>
            </a:r>
            <a:r>
              <a:rPr lang="en-US" smtClean="0"/>
              <a:t> </a:t>
            </a:r>
            <a:r>
              <a:rPr lang="en-US" err="1" smtClean="0"/>
              <a:t>vẫn</a:t>
            </a:r>
            <a:r>
              <a:rPr lang="en-US" smtClean="0"/>
              <a:t> </a:t>
            </a:r>
            <a:r>
              <a:rPr lang="en-US" err="1" smtClean="0"/>
              <a:t>có</a:t>
            </a:r>
            <a:r>
              <a:rPr lang="en-US" smtClean="0"/>
              <a:t> </a:t>
            </a:r>
            <a:r>
              <a:rPr lang="en-US" err="1" smtClean="0"/>
              <a:t>thể</a:t>
            </a:r>
            <a:r>
              <a:rPr lang="en-US" smtClean="0"/>
              <a:t> </a:t>
            </a:r>
            <a:r>
              <a:rPr lang="en-US" err="1" smtClean="0"/>
              <a:t>sửa</a:t>
            </a:r>
            <a:r>
              <a:rPr lang="en-US" smtClean="0"/>
              <a:t> </a:t>
            </a:r>
            <a:r>
              <a:rPr lang="en-US" err="1" smtClean="0"/>
              <a:t>đổi</a:t>
            </a:r>
            <a:r>
              <a:rPr lang="en-US" smtClean="0"/>
              <a:t> Slide Master </a:t>
            </a:r>
            <a:r>
              <a:rPr lang="en-US" err="1" smtClean="0"/>
              <a:t>và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</a:t>
            </a:r>
            <a:r>
              <a:rPr lang="en-US" err="1" smtClean="0"/>
              <a:t>sửa</a:t>
            </a:r>
            <a:r>
              <a:rPr lang="en-US" smtClean="0"/>
              <a:t> </a:t>
            </a:r>
            <a:r>
              <a:rPr lang="en-US" err="1" smtClean="0"/>
              <a:t>đổi</a:t>
            </a:r>
            <a:r>
              <a:rPr lang="en-US" smtClean="0"/>
              <a:t> </a:t>
            </a:r>
            <a:r>
              <a:rPr lang="en-US" err="1" smtClean="0"/>
              <a:t>đó</a:t>
            </a:r>
            <a:r>
              <a:rPr lang="en-US" smtClean="0"/>
              <a:t> </a:t>
            </a:r>
            <a:r>
              <a:rPr lang="en-US" err="1" smtClean="0"/>
              <a:t>sẽ</a:t>
            </a:r>
            <a:r>
              <a:rPr lang="en-US" smtClean="0"/>
              <a:t> </a:t>
            </a:r>
            <a:r>
              <a:rPr lang="en-US" err="1" smtClean="0"/>
              <a:t>được</a:t>
            </a:r>
            <a:r>
              <a:rPr lang="en-US" smtClean="0"/>
              <a:t> </a:t>
            </a:r>
            <a:r>
              <a:rPr lang="en-US" err="1" smtClean="0"/>
              <a:t>áp</a:t>
            </a:r>
            <a:r>
              <a:rPr lang="en-US" smtClean="0"/>
              <a:t> </a:t>
            </a:r>
            <a:r>
              <a:rPr lang="en-US" err="1" smtClean="0"/>
              <a:t>dụng</a:t>
            </a:r>
            <a:r>
              <a:rPr lang="en-US" smtClean="0"/>
              <a:t> </a:t>
            </a:r>
            <a:r>
              <a:rPr lang="en-US" err="1" smtClean="0"/>
              <a:t>lên</a:t>
            </a:r>
            <a:r>
              <a:rPr lang="en-US" smtClean="0"/>
              <a:t> </a:t>
            </a:r>
            <a:r>
              <a:rPr lang="en-US" err="1" smtClean="0"/>
              <a:t>tất</a:t>
            </a:r>
            <a:r>
              <a:rPr lang="en-US" smtClean="0"/>
              <a:t> </a:t>
            </a:r>
            <a:r>
              <a:rPr lang="en-US" err="1" smtClean="0"/>
              <a:t>cả</a:t>
            </a:r>
            <a:r>
              <a:rPr lang="en-US" smtClean="0"/>
              <a:t> </a:t>
            </a:r>
            <a:r>
              <a:rPr lang="en-US" err="1" smtClean="0"/>
              <a:t>các</a:t>
            </a:r>
            <a:r>
              <a:rPr lang="en-US" smtClean="0"/>
              <a:t> slide </a:t>
            </a:r>
            <a:r>
              <a:rPr lang="en-US" err="1" smtClean="0"/>
              <a:t>đang</a:t>
            </a:r>
            <a:r>
              <a:rPr lang="en-US" smtClean="0"/>
              <a:t> </a:t>
            </a:r>
            <a:r>
              <a:rPr lang="en-US" err="1" smtClean="0"/>
              <a:t>có</a:t>
            </a:r>
            <a:r>
              <a:rPr lang="en-US" smtClean="0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Mời các bạn xem video thực hành</a:t>
            </a:r>
            <a:endParaRPr lang="en-US"/>
          </a:p>
        </p:txBody>
      </p:sp>
      <p:pic>
        <p:nvPicPr>
          <p:cNvPr id="6" name="Thuc hanh tao Slide Mast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3" y="1219200"/>
            <a:ext cx="9136294" cy="5135562"/>
          </a:xfrm>
        </p:spPr>
      </p:pic>
    </p:spTree>
    <p:extLst>
      <p:ext uri="{BB962C8B-B14F-4D97-AF65-F5344CB8AC3E}">
        <p14:creationId xmlns:p14="http://schemas.microsoft.com/office/powerpoint/2010/main" val="103987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Theme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311</Words>
  <Application>Microsoft Office PowerPoint</Application>
  <PresentationFormat>On-screen Show (4:3)</PresentationFormat>
  <Paragraphs>24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My Theme 01</vt:lpstr>
      <vt:lpstr>1_Custom Design</vt:lpstr>
      <vt:lpstr>Custom Design</vt:lpstr>
      <vt:lpstr>Cách tạo Slide Master trên PowerPoint</vt:lpstr>
      <vt:lpstr>Slide Master là gì ?</vt:lpstr>
      <vt:lpstr>Bước 1</vt:lpstr>
      <vt:lpstr>Bước 2</vt:lpstr>
      <vt:lpstr>Bước 3</vt:lpstr>
      <vt:lpstr>Chú ý: </vt:lpstr>
      <vt:lpstr>Mời các bạn xem video thực hành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Cách tạo Slide Master trên PowerPoint</dc:title>
  <dc:creator>DMC02;Đào Yến Linh - Trường Tiểu học Dương Minh Châu Q10</dc:creator>
  <cp:lastModifiedBy>DMC02</cp:lastModifiedBy>
  <cp:revision>10</cp:revision>
  <dcterms:created xsi:type="dcterms:W3CDTF">2020-05-08T22:54:39Z</dcterms:created>
  <dcterms:modified xsi:type="dcterms:W3CDTF">2020-05-10T00:22:44Z</dcterms:modified>
</cp:coreProperties>
</file>