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304" r:id="rId4"/>
    <p:sldId id="267" r:id="rId5"/>
    <p:sldId id="305" r:id="rId6"/>
    <p:sldId id="293" r:id="rId7"/>
    <p:sldId id="259" r:id="rId8"/>
    <p:sldId id="260" r:id="rId9"/>
    <p:sldId id="295" r:id="rId10"/>
    <p:sldId id="296" r:id="rId11"/>
    <p:sldId id="297" r:id="rId12"/>
    <p:sldId id="298" r:id="rId13"/>
    <p:sldId id="299" r:id="rId14"/>
    <p:sldId id="300" r:id="rId15"/>
    <p:sldId id="301" r:id="rId16"/>
    <p:sldId id="306" r:id="rId17"/>
    <p:sldId id="286" r:id="rId18"/>
    <p:sldId id="288" r:id="rId19"/>
    <p:sldId id="275" r:id="rId20"/>
    <p:sldId id="307" r:id="rId21"/>
    <p:sldId id="289" r:id="rId22"/>
    <p:sldId id="266" r:id="rId23"/>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FFFF"/>
    <a:srgbClr val="CCECFF"/>
    <a:srgbClr val="CCFFFF"/>
    <a:srgbClr val="FFFFCC"/>
    <a:srgbClr val="99CCFF"/>
    <a:srgbClr val="FFCCFF"/>
    <a:srgbClr val="FF99FF"/>
    <a:srgbClr val="3399FF"/>
    <a:srgbClr val="9010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1" d="100"/>
          <a:sy n="81" d="100"/>
        </p:scale>
        <p:origin x="-1056"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8.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56434D-82B0-4B79-B4B2-C76616DA78CC}"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7CEED2F4-5DE4-4C35-A602-20DFACBF2384}">
      <dgm:prSet phldrT="[Text]"/>
      <dgm:spPr>
        <a:solidFill>
          <a:schemeClr val="accent6">
            <a:lumMod val="20000"/>
            <a:lumOff val="80000"/>
          </a:schemeClr>
        </a:solidFill>
        <a:ln>
          <a:solidFill>
            <a:srgbClr val="FFFF00"/>
          </a:solidFill>
        </a:ln>
      </dgm:spPr>
      <dgm:t>
        <a:bodyPr/>
        <a:lstStyle/>
        <a:p>
          <a:pPr>
            <a:buFontTx/>
            <a:buChar char="-"/>
          </a:pPr>
          <a:r>
            <a:rPr lang="vi-VN" b="1" dirty="0">
              <a:solidFill>
                <a:srgbClr val="FF0000"/>
              </a:solidFill>
              <a:latin typeface="+mn-lt"/>
            </a:rPr>
            <a:t>Giáo dục Tiểu học Thành phố Hồ Chí Minh tiếp tục khẳng định là niềm tin của gia đình và xã hội</a:t>
          </a:r>
          <a:endParaRPr lang="en-US" b="1" dirty="0">
            <a:latin typeface="+mn-lt"/>
          </a:endParaRPr>
        </a:p>
      </dgm:t>
    </dgm:pt>
    <dgm:pt modelId="{9EBEE09A-2E56-4BFB-BF35-63477E50D0EC}" type="parTrans" cxnId="{A9162C14-D096-4499-9FA3-44B54AFF0660}">
      <dgm:prSet/>
      <dgm:spPr/>
      <dgm:t>
        <a:bodyPr/>
        <a:lstStyle/>
        <a:p>
          <a:endParaRPr lang="en-US"/>
        </a:p>
      </dgm:t>
    </dgm:pt>
    <dgm:pt modelId="{B2052D24-AFCB-43A4-A665-B837F8F94955}" type="sibTrans" cxnId="{A9162C14-D096-4499-9FA3-44B54AFF0660}">
      <dgm:prSet/>
      <dgm:spPr/>
      <dgm:t>
        <a:bodyPr/>
        <a:lstStyle/>
        <a:p>
          <a:endParaRPr lang="en-US"/>
        </a:p>
      </dgm:t>
    </dgm:pt>
    <dgm:pt modelId="{1A09ADA8-5912-4A52-9CD1-79D7920BDD73}">
      <dgm:prSet phldrT="[Text]" custT="1"/>
      <dgm:spPr>
        <a:solidFill>
          <a:schemeClr val="accent6">
            <a:lumMod val="20000"/>
            <a:lumOff val="80000"/>
          </a:schemeClr>
        </a:solidFill>
        <a:ln>
          <a:solidFill>
            <a:srgbClr val="FFFF00"/>
          </a:solidFill>
        </a:ln>
      </dgm:spPr>
      <dgm:t>
        <a:bodyPr/>
        <a:lstStyle/>
        <a:p>
          <a:pPr>
            <a:buFontTx/>
            <a:buChar char="-"/>
          </a:pPr>
          <a:r>
            <a:rPr lang="en-US" sz="2000" dirty="0">
              <a:solidFill>
                <a:srgbClr val="3333FF"/>
              </a:solidFill>
              <a:latin typeface="+mn-lt"/>
            </a:rPr>
            <a:t>T</a:t>
          </a:r>
          <a:r>
            <a:rPr lang="vi-VN" sz="2000" dirty="0">
              <a:solidFill>
                <a:srgbClr val="3333FF"/>
              </a:solidFill>
              <a:latin typeface="+mn-lt"/>
            </a:rPr>
            <a:t>ập trung </a:t>
          </a:r>
          <a:r>
            <a:rPr lang="vi-VN" sz="2000" b="0" dirty="0">
              <a:solidFill>
                <a:srgbClr val="3333FF"/>
              </a:solidFill>
              <a:latin typeface="+mn-lt"/>
            </a:rPr>
            <a:t>xây dựng trường </a:t>
          </a:r>
          <a:r>
            <a:rPr lang="en-US" sz="2000" b="0" dirty="0" err="1">
              <a:solidFill>
                <a:srgbClr val="3333FF"/>
              </a:solidFill>
              <a:latin typeface="+mn-lt"/>
            </a:rPr>
            <a:t>Tiểu</a:t>
          </a:r>
          <a:r>
            <a:rPr lang="en-US" sz="2000" b="0" dirty="0">
              <a:solidFill>
                <a:srgbClr val="3333FF"/>
              </a:solidFill>
              <a:latin typeface="+mn-lt"/>
            </a:rPr>
            <a:t> </a:t>
          </a:r>
          <a:r>
            <a:rPr lang="vi-VN" sz="2000" b="0" dirty="0">
              <a:solidFill>
                <a:srgbClr val="3333FF"/>
              </a:solidFill>
              <a:latin typeface="+mn-lt"/>
            </a:rPr>
            <a:t>học </a:t>
          </a:r>
          <a:endParaRPr lang="en-US" sz="2000" b="0" dirty="0">
            <a:solidFill>
              <a:srgbClr val="3333FF"/>
            </a:solidFill>
            <a:latin typeface="+mn-lt"/>
          </a:endParaRPr>
        </a:p>
        <a:p>
          <a:pPr>
            <a:buFontTx/>
            <a:buChar char="-"/>
          </a:pPr>
          <a:r>
            <a:rPr lang="vi-VN" sz="2000" b="1" dirty="0">
              <a:solidFill>
                <a:srgbClr val="FF0000"/>
              </a:solidFill>
              <a:latin typeface="+mn-lt"/>
            </a:rPr>
            <a:t>Tiên tiến, hiện đại và hội nhập</a:t>
          </a:r>
          <a:r>
            <a:rPr lang="vi-VN" sz="2000" dirty="0">
              <a:solidFill>
                <a:srgbClr val="3333FF"/>
              </a:solidFill>
              <a:latin typeface="+mn-lt"/>
            </a:rPr>
            <a:t>. </a:t>
          </a:r>
          <a:endParaRPr lang="en-US" sz="2000" dirty="0">
            <a:solidFill>
              <a:srgbClr val="3333FF"/>
            </a:solidFill>
            <a:latin typeface="+mn-lt"/>
          </a:endParaRPr>
        </a:p>
      </dgm:t>
    </dgm:pt>
    <dgm:pt modelId="{60C7AE7B-AF14-4C3B-8C27-DFE56B98DD10}" type="parTrans" cxnId="{06B0BDB1-674A-4D43-B9CA-E8D0BB39644F}">
      <dgm:prSet/>
      <dgm:spPr/>
      <dgm:t>
        <a:bodyPr/>
        <a:lstStyle/>
        <a:p>
          <a:endParaRPr lang="en-US"/>
        </a:p>
      </dgm:t>
    </dgm:pt>
    <dgm:pt modelId="{C41C9694-5010-4BD4-8282-8F0B24AD7352}" type="sibTrans" cxnId="{06B0BDB1-674A-4D43-B9CA-E8D0BB39644F}">
      <dgm:prSet/>
      <dgm:spPr/>
      <dgm:t>
        <a:bodyPr/>
        <a:lstStyle/>
        <a:p>
          <a:endParaRPr lang="en-US"/>
        </a:p>
      </dgm:t>
    </dgm:pt>
    <dgm:pt modelId="{BFB1ED78-BE70-4FE6-A3B5-31616005C401}">
      <dgm:prSet phldrT="[Text]" custT="1"/>
      <dgm:spPr>
        <a:solidFill>
          <a:schemeClr val="accent6">
            <a:lumMod val="20000"/>
            <a:lumOff val="80000"/>
          </a:schemeClr>
        </a:solidFill>
        <a:ln>
          <a:solidFill>
            <a:srgbClr val="FFFF00"/>
          </a:solidFill>
        </a:ln>
      </dgm:spPr>
      <dgm:t>
        <a:bodyPr/>
        <a:lstStyle/>
        <a:p>
          <a:pPr>
            <a:lnSpc>
              <a:spcPct val="100000"/>
            </a:lnSpc>
            <a:spcAft>
              <a:spcPts val="0"/>
            </a:spcAft>
          </a:pPr>
          <a:r>
            <a:rPr lang="en-US" sz="1800" b="1" dirty="0">
              <a:solidFill>
                <a:srgbClr val="FF0000"/>
              </a:solidFill>
              <a:latin typeface="+mn-lt"/>
            </a:rPr>
            <a:t>C</a:t>
          </a:r>
          <a:r>
            <a:rPr lang="vi-VN" sz="1800" b="1" dirty="0">
              <a:solidFill>
                <a:srgbClr val="FF0000"/>
              </a:solidFill>
              <a:latin typeface="+mn-lt"/>
            </a:rPr>
            <a:t>hương trình </a:t>
          </a:r>
          <a:endParaRPr lang="en-US" sz="1800" b="1" dirty="0">
            <a:solidFill>
              <a:srgbClr val="FF0000"/>
            </a:solidFill>
            <a:latin typeface="+mn-lt"/>
          </a:endParaRPr>
        </a:p>
        <a:p>
          <a:pPr>
            <a:lnSpc>
              <a:spcPct val="100000"/>
            </a:lnSpc>
            <a:spcAft>
              <a:spcPts val="0"/>
            </a:spcAft>
          </a:pPr>
          <a:r>
            <a:rPr lang="vi-VN" sz="1800" b="1" dirty="0">
              <a:solidFill>
                <a:srgbClr val="FF0000"/>
              </a:solidFill>
              <a:latin typeface="+mn-lt"/>
            </a:rPr>
            <a:t>Giáo dục phổ thông 2018</a:t>
          </a:r>
          <a:endParaRPr lang="en-US" sz="1800" b="1" dirty="0">
            <a:latin typeface="+mn-lt"/>
          </a:endParaRPr>
        </a:p>
      </dgm:t>
    </dgm:pt>
    <dgm:pt modelId="{3A36114D-AF0D-4457-AFB0-2907DBADB810}" type="parTrans" cxnId="{89188D77-FCEC-41FC-BF95-EF4637D5E5A7}">
      <dgm:prSet/>
      <dgm:spPr/>
      <dgm:t>
        <a:bodyPr/>
        <a:lstStyle/>
        <a:p>
          <a:endParaRPr lang="en-US"/>
        </a:p>
      </dgm:t>
    </dgm:pt>
    <dgm:pt modelId="{59708C2B-2997-4341-9E80-5C172DF5F9C4}" type="sibTrans" cxnId="{89188D77-FCEC-41FC-BF95-EF4637D5E5A7}">
      <dgm:prSet/>
      <dgm:spPr/>
      <dgm:t>
        <a:bodyPr/>
        <a:lstStyle/>
        <a:p>
          <a:endParaRPr lang="en-US"/>
        </a:p>
      </dgm:t>
    </dgm:pt>
    <dgm:pt modelId="{78FD101C-9D5B-4CEB-BBA2-FDC64B28152F}">
      <dgm:prSet phldrT="[Text]" custT="1"/>
      <dgm:spPr>
        <a:solidFill>
          <a:schemeClr val="accent6">
            <a:lumMod val="20000"/>
            <a:lumOff val="80000"/>
          </a:schemeClr>
        </a:solidFill>
      </dgm:spPr>
      <dgm:t>
        <a:bodyPr/>
        <a:lstStyle/>
        <a:p>
          <a:pPr>
            <a:lnSpc>
              <a:spcPct val="100000"/>
            </a:lnSpc>
            <a:spcAft>
              <a:spcPts val="0"/>
            </a:spcAft>
          </a:pPr>
          <a:r>
            <a:rPr lang="en-US" sz="1800" dirty="0">
              <a:solidFill>
                <a:srgbClr val="3333FF"/>
              </a:solidFill>
              <a:latin typeface="+mn-lt"/>
            </a:rPr>
            <a:t>s</a:t>
          </a:r>
          <a:r>
            <a:rPr lang="vi-VN" sz="1800" dirty="0">
              <a:solidFill>
                <a:srgbClr val="3333FF"/>
              </a:solidFill>
              <a:latin typeface="+mn-lt"/>
            </a:rPr>
            <a:t>ách giáo khoa mới</a:t>
          </a:r>
          <a:endParaRPr lang="en-US" sz="1800" dirty="0">
            <a:solidFill>
              <a:srgbClr val="3333FF"/>
            </a:solidFill>
            <a:latin typeface="+mn-lt"/>
          </a:endParaRPr>
        </a:p>
      </dgm:t>
    </dgm:pt>
    <dgm:pt modelId="{EF556837-8A0D-442F-9E7F-4C7871EC3625}" type="parTrans" cxnId="{6FCC9D37-D795-4881-B91A-976985B9749C}">
      <dgm:prSet/>
      <dgm:spPr/>
      <dgm:t>
        <a:bodyPr/>
        <a:lstStyle/>
        <a:p>
          <a:endParaRPr lang="en-US"/>
        </a:p>
      </dgm:t>
    </dgm:pt>
    <dgm:pt modelId="{92F70C2E-AD94-496C-B967-BB85FF4E86B5}" type="sibTrans" cxnId="{6FCC9D37-D795-4881-B91A-976985B9749C}">
      <dgm:prSet/>
      <dgm:spPr/>
      <dgm:t>
        <a:bodyPr/>
        <a:lstStyle/>
        <a:p>
          <a:endParaRPr lang="en-US"/>
        </a:p>
      </dgm:t>
    </dgm:pt>
    <dgm:pt modelId="{71E1DAFC-7D2F-4732-A01F-92CD7A5E32CA}">
      <dgm:prSet phldrT="[Text]" custT="1"/>
      <dgm:spPr>
        <a:solidFill>
          <a:schemeClr val="accent6">
            <a:lumMod val="20000"/>
            <a:lumOff val="80000"/>
          </a:schemeClr>
        </a:solidFill>
      </dgm:spPr>
      <dgm:t>
        <a:bodyPr/>
        <a:lstStyle/>
        <a:p>
          <a:pPr>
            <a:lnSpc>
              <a:spcPct val="100000"/>
            </a:lnSpc>
            <a:spcAft>
              <a:spcPts val="0"/>
            </a:spcAft>
          </a:pPr>
          <a:r>
            <a:rPr lang="en-US" sz="2000" dirty="0" err="1">
              <a:solidFill>
                <a:srgbClr val="3333FF"/>
              </a:solidFill>
              <a:latin typeface="+mn-lt"/>
            </a:rPr>
            <a:t>Tập</a:t>
          </a:r>
          <a:r>
            <a:rPr lang="en-US" sz="2000" dirty="0">
              <a:solidFill>
                <a:srgbClr val="3333FF"/>
              </a:solidFill>
              <a:latin typeface="+mn-lt"/>
            </a:rPr>
            <a:t> </a:t>
          </a:r>
          <a:r>
            <a:rPr lang="en-US" sz="2000" dirty="0" err="1">
              <a:solidFill>
                <a:srgbClr val="3333FF"/>
              </a:solidFill>
              <a:latin typeface="+mn-lt"/>
            </a:rPr>
            <a:t>huấn</a:t>
          </a:r>
          <a:r>
            <a:rPr lang="en-US" sz="2000" dirty="0">
              <a:solidFill>
                <a:srgbClr val="3333FF"/>
              </a:solidFill>
              <a:latin typeface="+mn-lt"/>
            </a:rPr>
            <a:t> </a:t>
          </a:r>
        </a:p>
        <a:p>
          <a:pPr>
            <a:lnSpc>
              <a:spcPct val="100000"/>
            </a:lnSpc>
            <a:spcAft>
              <a:spcPts val="0"/>
            </a:spcAft>
          </a:pPr>
          <a:r>
            <a:rPr lang="en-US" sz="2000" dirty="0" err="1">
              <a:solidFill>
                <a:srgbClr val="3333FF"/>
              </a:solidFill>
              <a:latin typeface="+mn-lt"/>
            </a:rPr>
            <a:t>Chương</a:t>
          </a:r>
          <a:r>
            <a:rPr lang="en-US" sz="2000" dirty="0">
              <a:solidFill>
                <a:srgbClr val="3333FF"/>
              </a:solidFill>
              <a:latin typeface="+mn-lt"/>
            </a:rPr>
            <a:t> </a:t>
          </a:r>
          <a:r>
            <a:rPr lang="en-US" sz="2000" dirty="0" err="1">
              <a:solidFill>
                <a:srgbClr val="3333FF"/>
              </a:solidFill>
              <a:latin typeface="+mn-lt"/>
            </a:rPr>
            <a:t>trình</a:t>
          </a:r>
          <a:r>
            <a:rPr lang="en-US" sz="2000" dirty="0">
              <a:solidFill>
                <a:srgbClr val="3333FF"/>
              </a:solidFill>
              <a:latin typeface="+mn-lt"/>
            </a:rPr>
            <a:t> </a:t>
          </a:r>
          <a:r>
            <a:rPr lang="en-US" sz="2000" dirty="0" err="1">
              <a:solidFill>
                <a:srgbClr val="3333FF"/>
              </a:solidFill>
              <a:latin typeface="+mn-lt"/>
            </a:rPr>
            <a:t>lớp</a:t>
          </a:r>
          <a:r>
            <a:rPr lang="en-US" sz="2000" dirty="0">
              <a:solidFill>
                <a:srgbClr val="3333FF"/>
              </a:solidFill>
              <a:latin typeface="+mn-lt"/>
            </a:rPr>
            <a:t> 1</a:t>
          </a:r>
        </a:p>
      </dgm:t>
    </dgm:pt>
    <dgm:pt modelId="{41B24262-289D-4B77-9B63-7EFE4930C597}" type="parTrans" cxnId="{E1C99955-CB79-435B-BE59-6E7512850EE9}">
      <dgm:prSet/>
      <dgm:spPr/>
      <dgm:t>
        <a:bodyPr/>
        <a:lstStyle/>
        <a:p>
          <a:endParaRPr lang="en-US"/>
        </a:p>
      </dgm:t>
    </dgm:pt>
    <dgm:pt modelId="{69727D7B-030D-420C-8AC9-339DF5FC874C}" type="sibTrans" cxnId="{E1C99955-CB79-435B-BE59-6E7512850EE9}">
      <dgm:prSet/>
      <dgm:spPr/>
      <dgm:t>
        <a:bodyPr/>
        <a:lstStyle/>
        <a:p>
          <a:endParaRPr lang="en-US"/>
        </a:p>
      </dgm:t>
    </dgm:pt>
    <dgm:pt modelId="{E399EF75-86E7-46FA-BB4E-69C064F7B4FE}">
      <dgm:prSet custT="1"/>
      <dgm:spPr>
        <a:solidFill>
          <a:schemeClr val="accent6">
            <a:lumMod val="20000"/>
            <a:lumOff val="80000"/>
          </a:schemeClr>
        </a:solidFill>
      </dgm:spPr>
      <dgm:t>
        <a:bodyPr/>
        <a:lstStyle/>
        <a:p>
          <a:r>
            <a:rPr lang="vi-VN" sz="2000" dirty="0">
              <a:solidFill>
                <a:srgbClr val="3333FF"/>
              </a:solidFill>
              <a:latin typeface="+mn-lt"/>
            </a:rPr>
            <a:t>làm cho học sinh thích học, thích đi học, </a:t>
          </a:r>
          <a:endParaRPr lang="en-US" sz="2000" dirty="0">
            <a:solidFill>
              <a:srgbClr val="3333FF"/>
            </a:solidFill>
            <a:latin typeface="+mn-lt"/>
          </a:endParaRPr>
        </a:p>
      </dgm:t>
    </dgm:pt>
    <dgm:pt modelId="{BEAFD862-25F0-4B4D-8918-62F8B274DC0B}" type="parTrans" cxnId="{DE74A23B-BC65-4C73-BF99-3AD02A1F2CAD}">
      <dgm:prSet/>
      <dgm:spPr/>
      <dgm:t>
        <a:bodyPr/>
        <a:lstStyle/>
        <a:p>
          <a:endParaRPr lang="en-US"/>
        </a:p>
      </dgm:t>
    </dgm:pt>
    <dgm:pt modelId="{B1CFE0CA-811F-4F20-8EDD-2D71B443E83A}" type="sibTrans" cxnId="{DE74A23B-BC65-4C73-BF99-3AD02A1F2CAD}">
      <dgm:prSet/>
      <dgm:spPr/>
      <dgm:t>
        <a:bodyPr/>
        <a:lstStyle/>
        <a:p>
          <a:endParaRPr lang="en-US"/>
        </a:p>
      </dgm:t>
    </dgm:pt>
    <dgm:pt modelId="{AF20893B-7355-417A-8FFD-B0B4D83CE6D4}">
      <dgm:prSet custT="1"/>
      <dgm:spPr>
        <a:solidFill>
          <a:schemeClr val="accent6">
            <a:lumMod val="20000"/>
            <a:lumOff val="80000"/>
          </a:schemeClr>
        </a:solidFill>
      </dgm:spPr>
      <dgm:t>
        <a:bodyPr/>
        <a:lstStyle/>
        <a:p>
          <a:r>
            <a:rPr lang="vi-VN" sz="2000" dirty="0">
              <a:solidFill>
                <a:srgbClr val="3333FF"/>
              </a:solidFill>
              <a:latin typeface="+mn-lt"/>
            </a:rPr>
            <a:t>mỗi ngày đến trường là một ngày vui</a:t>
          </a:r>
          <a:r>
            <a:rPr lang="en-US" sz="2000" dirty="0">
              <a:solidFill>
                <a:srgbClr val="3333FF"/>
              </a:solidFill>
              <a:latin typeface="+mn-lt"/>
            </a:rPr>
            <a:t>. </a:t>
          </a:r>
        </a:p>
      </dgm:t>
    </dgm:pt>
    <dgm:pt modelId="{2429231B-0D31-4875-B1FD-DD1D9C4734D8}" type="parTrans" cxnId="{A61D553E-0D09-4A02-9F65-A47A942FE60F}">
      <dgm:prSet/>
      <dgm:spPr/>
      <dgm:t>
        <a:bodyPr/>
        <a:lstStyle/>
        <a:p>
          <a:endParaRPr lang="en-US"/>
        </a:p>
      </dgm:t>
    </dgm:pt>
    <dgm:pt modelId="{B00B4C5F-3476-454F-8EC7-B5D95628F033}" type="sibTrans" cxnId="{A61D553E-0D09-4A02-9F65-A47A942FE60F}">
      <dgm:prSet/>
      <dgm:spPr/>
      <dgm:t>
        <a:bodyPr/>
        <a:lstStyle/>
        <a:p>
          <a:endParaRPr lang="en-US"/>
        </a:p>
      </dgm:t>
    </dgm:pt>
    <dgm:pt modelId="{BEE6E220-9AA1-4F13-9B74-A08D46225E53}">
      <dgm:prSet phldrT="[Text]" custT="1"/>
      <dgm:spPr>
        <a:solidFill>
          <a:srgbClr val="FFCCCC"/>
        </a:solidFill>
        <a:ln>
          <a:solidFill>
            <a:srgbClr val="FFFF00"/>
          </a:solidFill>
        </a:ln>
      </dgm:spPr>
      <dgm:t>
        <a:bodyPr/>
        <a:lstStyle/>
        <a:p>
          <a:pPr>
            <a:buFontTx/>
            <a:buChar char="-"/>
          </a:pPr>
          <a:r>
            <a:rPr lang="en-US" sz="2000" dirty="0">
              <a:solidFill>
                <a:srgbClr val="3333FF"/>
              </a:solidFill>
              <a:latin typeface="+mn-lt"/>
            </a:rPr>
            <a:t>N</a:t>
          </a:r>
          <a:r>
            <a:rPr lang="vi-VN" sz="2000" dirty="0">
              <a:solidFill>
                <a:srgbClr val="3333FF"/>
              </a:solidFill>
              <a:latin typeface="+mn-lt"/>
            </a:rPr>
            <a:t>âng cao chất lượng công tác </a:t>
          </a:r>
          <a:r>
            <a:rPr lang="vi-VN" sz="2000" b="1" dirty="0">
              <a:solidFill>
                <a:srgbClr val="FF0000"/>
              </a:solidFill>
              <a:latin typeface="+mn-lt"/>
            </a:rPr>
            <a:t>kiểm tra, đánh giá</a:t>
          </a:r>
          <a:endParaRPr lang="en-US" sz="2000" b="1" dirty="0">
            <a:solidFill>
              <a:srgbClr val="FF0000"/>
            </a:solidFill>
            <a:latin typeface="+mn-lt"/>
          </a:endParaRPr>
        </a:p>
      </dgm:t>
    </dgm:pt>
    <dgm:pt modelId="{663A8327-2DC5-45E9-AC05-40CC24E352C6}" type="parTrans" cxnId="{5BDDA59E-0E55-4172-A825-46B8C144550D}">
      <dgm:prSet/>
      <dgm:spPr/>
      <dgm:t>
        <a:bodyPr/>
        <a:lstStyle/>
        <a:p>
          <a:endParaRPr lang="en-US"/>
        </a:p>
      </dgm:t>
    </dgm:pt>
    <dgm:pt modelId="{28E48A90-6A3D-415D-B077-69F5EA18B5A2}" type="sibTrans" cxnId="{5BDDA59E-0E55-4172-A825-46B8C144550D}">
      <dgm:prSet/>
      <dgm:spPr/>
      <dgm:t>
        <a:bodyPr/>
        <a:lstStyle/>
        <a:p>
          <a:endParaRPr lang="en-US"/>
        </a:p>
      </dgm:t>
    </dgm:pt>
    <dgm:pt modelId="{2018E869-9B5A-4550-A101-6A80FDD97198}">
      <dgm:prSet phldrT="[Text]" custT="1"/>
      <dgm:spPr>
        <a:solidFill>
          <a:schemeClr val="accent6">
            <a:lumMod val="40000"/>
            <a:lumOff val="60000"/>
          </a:schemeClr>
        </a:solidFill>
        <a:ln>
          <a:solidFill>
            <a:srgbClr val="FFFF00"/>
          </a:solidFill>
        </a:ln>
      </dgm:spPr>
      <dgm:t>
        <a:bodyPr/>
        <a:lstStyle/>
        <a:p>
          <a:pPr>
            <a:buFontTx/>
            <a:buChar char="-"/>
          </a:pPr>
          <a:r>
            <a:rPr lang="en-US" sz="1800" b="1" dirty="0" err="1">
              <a:solidFill>
                <a:srgbClr val="FF0000"/>
              </a:solidFill>
              <a:latin typeface="+mn-lt"/>
            </a:rPr>
            <a:t>Chú</a:t>
          </a:r>
          <a:r>
            <a:rPr lang="en-US" sz="1800" b="1" dirty="0">
              <a:solidFill>
                <a:srgbClr val="FF0000"/>
              </a:solidFill>
              <a:latin typeface="+mn-lt"/>
            </a:rPr>
            <a:t> </a:t>
          </a:r>
          <a:r>
            <a:rPr lang="en-US" sz="1800" b="1" dirty="0" err="1">
              <a:solidFill>
                <a:srgbClr val="FF0000"/>
              </a:solidFill>
              <a:latin typeface="+mn-lt"/>
            </a:rPr>
            <a:t>trọng</a:t>
          </a:r>
          <a:r>
            <a:rPr lang="en-US" sz="1800" b="1" dirty="0">
              <a:solidFill>
                <a:srgbClr val="FF0000"/>
              </a:solidFill>
              <a:latin typeface="+mn-lt"/>
            </a:rPr>
            <a:t> </a:t>
          </a:r>
          <a:r>
            <a:rPr lang="vi-VN" sz="1800" b="1" dirty="0">
              <a:solidFill>
                <a:srgbClr val="FF0000"/>
              </a:solidFill>
              <a:latin typeface="+mn-lt"/>
            </a:rPr>
            <a:t>phát triển phẩm chất, năng lực của </a:t>
          </a:r>
          <a:r>
            <a:rPr lang="en-US" sz="1800" b="1" dirty="0" err="1">
              <a:solidFill>
                <a:srgbClr val="FF0000"/>
              </a:solidFill>
              <a:latin typeface="+mn-lt"/>
            </a:rPr>
            <a:t>học</a:t>
          </a:r>
          <a:r>
            <a:rPr lang="en-US" sz="1800" b="1" dirty="0">
              <a:solidFill>
                <a:srgbClr val="FF0000"/>
              </a:solidFill>
              <a:latin typeface="+mn-lt"/>
            </a:rPr>
            <a:t> </a:t>
          </a:r>
          <a:r>
            <a:rPr lang="en-US" sz="1800" b="1" dirty="0" err="1">
              <a:solidFill>
                <a:srgbClr val="FF0000"/>
              </a:solidFill>
              <a:latin typeface="+mn-lt"/>
            </a:rPr>
            <a:t>sinh</a:t>
          </a:r>
          <a:endParaRPr lang="en-US" sz="1800" b="1" dirty="0">
            <a:latin typeface="+mn-lt"/>
          </a:endParaRPr>
        </a:p>
      </dgm:t>
    </dgm:pt>
    <dgm:pt modelId="{A916D749-DE0A-491B-B5ED-99D5105B7F49}" type="parTrans" cxnId="{6527B02E-7E61-4703-8C87-6A24D7363341}">
      <dgm:prSet/>
      <dgm:spPr/>
      <dgm:t>
        <a:bodyPr/>
        <a:lstStyle/>
        <a:p>
          <a:endParaRPr lang="en-US"/>
        </a:p>
      </dgm:t>
    </dgm:pt>
    <dgm:pt modelId="{C1861D2E-0439-4A5C-9B9D-9E4D7A773FAD}" type="sibTrans" cxnId="{6527B02E-7E61-4703-8C87-6A24D7363341}">
      <dgm:prSet/>
      <dgm:spPr/>
      <dgm:t>
        <a:bodyPr/>
        <a:lstStyle/>
        <a:p>
          <a:endParaRPr lang="en-US"/>
        </a:p>
      </dgm:t>
    </dgm:pt>
    <dgm:pt modelId="{40B1CB75-F64F-4FE8-8E0B-031D7A39E26E}">
      <dgm:prSet phldrT="[Text]" custT="1"/>
      <dgm:spPr>
        <a:solidFill>
          <a:schemeClr val="accent6">
            <a:lumMod val="20000"/>
            <a:lumOff val="80000"/>
          </a:schemeClr>
        </a:solidFill>
        <a:ln>
          <a:solidFill>
            <a:schemeClr val="accent6">
              <a:lumMod val="40000"/>
              <a:lumOff val="60000"/>
            </a:schemeClr>
          </a:solidFill>
        </a:ln>
      </dgm:spPr>
      <dgm:t>
        <a:bodyPr/>
        <a:lstStyle/>
        <a:p>
          <a:r>
            <a:rPr lang="en-US" sz="2000" b="1" dirty="0">
              <a:solidFill>
                <a:srgbClr val="FF0000"/>
              </a:solidFill>
              <a:latin typeface="+mn-lt"/>
            </a:rPr>
            <a:t>Đ</a:t>
          </a:r>
          <a:r>
            <a:rPr lang="vi-VN" sz="2000" b="1" dirty="0">
              <a:solidFill>
                <a:srgbClr val="FF0000"/>
              </a:solidFill>
              <a:latin typeface="+mn-lt"/>
            </a:rPr>
            <a:t>ổi mới công tác quản trị</a:t>
          </a:r>
          <a:endParaRPr lang="en-US" sz="2000" b="1" dirty="0">
            <a:solidFill>
              <a:srgbClr val="FF0000"/>
            </a:solidFill>
            <a:latin typeface="+mn-lt"/>
          </a:endParaRPr>
        </a:p>
      </dgm:t>
    </dgm:pt>
    <dgm:pt modelId="{A564E439-DD79-4222-84D5-C8DBF0001BA9}" type="parTrans" cxnId="{54EA8378-0527-43CA-82EF-A33EB8A493FB}">
      <dgm:prSet/>
      <dgm:spPr/>
      <dgm:t>
        <a:bodyPr/>
        <a:lstStyle/>
        <a:p>
          <a:endParaRPr lang="en-US"/>
        </a:p>
      </dgm:t>
    </dgm:pt>
    <dgm:pt modelId="{CE5E95A5-7BD3-4D08-8250-FFCFD4352B6F}" type="sibTrans" cxnId="{54EA8378-0527-43CA-82EF-A33EB8A493FB}">
      <dgm:prSet/>
      <dgm:spPr/>
      <dgm:t>
        <a:bodyPr/>
        <a:lstStyle/>
        <a:p>
          <a:endParaRPr lang="en-US"/>
        </a:p>
      </dgm:t>
    </dgm:pt>
    <dgm:pt modelId="{F404F576-82F7-4424-9E98-2F73F4040075}">
      <dgm:prSet phldrT="[Text]" custT="1"/>
      <dgm:spPr>
        <a:solidFill>
          <a:schemeClr val="accent6">
            <a:lumMod val="40000"/>
            <a:lumOff val="60000"/>
          </a:schemeClr>
        </a:solidFill>
      </dgm:spPr>
      <dgm:t>
        <a:bodyPr/>
        <a:lstStyle/>
        <a:p>
          <a:pPr>
            <a:buFontTx/>
            <a:buNone/>
          </a:pPr>
          <a:r>
            <a:rPr lang="vi-VN" sz="1800" dirty="0">
              <a:solidFill>
                <a:srgbClr val="3333FF"/>
              </a:solidFill>
              <a:latin typeface="+mn-lt"/>
            </a:rPr>
            <a:t>đạo đức,</a:t>
          </a:r>
          <a:r>
            <a:rPr lang="en-US" sz="1800" dirty="0">
              <a:solidFill>
                <a:srgbClr val="3333FF"/>
              </a:solidFill>
              <a:latin typeface="+mn-lt"/>
            </a:rPr>
            <a:t> </a:t>
          </a:r>
          <a:r>
            <a:rPr lang="vi-VN" sz="1800" dirty="0">
              <a:solidFill>
                <a:srgbClr val="3333FF"/>
              </a:solidFill>
              <a:latin typeface="+mn-lt"/>
            </a:rPr>
            <a:t>ý thức</a:t>
          </a:r>
          <a:r>
            <a:rPr lang="en-US" sz="1800" dirty="0">
              <a:solidFill>
                <a:srgbClr val="3333FF"/>
              </a:solidFill>
              <a:latin typeface="+mn-lt"/>
            </a:rPr>
            <a:t>, </a:t>
          </a:r>
          <a:r>
            <a:rPr lang="vi-VN" sz="1800" dirty="0">
              <a:solidFill>
                <a:srgbClr val="3333FF"/>
              </a:solidFill>
              <a:latin typeface="Arial" panose="020B0604020202020204" pitchFamily="34" charset="0"/>
              <a:cs typeface="Arial" panose="020B0604020202020204" pitchFamily="34" charset="0"/>
            </a:rPr>
            <a:t>lối sống, </a:t>
          </a:r>
          <a:r>
            <a:rPr lang="en-US" sz="1800" dirty="0">
              <a:solidFill>
                <a:srgbClr val="3333FF"/>
              </a:solidFill>
              <a:latin typeface="Arial" panose="020B0604020202020204" pitchFamily="34" charset="0"/>
              <a:cs typeface="Arial" panose="020B0604020202020204" pitchFamily="34" charset="0"/>
            </a:rPr>
            <a:t>          </a:t>
          </a:r>
          <a:r>
            <a:rPr lang="vi-VN" sz="1800" dirty="0">
              <a:solidFill>
                <a:srgbClr val="3333FF"/>
              </a:solidFill>
              <a:latin typeface="Arial" panose="020B0604020202020204" pitchFamily="34" charset="0"/>
              <a:cs typeface="Arial" panose="020B0604020202020204" pitchFamily="34" charset="0"/>
            </a:rPr>
            <a:t>kỹ năng</a:t>
          </a:r>
          <a:r>
            <a:rPr lang="en-US" sz="1800" dirty="0">
              <a:solidFill>
                <a:srgbClr val="3333FF"/>
              </a:solidFill>
              <a:latin typeface="Arial" panose="020B0604020202020204" pitchFamily="34" charset="0"/>
              <a:cs typeface="Arial" panose="020B0604020202020204" pitchFamily="34" charset="0"/>
            </a:rPr>
            <a:t> </a:t>
          </a:r>
          <a:r>
            <a:rPr lang="en-US" sz="1800" dirty="0" err="1">
              <a:solidFill>
                <a:srgbClr val="3333FF"/>
              </a:solidFill>
              <a:latin typeface="Arial" panose="020B0604020202020204" pitchFamily="34" charset="0"/>
              <a:cs typeface="Arial" panose="020B0604020202020204" pitchFamily="34" charset="0"/>
            </a:rPr>
            <a:t>sống</a:t>
          </a:r>
          <a:r>
            <a:rPr lang="en-US" sz="1800" dirty="0">
              <a:solidFill>
                <a:srgbClr val="3333FF"/>
              </a:solidFill>
              <a:latin typeface="Arial" panose="020B0604020202020204" pitchFamily="34" charset="0"/>
              <a:cs typeface="Arial" panose="020B0604020202020204" pitchFamily="34" charset="0"/>
            </a:rPr>
            <a:t>,..</a:t>
          </a:r>
        </a:p>
      </dgm:t>
    </dgm:pt>
    <dgm:pt modelId="{E03EB4A7-D525-4EAC-9EF1-28B8C0134238}" type="sibTrans" cxnId="{6723CD6E-61D0-45DF-9C3C-26A9C9410496}">
      <dgm:prSet/>
      <dgm:spPr/>
      <dgm:t>
        <a:bodyPr/>
        <a:lstStyle/>
        <a:p>
          <a:endParaRPr lang="en-US"/>
        </a:p>
      </dgm:t>
    </dgm:pt>
    <dgm:pt modelId="{E506210F-F0EC-4A25-8082-48B83C75EB00}" type="parTrans" cxnId="{6723CD6E-61D0-45DF-9C3C-26A9C9410496}">
      <dgm:prSet/>
      <dgm:spPr/>
      <dgm:t>
        <a:bodyPr/>
        <a:lstStyle/>
        <a:p>
          <a:endParaRPr lang="en-US"/>
        </a:p>
      </dgm:t>
    </dgm:pt>
    <dgm:pt modelId="{BB644D84-B872-4B08-B678-6AAC226F5805}">
      <dgm:prSet custT="1"/>
      <dgm:spPr>
        <a:solidFill>
          <a:schemeClr val="accent6">
            <a:lumMod val="20000"/>
            <a:lumOff val="80000"/>
          </a:schemeClr>
        </a:solidFill>
        <a:ln>
          <a:solidFill>
            <a:schemeClr val="accent6">
              <a:lumMod val="40000"/>
              <a:lumOff val="60000"/>
            </a:schemeClr>
          </a:solidFill>
        </a:ln>
      </dgm:spPr>
      <dgm:t>
        <a:bodyPr/>
        <a:lstStyle/>
        <a:p>
          <a:r>
            <a:rPr lang="vi-VN" sz="2000" dirty="0">
              <a:solidFill>
                <a:srgbClr val="3333FF"/>
              </a:solidFill>
              <a:latin typeface="+mn-lt"/>
            </a:rPr>
            <a:t>giao quyền tự chủ </a:t>
          </a:r>
          <a:endParaRPr lang="en-US" sz="2000" dirty="0">
            <a:solidFill>
              <a:srgbClr val="3333FF"/>
            </a:solidFill>
            <a:latin typeface="+mn-lt"/>
          </a:endParaRPr>
        </a:p>
      </dgm:t>
    </dgm:pt>
    <dgm:pt modelId="{96E9C426-1737-4601-8FF2-CBC5CF385ECB}" type="parTrans" cxnId="{414830BA-2B84-4AC7-A793-1EC71BC2A45A}">
      <dgm:prSet/>
      <dgm:spPr/>
      <dgm:t>
        <a:bodyPr/>
        <a:lstStyle/>
        <a:p>
          <a:endParaRPr lang="en-US"/>
        </a:p>
      </dgm:t>
    </dgm:pt>
    <dgm:pt modelId="{5E7EC465-B932-47CE-B069-A0A69F3F0C23}" type="sibTrans" cxnId="{414830BA-2B84-4AC7-A793-1EC71BC2A45A}">
      <dgm:prSet/>
      <dgm:spPr/>
      <dgm:t>
        <a:bodyPr/>
        <a:lstStyle/>
        <a:p>
          <a:endParaRPr lang="en-US"/>
        </a:p>
      </dgm:t>
    </dgm:pt>
    <dgm:pt modelId="{AF683449-3A55-4106-B8CF-48DB8FD1D848}">
      <dgm:prSet custT="1"/>
      <dgm:spPr>
        <a:solidFill>
          <a:schemeClr val="accent6">
            <a:lumMod val="40000"/>
            <a:lumOff val="60000"/>
          </a:schemeClr>
        </a:solidFill>
      </dgm:spPr>
      <dgm:t>
        <a:bodyPr/>
        <a:lstStyle/>
        <a:p>
          <a:r>
            <a:rPr lang="vi-VN" sz="1800" dirty="0">
              <a:solidFill>
                <a:srgbClr val="3333FF"/>
              </a:solidFill>
              <a:latin typeface="+mn-lt"/>
            </a:rPr>
            <a:t>học sinh </a:t>
          </a:r>
          <a:r>
            <a:rPr lang="en-US" sz="1800" dirty="0">
              <a:solidFill>
                <a:srgbClr val="3333FF"/>
              </a:solidFill>
              <a:latin typeface="+mn-lt"/>
            </a:rPr>
            <a:t>   </a:t>
          </a:r>
          <a:r>
            <a:rPr lang="vi-VN" sz="1800" dirty="0">
              <a:solidFill>
                <a:srgbClr val="3333FF"/>
              </a:solidFill>
              <a:latin typeface="+mn-lt"/>
            </a:rPr>
            <a:t>thích học, thích đi học</a:t>
          </a:r>
          <a:r>
            <a:rPr lang="en-US" sz="1800" dirty="0">
              <a:solidFill>
                <a:srgbClr val="3333FF"/>
              </a:solidFill>
              <a:latin typeface="+mn-lt"/>
            </a:rPr>
            <a:t>.</a:t>
          </a:r>
        </a:p>
      </dgm:t>
    </dgm:pt>
    <dgm:pt modelId="{FBCC7527-1D76-44CA-BA4D-08EF6C396874}" type="parTrans" cxnId="{222DA28E-7CC4-4689-BD53-C319A62B916D}">
      <dgm:prSet/>
      <dgm:spPr/>
      <dgm:t>
        <a:bodyPr/>
        <a:lstStyle/>
        <a:p>
          <a:endParaRPr lang="en-US"/>
        </a:p>
      </dgm:t>
    </dgm:pt>
    <dgm:pt modelId="{615A0F83-E5AD-46ED-8610-C6A6B79009C5}" type="sibTrans" cxnId="{222DA28E-7CC4-4689-BD53-C319A62B916D}">
      <dgm:prSet/>
      <dgm:spPr/>
      <dgm:t>
        <a:bodyPr/>
        <a:lstStyle/>
        <a:p>
          <a:endParaRPr lang="en-US"/>
        </a:p>
      </dgm:t>
    </dgm:pt>
    <dgm:pt modelId="{88D0D1C7-71EE-4BC7-88E8-7F37D29CD44C}">
      <dgm:prSet custT="1"/>
      <dgm:spPr>
        <a:solidFill>
          <a:schemeClr val="accent6">
            <a:lumMod val="40000"/>
            <a:lumOff val="60000"/>
          </a:schemeClr>
        </a:solidFill>
      </dgm:spPr>
      <dgm:t>
        <a:bodyPr/>
        <a:lstStyle/>
        <a:p>
          <a:r>
            <a:rPr lang="vi-VN" sz="1800" dirty="0">
              <a:solidFill>
                <a:srgbClr val="3333FF"/>
              </a:solidFill>
              <a:latin typeface="+mn-lt"/>
            </a:rPr>
            <a:t>trách nhiệm công dân</a:t>
          </a:r>
          <a:endParaRPr lang="en-US" sz="1800" dirty="0">
            <a:solidFill>
              <a:srgbClr val="3333FF"/>
            </a:solidFill>
            <a:latin typeface="+mn-lt"/>
          </a:endParaRPr>
        </a:p>
      </dgm:t>
    </dgm:pt>
    <dgm:pt modelId="{9699F897-3265-49FF-BFF5-0F5A81E5CE48}" type="sibTrans" cxnId="{4C2A4BA6-7BCE-4F93-B63E-7CD678CBE497}">
      <dgm:prSet/>
      <dgm:spPr/>
      <dgm:t>
        <a:bodyPr/>
        <a:lstStyle/>
        <a:p>
          <a:endParaRPr lang="en-US"/>
        </a:p>
      </dgm:t>
    </dgm:pt>
    <dgm:pt modelId="{8C31C9A4-6C64-466E-BA3C-46FDF835CE29}" type="parTrans" cxnId="{4C2A4BA6-7BCE-4F93-B63E-7CD678CBE497}">
      <dgm:prSet/>
      <dgm:spPr/>
      <dgm:t>
        <a:bodyPr/>
        <a:lstStyle/>
        <a:p>
          <a:endParaRPr lang="en-US"/>
        </a:p>
      </dgm:t>
    </dgm:pt>
    <dgm:pt modelId="{AFC644A6-5709-49E5-8745-413D58041739}">
      <dgm:prSet custT="1"/>
      <dgm:spPr>
        <a:solidFill>
          <a:schemeClr val="accent6">
            <a:lumMod val="20000"/>
            <a:lumOff val="80000"/>
          </a:schemeClr>
        </a:solidFill>
        <a:ln>
          <a:solidFill>
            <a:schemeClr val="accent6">
              <a:lumMod val="40000"/>
              <a:lumOff val="60000"/>
            </a:schemeClr>
          </a:solidFill>
        </a:ln>
      </dgm:spPr>
      <dgm:t>
        <a:bodyPr/>
        <a:lstStyle/>
        <a:p>
          <a:r>
            <a:rPr lang="en-US" sz="2000" dirty="0" err="1">
              <a:solidFill>
                <a:srgbClr val="3333FF"/>
              </a:solidFill>
              <a:latin typeface="+mn-lt"/>
              <a:cs typeface="Arial" panose="020B0604020202020204" pitchFamily="34" charset="0"/>
            </a:rPr>
            <a:t>Tự</a:t>
          </a:r>
          <a:r>
            <a:rPr lang="en-US" sz="2000" dirty="0">
              <a:solidFill>
                <a:srgbClr val="3333FF"/>
              </a:solidFill>
              <a:latin typeface="+mn-lt"/>
              <a:cs typeface="Arial" panose="020B0604020202020204" pitchFamily="34" charset="0"/>
            </a:rPr>
            <a:t> </a:t>
          </a:r>
          <a:r>
            <a:rPr lang="en-US" sz="2000" dirty="0" err="1">
              <a:solidFill>
                <a:srgbClr val="3333FF"/>
              </a:solidFill>
              <a:latin typeface="+mn-lt"/>
              <a:cs typeface="Arial" panose="020B0604020202020204" pitchFamily="34" charset="0"/>
            </a:rPr>
            <a:t>chịu</a:t>
          </a:r>
          <a:r>
            <a:rPr lang="en-US" sz="2000" dirty="0">
              <a:solidFill>
                <a:srgbClr val="3333FF"/>
              </a:solidFill>
              <a:latin typeface="+mn-lt"/>
              <a:cs typeface="Arial" panose="020B0604020202020204" pitchFamily="34" charset="0"/>
            </a:rPr>
            <a:t> </a:t>
          </a:r>
          <a:r>
            <a:rPr lang="en-US" sz="2000" dirty="0" err="1">
              <a:solidFill>
                <a:srgbClr val="3333FF"/>
              </a:solidFill>
              <a:latin typeface="Arial" panose="020B0604020202020204" pitchFamily="34" charset="0"/>
              <a:cs typeface="Arial" panose="020B0604020202020204" pitchFamily="34" charset="0"/>
            </a:rPr>
            <a:t>trách</a:t>
          </a:r>
          <a:r>
            <a:rPr lang="en-US" sz="2000" dirty="0">
              <a:solidFill>
                <a:srgbClr val="3333FF"/>
              </a:solidFill>
              <a:latin typeface="+mn-lt"/>
              <a:cs typeface="Arial" panose="020B0604020202020204" pitchFamily="34" charset="0"/>
            </a:rPr>
            <a:t> </a:t>
          </a:r>
          <a:r>
            <a:rPr lang="en-US" sz="2000" dirty="0" err="1">
              <a:solidFill>
                <a:srgbClr val="3333FF"/>
              </a:solidFill>
              <a:latin typeface="+mn-lt"/>
              <a:cs typeface="Arial" panose="020B0604020202020204" pitchFamily="34" charset="0"/>
            </a:rPr>
            <a:t>nhiệm</a:t>
          </a:r>
          <a:endParaRPr lang="en-US" sz="2000" dirty="0">
            <a:solidFill>
              <a:srgbClr val="3333FF"/>
            </a:solidFill>
            <a:latin typeface="+mn-lt"/>
            <a:cs typeface="Arial" panose="020B0604020202020204" pitchFamily="34" charset="0"/>
          </a:endParaRPr>
        </a:p>
      </dgm:t>
    </dgm:pt>
    <dgm:pt modelId="{F4BE4D83-E4FF-4E26-8219-208EFC8B9AC4}" type="parTrans" cxnId="{15337822-6302-46CF-BA67-94EA383E4034}">
      <dgm:prSet/>
      <dgm:spPr/>
      <dgm:t>
        <a:bodyPr/>
        <a:lstStyle/>
        <a:p>
          <a:endParaRPr lang="en-US"/>
        </a:p>
      </dgm:t>
    </dgm:pt>
    <dgm:pt modelId="{F99F49A4-6C5A-4D98-A3F1-CF80D7486FE4}" type="sibTrans" cxnId="{15337822-6302-46CF-BA67-94EA383E4034}">
      <dgm:prSet/>
      <dgm:spPr/>
      <dgm:t>
        <a:bodyPr/>
        <a:lstStyle/>
        <a:p>
          <a:endParaRPr lang="en-US"/>
        </a:p>
      </dgm:t>
    </dgm:pt>
    <dgm:pt modelId="{6CECB262-95F7-41B7-A251-2C5690543C17}" type="pres">
      <dgm:prSet presAssocID="{7A56434D-82B0-4B79-B4B2-C76616DA78CC}" presName="Name0" presStyleCnt="0">
        <dgm:presLayoutVars>
          <dgm:chPref val="3"/>
          <dgm:dir/>
          <dgm:animLvl val="lvl"/>
          <dgm:resizeHandles/>
        </dgm:presLayoutVars>
      </dgm:prSet>
      <dgm:spPr/>
      <dgm:t>
        <a:bodyPr/>
        <a:lstStyle/>
        <a:p>
          <a:endParaRPr lang="en-US"/>
        </a:p>
      </dgm:t>
    </dgm:pt>
    <dgm:pt modelId="{4FC72BC0-3844-4484-908B-F62D130E6125}" type="pres">
      <dgm:prSet presAssocID="{7CEED2F4-5DE4-4C35-A602-20DFACBF2384}" presName="horFlow" presStyleCnt="0"/>
      <dgm:spPr/>
    </dgm:pt>
    <dgm:pt modelId="{3978254A-2835-4906-B2ED-0ACDFCA9EF06}" type="pres">
      <dgm:prSet presAssocID="{7CEED2F4-5DE4-4C35-A602-20DFACBF2384}" presName="bigChev" presStyleLbl="node1" presStyleIdx="0" presStyleCnt="6" custScaleX="203595" custScaleY="160521"/>
      <dgm:spPr/>
      <dgm:t>
        <a:bodyPr/>
        <a:lstStyle/>
        <a:p>
          <a:endParaRPr lang="en-US"/>
        </a:p>
      </dgm:t>
    </dgm:pt>
    <dgm:pt modelId="{744AF127-73C9-4E1A-A354-01A15234CDF9}" type="pres">
      <dgm:prSet presAssocID="{BEAFD862-25F0-4B4D-8918-62F8B274DC0B}" presName="parTrans" presStyleCnt="0"/>
      <dgm:spPr/>
    </dgm:pt>
    <dgm:pt modelId="{BFE2EC65-A6B0-4CDB-A636-2154564D3F9D}" type="pres">
      <dgm:prSet presAssocID="{E399EF75-86E7-46FA-BB4E-69C064F7B4FE}" presName="node" presStyleLbl="alignAccFollowNode1" presStyleIdx="0" presStyleCnt="9" custScaleX="159464" custScaleY="123081" custLinFactNeighborX="-8311" custLinFactNeighborY="-40">
        <dgm:presLayoutVars>
          <dgm:bulletEnabled val="1"/>
        </dgm:presLayoutVars>
      </dgm:prSet>
      <dgm:spPr/>
      <dgm:t>
        <a:bodyPr/>
        <a:lstStyle/>
        <a:p>
          <a:endParaRPr lang="en-US"/>
        </a:p>
      </dgm:t>
    </dgm:pt>
    <dgm:pt modelId="{10C14388-7E72-49C0-8A3B-928F128E68EF}" type="pres">
      <dgm:prSet presAssocID="{B1CFE0CA-811F-4F20-8EDD-2D71B443E83A}" presName="sibTrans" presStyleCnt="0"/>
      <dgm:spPr/>
    </dgm:pt>
    <dgm:pt modelId="{6809C1A8-9D7D-4F4B-ABBF-85C6E8BA3C86}" type="pres">
      <dgm:prSet presAssocID="{AF20893B-7355-417A-8FFD-B0B4D83CE6D4}" presName="node" presStyleLbl="alignAccFollowNode1" presStyleIdx="1" presStyleCnt="9" custScaleX="150206" custScaleY="123081">
        <dgm:presLayoutVars>
          <dgm:bulletEnabled val="1"/>
        </dgm:presLayoutVars>
      </dgm:prSet>
      <dgm:spPr/>
      <dgm:t>
        <a:bodyPr/>
        <a:lstStyle/>
        <a:p>
          <a:endParaRPr lang="en-US"/>
        </a:p>
      </dgm:t>
    </dgm:pt>
    <dgm:pt modelId="{A95FB039-8F89-457B-A0DD-24841A2D6723}" type="pres">
      <dgm:prSet presAssocID="{7CEED2F4-5DE4-4C35-A602-20DFACBF2384}" presName="vSp" presStyleCnt="0"/>
      <dgm:spPr/>
    </dgm:pt>
    <dgm:pt modelId="{AEF310E3-46BE-404F-9C80-85C12964CB42}" type="pres">
      <dgm:prSet presAssocID="{1A09ADA8-5912-4A52-9CD1-79D7920BDD73}" presName="horFlow" presStyleCnt="0"/>
      <dgm:spPr/>
    </dgm:pt>
    <dgm:pt modelId="{48627701-7AE9-4E2A-B237-2CCDD1398F47}" type="pres">
      <dgm:prSet presAssocID="{1A09ADA8-5912-4A52-9CD1-79D7920BDD73}" presName="bigChev" presStyleLbl="node1" presStyleIdx="1" presStyleCnt="6" custScaleX="428162" custLinFactNeighborX="1395" custLinFactNeighborY="-4637"/>
      <dgm:spPr/>
      <dgm:t>
        <a:bodyPr/>
        <a:lstStyle/>
        <a:p>
          <a:endParaRPr lang="en-US"/>
        </a:p>
      </dgm:t>
    </dgm:pt>
    <dgm:pt modelId="{599157E1-DAE6-401E-AA01-BA657EEB7855}" type="pres">
      <dgm:prSet presAssocID="{1A09ADA8-5912-4A52-9CD1-79D7920BDD73}" presName="vSp" presStyleCnt="0"/>
      <dgm:spPr/>
    </dgm:pt>
    <dgm:pt modelId="{3F72FF4C-9570-4882-9A7A-5733DF42F1DC}" type="pres">
      <dgm:prSet presAssocID="{2018E869-9B5A-4550-A101-6A80FDD97198}" presName="horFlow" presStyleCnt="0"/>
      <dgm:spPr/>
    </dgm:pt>
    <dgm:pt modelId="{B0571820-0A8A-4203-8666-445DA4A25492}" type="pres">
      <dgm:prSet presAssocID="{2018E869-9B5A-4550-A101-6A80FDD97198}" presName="bigChev" presStyleLbl="node1" presStyleIdx="2" presStyleCnt="6" custScaleX="152885" custScaleY="146101"/>
      <dgm:spPr/>
      <dgm:t>
        <a:bodyPr/>
        <a:lstStyle/>
        <a:p>
          <a:endParaRPr lang="en-US"/>
        </a:p>
      </dgm:t>
    </dgm:pt>
    <dgm:pt modelId="{774C305B-A0E2-4873-BA42-FD56C95A064A}" type="pres">
      <dgm:prSet presAssocID="{E506210F-F0EC-4A25-8082-48B83C75EB00}" presName="parTrans" presStyleCnt="0"/>
      <dgm:spPr/>
    </dgm:pt>
    <dgm:pt modelId="{CD502C00-08D0-41B7-A48B-CD5FEC4DB354}" type="pres">
      <dgm:prSet presAssocID="{F404F576-82F7-4424-9E98-2F73F4040075}" presName="node" presStyleLbl="alignAccFollowNode1" presStyleIdx="2" presStyleCnt="9" custScaleX="159271" custScaleY="129421">
        <dgm:presLayoutVars>
          <dgm:bulletEnabled val="1"/>
        </dgm:presLayoutVars>
      </dgm:prSet>
      <dgm:spPr/>
      <dgm:t>
        <a:bodyPr/>
        <a:lstStyle/>
        <a:p>
          <a:endParaRPr lang="en-US"/>
        </a:p>
      </dgm:t>
    </dgm:pt>
    <dgm:pt modelId="{97907D43-79B6-408B-B5B7-6FA1478F1324}" type="pres">
      <dgm:prSet presAssocID="{E03EB4A7-D525-4EAC-9EF1-28B8C0134238}" presName="sibTrans" presStyleCnt="0"/>
      <dgm:spPr/>
    </dgm:pt>
    <dgm:pt modelId="{5809BFFA-97D4-443E-8302-CA05CA053F12}" type="pres">
      <dgm:prSet presAssocID="{88D0D1C7-71EE-4BC7-88E8-7F37D29CD44C}" presName="node" presStyleLbl="alignAccFollowNode1" presStyleIdx="3" presStyleCnt="9" custScaleX="125563" custScaleY="129421">
        <dgm:presLayoutVars>
          <dgm:bulletEnabled val="1"/>
        </dgm:presLayoutVars>
      </dgm:prSet>
      <dgm:spPr/>
      <dgm:t>
        <a:bodyPr/>
        <a:lstStyle/>
        <a:p>
          <a:endParaRPr lang="en-US"/>
        </a:p>
      </dgm:t>
    </dgm:pt>
    <dgm:pt modelId="{22C041EE-9E7A-4A9E-9A17-00D0DC6C26C0}" type="pres">
      <dgm:prSet presAssocID="{9699F897-3265-49FF-BFF5-0F5A81E5CE48}" presName="sibTrans" presStyleCnt="0"/>
      <dgm:spPr/>
    </dgm:pt>
    <dgm:pt modelId="{5E451663-1033-4A28-9285-AF4C9F46136D}" type="pres">
      <dgm:prSet presAssocID="{AF683449-3A55-4106-B8CF-48DB8FD1D848}" presName="node" presStyleLbl="alignAccFollowNode1" presStyleIdx="4" presStyleCnt="9" custScaleX="148654" custScaleY="129421">
        <dgm:presLayoutVars>
          <dgm:bulletEnabled val="1"/>
        </dgm:presLayoutVars>
      </dgm:prSet>
      <dgm:spPr/>
      <dgm:t>
        <a:bodyPr/>
        <a:lstStyle/>
        <a:p>
          <a:endParaRPr lang="en-US"/>
        </a:p>
      </dgm:t>
    </dgm:pt>
    <dgm:pt modelId="{F2B06508-169E-4C49-AC89-66816BD49A4D}" type="pres">
      <dgm:prSet presAssocID="{2018E869-9B5A-4550-A101-6A80FDD97198}" presName="vSp" presStyleCnt="0"/>
      <dgm:spPr/>
    </dgm:pt>
    <dgm:pt modelId="{8F0D774D-6693-44A5-9763-304B9D369DE0}" type="pres">
      <dgm:prSet presAssocID="{BFB1ED78-BE70-4FE6-A3B5-31616005C401}" presName="horFlow" presStyleCnt="0"/>
      <dgm:spPr/>
    </dgm:pt>
    <dgm:pt modelId="{8E4DC307-066C-4E3F-8F31-B576D53AC11A}" type="pres">
      <dgm:prSet presAssocID="{BFB1ED78-BE70-4FE6-A3B5-31616005C401}" presName="bigChev" presStyleLbl="node1" presStyleIdx="3" presStyleCnt="6" custScaleX="223598" custLinFactNeighborX="-6104" custLinFactNeighborY="4029"/>
      <dgm:spPr/>
      <dgm:t>
        <a:bodyPr/>
        <a:lstStyle/>
        <a:p>
          <a:endParaRPr lang="en-US"/>
        </a:p>
      </dgm:t>
    </dgm:pt>
    <dgm:pt modelId="{3DB349C7-2C8F-45AA-91E8-FCC6E3DFBDC8}" type="pres">
      <dgm:prSet presAssocID="{EF556837-8A0D-442F-9E7F-4C7871EC3625}" presName="parTrans" presStyleCnt="0"/>
      <dgm:spPr/>
    </dgm:pt>
    <dgm:pt modelId="{121814DB-5D1E-42C0-AC2F-B18983927DE3}" type="pres">
      <dgm:prSet presAssocID="{78FD101C-9D5B-4CEB-BBA2-FDC64B28152F}" presName="node" presStyleLbl="alignAccFollowNode1" presStyleIdx="5" presStyleCnt="9" custScaleX="153060" custScaleY="122166" custLinFactNeighborX="-6829" custLinFactNeighborY="4854">
        <dgm:presLayoutVars>
          <dgm:bulletEnabled val="1"/>
        </dgm:presLayoutVars>
      </dgm:prSet>
      <dgm:spPr/>
      <dgm:t>
        <a:bodyPr/>
        <a:lstStyle/>
        <a:p>
          <a:endParaRPr lang="en-US"/>
        </a:p>
      </dgm:t>
    </dgm:pt>
    <dgm:pt modelId="{BBC7AD98-EB36-4D59-BABB-0959B5BF2258}" type="pres">
      <dgm:prSet presAssocID="{92F70C2E-AD94-496C-B967-BB85FF4E86B5}" presName="sibTrans" presStyleCnt="0"/>
      <dgm:spPr/>
    </dgm:pt>
    <dgm:pt modelId="{4A94E400-E745-4D5D-A324-434F9D14B6FE}" type="pres">
      <dgm:prSet presAssocID="{71E1DAFC-7D2F-4732-A01F-92CD7A5E32CA}" presName="node" presStyleLbl="alignAccFollowNode1" presStyleIdx="6" presStyleCnt="9" custScaleX="178838" custScaleY="122678" custLinFactNeighborX="-35544" custLinFactNeighborY="5110">
        <dgm:presLayoutVars>
          <dgm:bulletEnabled val="1"/>
        </dgm:presLayoutVars>
      </dgm:prSet>
      <dgm:spPr/>
      <dgm:t>
        <a:bodyPr/>
        <a:lstStyle/>
        <a:p>
          <a:endParaRPr lang="en-US"/>
        </a:p>
      </dgm:t>
    </dgm:pt>
    <dgm:pt modelId="{152FF9F0-93F8-41E6-A0E2-FB71BD835949}" type="pres">
      <dgm:prSet presAssocID="{BFB1ED78-BE70-4FE6-A3B5-31616005C401}" presName="vSp" presStyleCnt="0"/>
      <dgm:spPr/>
    </dgm:pt>
    <dgm:pt modelId="{6C963CFF-B8E8-429B-8131-DB6E830FB786}" type="pres">
      <dgm:prSet presAssocID="{BEE6E220-9AA1-4F13-9B74-A08D46225E53}" presName="horFlow" presStyleCnt="0"/>
      <dgm:spPr/>
    </dgm:pt>
    <dgm:pt modelId="{CA0E24B3-F9E8-4D88-82AD-E2EFF27C169E}" type="pres">
      <dgm:prSet presAssocID="{BEE6E220-9AA1-4F13-9B74-A08D46225E53}" presName="bigChev" presStyleLbl="node1" presStyleIdx="4" presStyleCnt="6" custScaleX="437526" custLinFactNeighborX="5667" custLinFactNeighborY="-7630"/>
      <dgm:spPr/>
      <dgm:t>
        <a:bodyPr/>
        <a:lstStyle/>
        <a:p>
          <a:endParaRPr lang="en-US"/>
        </a:p>
      </dgm:t>
    </dgm:pt>
    <dgm:pt modelId="{20C01E04-0D0E-45B1-BDB6-027A336FBD80}" type="pres">
      <dgm:prSet presAssocID="{BEE6E220-9AA1-4F13-9B74-A08D46225E53}" presName="vSp" presStyleCnt="0"/>
      <dgm:spPr/>
    </dgm:pt>
    <dgm:pt modelId="{EBDA1A9C-7ED3-4C36-B9DE-524AA17B6C86}" type="pres">
      <dgm:prSet presAssocID="{40B1CB75-F64F-4FE8-8E0B-031D7A39E26E}" presName="horFlow" presStyleCnt="0"/>
      <dgm:spPr/>
    </dgm:pt>
    <dgm:pt modelId="{4E2895DB-11FF-4D1E-8FF8-930449AF425E}" type="pres">
      <dgm:prSet presAssocID="{40B1CB75-F64F-4FE8-8E0B-031D7A39E26E}" presName="bigChev" presStyleLbl="node1" presStyleIdx="5" presStyleCnt="6" custScaleX="232138" custLinFactNeighborX="-153" custLinFactNeighborY="-2163"/>
      <dgm:spPr/>
      <dgm:t>
        <a:bodyPr/>
        <a:lstStyle/>
        <a:p>
          <a:endParaRPr lang="en-US"/>
        </a:p>
      </dgm:t>
    </dgm:pt>
    <dgm:pt modelId="{3EA63B03-8C0A-4FB0-9E24-2F05E5601F5E}" type="pres">
      <dgm:prSet presAssocID="{96E9C426-1737-4601-8FF2-CBC5CF385ECB}" presName="parTrans" presStyleCnt="0"/>
      <dgm:spPr/>
    </dgm:pt>
    <dgm:pt modelId="{C6EBE8BF-424C-4F56-8185-BC09B3198043}" type="pres">
      <dgm:prSet presAssocID="{BB644D84-B872-4B08-B678-6AAC226F5805}" presName="node" presStyleLbl="alignAccFollowNode1" presStyleIdx="7" presStyleCnt="9" custScaleX="152033">
        <dgm:presLayoutVars>
          <dgm:bulletEnabled val="1"/>
        </dgm:presLayoutVars>
      </dgm:prSet>
      <dgm:spPr/>
      <dgm:t>
        <a:bodyPr/>
        <a:lstStyle/>
        <a:p>
          <a:endParaRPr lang="en-US"/>
        </a:p>
      </dgm:t>
    </dgm:pt>
    <dgm:pt modelId="{2A29A072-2B46-42A7-A9A5-C44A28C360F8}" type="pres">
      <dgm:prSet presAssocID="{5E7EC465-B932-47CE-B069-A0A69F3F0C23}" presName="sibTrans" presStyleCnt="0"/>
      <dgm:spPr/>
    </dgm:pt>
    <dgm:pt modelId="{24CECE4F-0D76-460A-B213-FD729F32024A}" type="pres">
      <dgm:prSet presAssocID="{AFC644A6-5709-49E5-8745-413D58041739}" presName="node" presStyleLbl="alignAccFollowNode1" presStyleIdx="8" presStyleCnt="9" custScaleX="146870" custLinFactNeighborX="-10618" custLinFactNeighborY="1145">
        <dgm:presLayoutVars>
          <dgm:bulletEnabled val="1"/>
        </dgm:presLayoutVars>
      </dgm:prSet>
      <dgm:spPr/>
      <dgm:t>
        <a:bodyPr/>
        <a:lstStyle/>
        <a:p>
          <a:endParaRPr lang="en-US"/>
        </a:p>
      </dgm:t>
    </dgm:pt>
  </dgm:ptLst>
  <dgm:cxnLst>
    <dgm:cxn modelId="{6527B02E-7E61-4703-8C87-6A24D7363341}" srcId="{7A56434D-82B0-4B79-B4B2-C76616DA78CC}" destId="{2018E869-9B5A-4550-A101-6A80FDD97198}" srcOrd="2" destOrd="0" parTransId="{A916D749-DE0A-491B-B5ED-99D5105B7F49}" sibTransId="{C1861D2E-0439-4A5C-9B9D-9E4D7A773FAD}"/>
    <dgm:cxn modelId="{FDC7B6C5-B8A6-47C4-8F6F-FCA78BE7B27C}" type="presOf" srcId="{E399EF75-86E7-46FA-BB4E-69C064F7B4FE}" destId="{BFE2EC65-A6B0-4CDB-A636-2154564D3F9D}" srcOrd="0" destOrd="0" presId="urn:microsoft.com/office/officeart/2005/8/layout/lProcess3"/>
    <dgm:cxn modelId="{E1C99955-CB79-435B-BE59-6E7512850EE9}" srcId="{BFB1ED78-BE70-4FE6-A3B5-31616005C401}" destId="{71E1DAFC-7D2F-4732-A01F-92CD7A5E32CA}" srcOrd="1" destOrd="0" parTransId="{41B24262-289D-4B77-9B63-7EFE4930C597}" sibTransId="{69727D7B-030D-420C-8AC9-339DF5FC874C}"/>
    <dgm:cxn modelId="{0241E0B8-BC21-41ED-B626-A62399D4B722}" type="presOf" srcId="{BEE6E220-9AA1-4F13-9B74-A08D46225E53}" destId="{CA0E24B3-F9E8-4D88-82AD-E2EFF27C169E}" srcOrd="0" destOrd="0" presId="urn:microsoft.com/office/officeart/2005/8/layout/lProcess3"/>
    <dgm:cxn modelId="{5BDDA59E-0E55-4172-A825-46B8C144550D}" srcId="{7A56434D-82B0-4B79-B4B2-C76616DA78CC}" destId="{BEE6E220-9AA1-4F13-9B74-A08D46225E53}" srcOrd="4" destOrd="0" parTransId="{663A8327-2DC5-45E9-AC05-40CC24E352C6}" sibTransId="{28E48A90-6A3D-415D-B077-69F5EA18B5A2}"/>
    <dgm:cxn modelId="{7A98A3E3-2E3C-4658-95BC-8245C2A117FE}" type="presOf" srcId="{40B1CB75-F64F-4FE8-8E0B-031D7A39E26E}" destId="{4E2895DB-11FF-4D1E-8FF8-930449AF425E}" srcOrd="0" destOrd="0" presId="urn:microsoft.com/office/officeart/2005/8/layout/lProcess3"/>
    <dgm:cxn modelId="{BD8F7FE0-EAA3-4FA5-B566-1F80743D0AC7}" type="presOf" srcId="{AF683449-3A55-4106-B8CF-48DB8FD1D848}" destId="{5E451663-1033-4A28-9285-AF4C9F46136D}" srcOrd="0" destOrd="0" presId="urn:microsoft.com/office/officeart/2005/8/layout/lProcess3"/>
    <dgm:cxn modelId="{413BC45D-4095-4C74-B9DC-4E076D4A10E7}" type="presOf" srcId="{78FD101C-9D5B-4CEB-BBA2-FDC64B28152F}" destId="{121814DB-5D1E-42C0-AC2F-B18983927DE3}" srcOrd="0" destOrd="0" presId="urn:microsoft.com/office/officeart/2005/8/layout/lProcess3"/>
    <dgm:cxn modelId="{98653706-7159-4344-B391-CEC76D4731CB}" type="presOf" srcId="{1A09ADA8-5912-4A52-9CD1-79D7920BDD73}" destId="{48627701-7AE9-4E2A-B237-2CCDD1398F47}" srcOrd="0" destOrd="0" presId="urn:microsoft.com/office/officeart/2005/8/layout/lProcess3"/>
    <dgm:cxn modelId="{94CA6903-F517-44F6-9447-43F137841567}" type="presOf" srcId="{BFB1ED78-BE70-4FE6-A3B5-31616005C401}" destId="{8E4DC307-066C-4E3F-8F31-B576D53AC11A}" srcOrd="0" destOrd="0" presId="urn:microsoft.com/office/officeart/2005/8/layout/lProcess3"/>
    <dgm:cxn modelId="{9A884696-E8D7-42A1-A353-9D521E37564A}" type="presOf" srcId="{88D0D1C7-71EE-4BC7-88E8-7F37D29CD44C}" destId="{5809BFFA-97D4-443E-8302-CA05CA053F12}" srcOrd="0" destOrd="0" presId="urn:microsoft.com/office/officeart/2005/8/layout/lProcess3"/>
    <dgm:cxn modelId="{414830BA-2B84-4AC7-A793-1EC71BC2A45A}" srcId="{40B1CB75-F64F-4FE8-8E0B-031D7A39E26E}" destId="{BB644D84-B872-4B08-B678-6AAC226F5805}" srcOrd="0" destOrd="0" parTransId="{96E9C426-1737-4601-8FF2-CBC5CF385ECB}" sibTransId="{5E7EC465-B932-47CE-B069-A0A69F3F0C23}"/>
    <dgm:cxn modelId="{A61D553E-0D09-4A02-9F65-A47A942FE60F}" srcId="{7CEED2F4-5DE4-4C35-A602-20DFACBF2384}" destId="{AF20893B-7355-417A-8FFD-B0B4D83CE6D4}" srcOrd="1" destOrd="0" parTransId="{2429231B-0D31-4875-B1FD-DD1D9C4734D8}" sibTransId="{B00B4C5F-3476-454F-8EC7-B5D95628F033}"/>
    <dgm:cxn modelId="{0F9AB37C-3D95-49AE-9066-E2004E57F0F6}" type="presOf" srcId="{7CEED2F4-5DE4-4C35-A602-20DFACBF2384}" destId="{3978254A-2835-4906-B2ED-0ACDFCA9EF06}" srcOrd="0" destOrd="0" presId="urn:microsoft.com/office/officeart/2005/8/layout/lProcess3"/>
    <dgm:cxn modelId="{89188D77-FCEC-41FC-BF95-EF4637D5E5A7}" srcId="{7A56434D-82B0-4B79-B4B2-C76616DA78CC}" destId="{BFB1ED78-BE70-4FE6-A3B5-31616005C401}" srcOrd="3" destOrd="0" parTransId="{3A36114D-AF0D-4457-AFB0-2907DBADB810}" sibTransId="{59708C2B-2997-4341-9E80-5C172DF5F9C4}"/>
    <dgm:cxn modelId="{FB4D60E7-E923-451A-82C7-EB0ED5E6EBBC}" type="presOf" srcId="{7A56434D-82B0-4B79-B4B2-C76616DA78CC}" destId="{6CECB262-95F7-41B7-A251-2C5690543C17}" srcOrd="0" destOrd="0" presId="urn:microsoft.com/office/officeart/2005/8/layout/lProcess3"/>
    <dgm:cxn modelId="{35E92568-DF84-4C05-9485-A51B1F4EF426}" type="presOf" srcId="{F404F576-82F7-4424-9E98-2F73F4040075}" destId="{CD502C00-08D0-41B7-A48B-CD5FEC4DB354}" srcOrd="0" destOrd="0" presId="urn:microsoft.com/office/officeart/2005/8/layout/lProcess3"/>
    <dgm:cxn modelId="{A9162C14-D096-4499-9FA3-44B54AFF0660}" srcId="{7A56434D-82B0-4B79-B4B2-C76616DA78CC}" destId="{7CEED2F4-5DE4-4C35-A602-20DFACBF2384}" srcOrd="0" destOrd="0" parTransId="{9EBEE09A-2E56-4BFB-BF35-63477E50D0EC}" sibTransId="{B2052D24-AFCB-43A4-A665-B837F8F94955}"/>
    <dgm:cxn modelId="{4C2A4BA6-7BCE-4F93-B63E-7CD678CBE497}" srcId="{2018E869-9B5A-4550-A101-6A80FDD97198}" destId="{88D0D1C7-71EE-4BC7-88E8-7F37D29CD44C}" srcOrd="1" destOrd="0" parTransId="{8C31C9A4-6C64-466E-BA3C-46FDF835CE29}" sibTransId="{9699F897-3265-49FF-BFF5-0F5A81E5CE48}"/>
    <dgm:cxn modelId="{3EA5695A-1FF6-4917-969D-FA29F4626609}" type="presOf" srcId="{AFC644A6-5709-49E5-8745-413D58041739}" destId="{24CECE4F-0D76-460A-B213-FD729F32024A}" srcOrd="0" destOrd="0" presId="urn:microsoft.com/office/officeart/2005/8/layout/lProcess3"/>
    <dgm:cxn modelId="{A149757A-C274-4759-A1EF-27B0F1D57664}" type="presOf" srcId="{BB644D84-B872-4B08-B678-6AAC226F5805}" destId="{C6EBE8BF-424C-4F56-8185-BC09B3198043}" srcOrd="0" destOrd="0" presId="urn:microsoft.com/office/officeart/2005/8/layout/lProcess3"/>
    <dgm:cxn modelId="{EAC937F3-BBB5-4465-BE35-DF56495C70E0}" type="presOf" srcId="{2018E869-9B5A-4550-A101-6A80FDD97198}" destId="{B0571820-0A8A-4203-8666-445DA4A25492}" srcOrd="0" destOrd="0" presId="urn:microsoft.com/office/officeart/2005/8/layout/lProcess3"/>
    <dgm:cxn modelId="{222DA28E-7CC4-4689-BD53-C319A62B916D}" srcId="{2018E869-9B5A-4550-A101-6A80FDD97198}" destId="{AF683449-3A55-4106-B8CF-48DB8FD1D848}" srcOrd="2" destOrd="0" parTransId="{FBCC7527-1D76-44CA-BA4D-08EF6C396874}" sibTransId="{615A0F83-E5AD-46ED-8610-C6A6B79009C5}"/>
    <dgm:cxn modelId="{DE74A23B-BC65-4C73-BF99-3AD02A1F2CAD}" srcId="{7CEED2F4-5DE4-4C35-A602-20DFACBF2384}" destId="{E399EF75-86E7-46FA-BB4E-69C064F7B4FE}" srcOrd="0" destOrd="0" parTransId="{BEAFD862-25F0-4B4D-8918-62F8B274DC0B}" sibTransId="{B1CFE0CA-811F-4F20-8EDD-2D71B443E83A}"/>
    <dgm:cxn modelId="{E6674DD0-D4AC-4C54-8830-7C8884589196}" type="presOf" srcId="{71E1DAFC-7D2F-4732-A01F-92CD7A5E32CA}" destId="{4A94E400-E745-4D5D-A324-434F9D14B6FE}" srcOrd="0" destOrd="0" presId="urn:microsoft.com/office/officeart/2005/8/layout/lProcess3"/>
    <dgm:cxn modelId="{54EA8378-0527-43CA-82EF-A33EB8A493FB}" srcId="{7A56434D-82B0-4B79-B4B2-C76616DA78CC}" destId="{40B1CB75-F64F-4FE8-8E0B-031D7A39E26E}" srcOrd="5" destOrd="0" parTransId="{A564E439-DD79-4222-84D5-C8DBF0001BA9}" sibTransId="{CE5E95A5-7BD3-4D08-8250-FFCFD4352B6F}"/>
    <dgm:cxn modelId="{15337822-6302-46CF-BA67-94EA383E4034}" srcId="{40B1CB75-F64F-4FE8-8E0B-031D7A39E26E}" destId="{AFC644A6-5709-49E5-8745-413D58041739}" srcOrd="1" destOrd="0" parTransId="{F4BE4D83-E4FF-4E26-8219-208EFC8B9AC4}" sibTransId="{F99F49A4-6C5A-4D98-A3F1-CF80D7486FE4}"/>
    <dgm:cxn modelId="{06B0BDB1-674A-4D43-B9CA-E8D0BB39644F}" srcId="{7A56434D-82B0-4B79-B4B2-C76616DA78CC}" destId="{1A09ADA8-5912-4A52-9CD1-79D7920BDD73}" srcOrd="1" destOrd="0" parTransId="{60C7AE7B-AF14-4C3B-8C27-DFE56B98DD10}" sibTransId="{C41C9694-5010-4BD4-8282-8F0B24AD7352}"/>
    <dgm:cxn modelId="{6723CD6E-61D0-45DF-9C3C-26A9C9410496}" srcId="{2018E869-9B5A-4550-A101-6A80FDD97198}" destId="{F404F576-82F7-4424-9E98-2F73F4040075}" srcOrd="0" destOrd="0" parTransId="{E506210F-F0EC-4A25-8082-48B83C75EB00}" sibTransId="{E03EB4A7-D525-4EAC-9EF1-28B8C0134238}"/>
    <dgm:cxn modelId="{6FCC9D37-D795-4881-B91A-976985B9749C}" srcId="{BFB1ED78-BE70-4FE6-A3B5-31616005C401}" destId="{78FD101C-9D5B-4CEB-BBA2-FDC64B28152F}" srcOrd="0" destOrd="0" parTransId="{EF556837-8A0D-442F-9E7F-4C7871EC3625}" sibTransId="{92F70C2E-AD94-496C-B967-BB85FF4E86B5}"/>
    <dgm:cxn modelId="{08277417-BF7D-4F33-AD9C-7E5E0291B70E}" type="presOf" srcId="{AF20893B-7355-417A-8FFD-B0B4D83CE6D4}" destId="{6809C1A8-9D7D-4F4B-ABBF-85C6E8BA3C86}" srcOrd="0" destOrd="0" presId="urn:microsoft.com/office/officeart/2005/8/layout/lProcess3"/>
    <dgm:cxn modelId="{8705CBE6-8011-484A-8227-0713B49C85C1}" type="presParOf" srcId="{6CECB262-95F7-41B7-A251-2C5690543C17}" destId="{4FC72BC0-3844-4484-908B-F62D130E6125}" srcOrd="0" destOrd="0" presId="urn:microsoft.com/office/officeart/2005/8/layout/lProcess3"/>
    <dgm:cxn modelId="{2AF60DF3-D1E0-4FE9-8E11-415AB531CC69}" type="presParOf" srcId="{4FC72BC0-3844-4484-908B-F62D130E6125}" destId="{3978254A-2835-4906-B2ED-0ACDFCA9EF06}" srcOrd="0" destOrd="0" presId="urn:microsoft.com/office/officeart/2005/8/layout/lProcess3"/>
    <dgm:cxn modelId="{64236666-D756-4C88-8162-4644C6D60459}" type="presParOf" srcId="{4FC72BC0-3844-4484-908B-F62D130E6125}" destId="{744AF127-73C9-4E1A-A354-01A15234CDF9}" srcOrd="1" destOrd="0" presId="urn:microsoft.com/office/officeart/2005/8/layout/lProcess3"/>
    <dgm:cxn modelId="{10A26E0D-7FEF-45D7-BA58-4337068C533F}" type="presParOf" srcId="{4FC72BC0-3844-4484-908B-F62D130E6125}" destId="{BFE2EC65-A6B0-4CDB-A636-2154564D3F9D}" srcOrd="2" destOrd="0" presId="urn:microsoft.com/office/officeart/2005/8/layout/lProcess3"/>
    <dgm:cxn modelId="{177A061F-20F2-44A1-B27E-2CA64A4FBC77}" type="presParOf" srcId="{4FC72BC0-3844-4484-908B-F62D130E6125}" destId="{10C14388-7E72-49C0-8A3B-928F128E68EF}" srcOrd="3" destOrd="0" presId="urn:microsoft.com/office/officeart/2005/8/layout/lProcess3"/>
    <dgm:cxn modelId="{11F35D0C-AC10-4B24-B16B-BCE91D5AC121}" type="presParOf" srcId="{4FC72BC0-3844-4484-908B-F62D130E6125}" destId="{6809C1A8-9D7D-4F4B-ABBF-85C6E8BA3C86}" srcOrd="4" destOrd="0" presId="urn:microsoft.com/office/officeart/2005/8/layout/lProcess3"/>
    <dgm:cxn modelId="{29E5005B-81C6-4E76-B11A-73DBB55AA9B7}" type="presParOf" srcId="{6CECB262-95F7-41B7-A251-2C5690543C17}" destId="{A95FB039-8F89-457B-A0DD-24841A2D6723}" srcOrd="1" destOrd="0" presId="urn:microsoft.com/office/officeart/2005/8/layout/lProcess3"/>
    <dgm:cxn modelId="{56FF6361-1FD9-4005-B94A-C190EFF80DE8}" type="presParOf" srcId="{6CECB262-95F7-41B7-A251-2C5690543C17}" destId="{AEF310E3-46BE-404F-9C80-85C12964CB42}" srcOrd="2" destOrd="0" presId="urn:microsoft.com/office/officeart/2005/8/layout/lProcess3"/>
    <dgm:cxn modelId="{81937BDC-6F59-45B0-BBDE-989789E53EBE}" type="presParOf" srcId="{AEF310E3-46BE-404F-9C80-85C12964CB42}" destId="{48627701-7AE9-4E2A-B237-2CCDD1398F47}" srcOrd="0" destOrd="0" presId="urn:microsoft.com/office/officeart/2005/8/layout/lProcess3"/>
    <dgm:cxn modelId="{E2650486-1180-4FF4-88FA-F76031B42064}" type="presParOf" srcId="{6CECB262-95F7-41B7-A251-2C5690543C17}" destId="{599157E1-DAE6-401E-AA01-BA657EEB7855}" srcOrd="3" destOrd="0" presId="urn:microsoft.com/office/officeart/2005/8/layout/lProcess3"/>
    <dgm:cxn modelId="{AB189F1C-0F82-457F-A45D-9AAAE3DF8952}" type="presParOf" srcId="{6CECB262-95F7-41B7-A251-2C5690543C17}" destId="{3F72FF4C-9570-4882-9A7A-5733DF42F1DC}" srcOrd="4" destOrd="0" presId="urn:microsoft.com/office/officeart/2005/8/layout/lProcess3"/>
    <dgm:cxn modelId="{956D1E20-4E89-48D3-8D39-E095A201C456}" type="presParOf" srcId="{3F72FF4C-9570-4882-9A7A-5733DF42F1DC}" destId="{B0571820-0A8A-4203-8666-445DA4A25492}" srcOrd="0" destOrd="0" presId="urn:microsoft.com/office/officeart/2005/8/layout/lProcess3"/>
    <dgm:cxn modelId="{7332D92E-ACDE-4537-8FCC-8A4BFB706E7C}" type="presParOf" srcId="{3F72FF4C-9570-4882-9A7A-5733DF42F1DC}" destId="{774C305B-A0E2-4873-BA42-FD56C95A064A}" srcOrd="1" destOrd="0" presId="urn:microsoft.com/office/officeart/2005/8/layout/lProcess3"/>
    <dgm:cxn modelId="{7CB65D4C-02C6-4F2C-94BD-36532D898916}" type="presParOf" srcId="{3F72FF4C-9570-4882-9A7A-5733DF42F1DC}" destId="{CD502C00-08D0-41B7-A48B-CD5FEC4DB354}" srcOrd="2" destOrd="0" presId="urn:microsoft.com/office/officeart/2005/8/layout/lProcess3"/>
    <dgm:cxn modelId="{D9296E00-9D22-4936-BE4F-D7146EAB7E49}" type="presParOf" srcId="{3F72FF4C-9570-4882-9A7A-5733DF42F1DC}" destId="{97907D43-79B6-408B-B5B7-6FA1478F1324}" srcOrd="3" destOrd="0" presId="urn:microsoft.com/office/officeart/2005/8/layout/lProcess3"/>
    <dgm:cxn modelId="{3A47DF5C-73A7-4D45-8422-F07911480D55}" type="presParOf" srcId="{3F72FF4C-9570-4882-9A7A-5733DF42F1DC}" destId="{5809BFFA-97D4-443E-8302-CA05CA053F12}" srcOrd="4" destOrd="0" presId="urn:microsoft.com/office/officeart/2005/8/layout/lProcess3"/>
    <dgm:cxn modelId="{271B1B62-B4EA-467C-9411-E5A62A59538A}" type="presParOf" srcId="{3F72FF4C-9570-4882-9A7A-5733DF42F1DC}" destId="{22C041EE-9E7A-4A9E-9A17-00D0DC6C26C0}" srcOrd="5" destOrd="0" presId="urn:microsoft.com/office/officeart/2005/8/layout/lProcess3"/>
    <dgm:cxn modelId="{9CBBBBAC-471F-471F-820F-A70C311DDF46}" type="presParOf" srcId="{3F72FF4C-9570-4882-9A7A-5733DF42F1DC}" destId="{5E451663-1033-4A28-9285-AF4C9F46136D}" srcOrd="6" destOrd="0" presId="urn:microsoft.com/office/officeart/2005/8/layout/lProcess3"/>
    <dgm:cxn modelId="{A4ED6D27-7963-4D65-B9FD-632DEF1DF386}" type="presParOf" srcId="{6CECB262-95F7-41B7-A251-2C5690543C17}" destId="{F2B06508-169E-4C49-AC89-66816BD49A4D}" srcOrd="5" destOrd="0" presId="urn:microsoft.com/office/officeart/2005/8/layout/lProcess3"/>
    <dgm:cxn modelId="{5B111D7C-9255-4B05-BD44-C1F9BB0FCE5F}" type="presParOf" srcId="{6CECB262-95F7-41B7-A251-2C5690543C17}" destId="{8F0D774D-6693-44A5-9763-304B9D369DE0}" srcOrd="6" destOrd="0" presId="urn:microsoft.com/office/officeart/2005/8/layout/lProcess3"/>
    <dgm:cxn modelId="{7F2165F1-1807-4177-B2DB-46B8F988FCDD}" type="presParOf" srcId="{8F0D774D-6693-44A5-9763-304B9D369DE0}" destId="{8E4DC307-066C-4E3F-8F31-B576D53AC11A}" srcOrd="0" destOrd="0" presId="urn:microsoft.com/office/officeart/2005/8/layout/lProcess3"/>
    <dgm:cxn modelId="{D273AFCB-5A5D-423F-9561-FAED08C1D1D9}" type="presParOf" srcId="{8F0D774D-6693-44A5-9763-304B9D369DE0}" destId="{3DB349C7-2C8F-45AA-91E8-FCC6E3DFBDC8}" srcOrd="1" destOrd="0" presId="urn:microsoft.com/office/officeart/2005/8/layout/lProcess3"/>
    <dgm:cxn modelId="{79DB760D-9C68-45C0-9263-9E6405656311}" type="presParOf" srcId="{8F0D774D-6693-44A5-9763-304B9D369DE0}" destId="{121814DB-5D1E-42C0-AC2F-B18983927DE3}" srcOrd="2" destOrd="0" presId="urn:microsoft.com/office/officeart/2005/8/layout/lProcess3"/>
    <dgm:cxn modelId="{375D0E02-DCF5-441C-882D-9A1CA30F4E62}" type="presParOf" srcId="{8F0D774D-6693-44A5-9763-304B9D369DE0}" destId="{BBC7AD98-EB36-4D59-BABB-0959B5BF2258}" srcOrd="3" destOrd="0" presId="urn:microsoft.com/office/officeart/2005/8/layout/lProcess3"/>
    <dgm:cxn modelId="{11EAF524-7E2E-442A-B8F9-A3E9EC447E80}" type="presParOf" srcId="{8F0D774D-6693-44A5-9763-304B9D369DE0}" destId="{4A94E400-E745-4D5D-A324-434F9D14B6FE}" srcOrd="4" destOrd="0" presId="urn:microsoft.com/office/officeart/2005/8/layout/lProcess3"/>
    <dgm:cxn modelId="{4A8B0C88-E12F-4763-B048-6EC4AD6D7311}" type="presParOf" srcId="{6CECB262-95F7-41B7-A251-2C5690543C17}" destId="{152FF9F0-93F8-41E6-A0E2-FB71BD835949}" srcOrd="7" destOrd="0" presId="urn:microsoft.com/office/officeart/2005/8/layout/lProcess3"/>
    <dgm:cxn modelId="{E8240E0B-D52C-4B5A-AB9C-E90D3BF0C623}" type="presParOf" srcId="{6CECB262-95F7-41B7-A251-2C5690543C17}" destId="{6C963CFF-B8E8-429B-8131-DB6E830FB786}" srcOrd="8" destOrd="0" presId="urn:microsoft.com/office/officeart/2005/8/layout/lProcess3"/>
    <dgm:cxn modelId="{A7046CB9-2647-4DE3-998D-800F7A049529}" type="presParOf" srcId="{6C963CFF-B8E8-429B-8131-DB6E830FB786}" destId="{CA0E24B3-F9E8-4D88-82AD-E2EFF27C169E}" srcOrd="0" destOrd="0" presId="urn:microsoft.com/office/officeart/2005/8/layout/lProcess3"/>
    <dgm:cxn modelId="{EDF71254-3E25-4BF8-9CF5-139104ED2C7F}" type="presParOf" srcId="{6CECB262-95F7-41B7-A251-2C5690543C17}" destId="{20C01E04-0D0E-45B1-BDB6-027A336FBD80}" srcOrd="9" destOrd="0" presId="urn:microsoft.com/office/officeart/2005/8/layout/lProcess3"/>
    <dgm:cxn modelId="{48AD2B82-D959-4BB6-B5DE-B0CAB8BB8F94}" type="presParOf" srcId="{6CECB262-95F7-41B7-A251-2C5690543C17}" destId="{EBDA1A9C-7ED3-4C36-B9DE-524AA17B6C86}" srcOrd="10" destOrd="0" presId="urn:microsoft.com/office/officeart/2005/8/layout/lProcess3"/>
    <dgm:cxn modelId="{85D7DBC2-7149-4BA8-9E45-782381043BA7}" type="presParOf" srcId="{EBDA1A9C-7ED3-4C36-B9DE-524AA17B6C86}" destId="{4E2895DB-11FF-4D1E-8FF8-930449AF425E}" srcOrd="0" destOrd="0" presId="urn:microsoft.com/office/officeart/2005/8/layout/lProcess3"/>
    <dgm:cxn modelId="{57B0F642-49C1-47D0-AC8C-62AC21DB8EFD}" type="presParOf" srcId="{EBDA1A9C-7ED3-4C36-B9DE-524AA17B6C86}" destId="{3EA63B03-8C0A-4FB0-9E24-2F05E5601F5E}" srcOrd="1" destOrd="0" presId="urn:microsoft.com/office/officeart/2005/8/layout/lProcess3"/>
    <dgm:cxn modelId="{FD276CE2-57F0-4FE5-9EF7-E3CDD0C4D056}" type="presParOf" srcId="{EBDA1A9C-7ED3-4C36-B9DE-524AA17B6C86}" destId="{C6EBE8BF-424C-4F56-8185-BC09B3198043}" srcOrd="2" destOrd="0" presId="urn:microsoft.com/office/officeart/2005/8/layout/lProcess3"/>
    <dgm:cxn modelId="{0B156037-D0B0-4725-93EF-F93C54404AF1}" type="presParOf" srcId="{EBDA1A9C-7ED3-4C36-B9DE-524AA17B6C86}" destId="{2A29A072-2B46-42A7-A9A5-C44A28C360F8}" srcOrd="3" destOrd="0" presId="urn:microsoft.com/office/officeart/2005/8/layout/lProcess3"/>
    <dgm:cxn modelId="{B7940357-D469-41C9-9CA7-D398E422B6BC}" type="presParOf" srcId="{EBDA1A9C-7ED3-4C36-B9DE-524AA17B6C86}" destId="{24CECE4F-0D76-460A-B213-FD729F32024A}" srcOrd="4"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3431833-5DC5-4A5E-860E-F2E4416C0010}"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5475CA87-9451-4568-8C44-5F7656774C8C}">
      <dgm:prSet phldrT="[Text]" custT="1"/>
      <dgm:spPr>
        <a:solidFill>
          <a:srgbClr val="CCCCFF"/>
        </a:solidFill>
      </dgm:spPr>
      <dgm:t>
        <a:bodyPr/>
        <a:lstStyle/>
        <a:p>
          <a:r>
            <a:rPr lang="vi-VN" sz="2000" b="1" dirty="0">
              <a:solidFill>
                <a:srgbClr val="0070C0"/>
              </a:solidFill>
            </a:rPr>
            <a:t>1.5. Tổ chức các hoạt động tập thể, hoạt động giáo dục ngoài giờ lên lớp</a:t>
          </a:r>
          <a:endParaRPr lang="en-US" sz="2000" dirty="0">
            <a:solidFill>
              <a:srgbClr val="0070C0"/>
            </a:solidFill>
          </a:endParaRPr>
        </a:p>
      </dgm:t>
    </dgm:pt>
    <dgm:pt modelId="{33CCE488-EC4B-48B8-81A3-0B6508ACFB2F}" type="parTrans" cxnId="{4DDA938F-4CB9-4220-B2C2-50366C7AA42A}">
      <dgm:prSet/>
      <dgm:spPr/>
      <dgm:t>
        <a:bodyPr/>
        <a:lstStyle/>
        <a:p>
          <a:endParaRPr lang="en-US" sz="2000">
            <a:solidFill>
              <a:srgbClr val="0070C0"/>
            </a:solidFill>
          </a:endParaRPr>
        </a:p>
      </dgm:t>
    </dgm:pt>
    <dgm:pt modelId="{0DD9BB43-A0CF-44B7-AD28-7F511AF1DE0A}" type="sibTrans" cxnId="{4DDA938F-4CB9-4220-B2C2-50366C7AA42A}">
      <dgm:prSet/>
      <dgm:spPr/>
      <dgm:t>
        <a:bodyPr/>
        <a:lstStyle/>
        <a:p>
          <a:endParaRPr lang="en-US" sz="2000">
            <a:solidFill>
              <a:srgbClr val="0070C0"/>
            </a:solidFill>
          </a:endParaRPr>
        </a:p>
      </dgm:t>
    </dgm:pt>
    <dgm:pt modelId="{E3BE043E-1635-49AF-8090-F2676DC6D31A}">
      <dgm:prSet phldrT="[Text]" custT="1"/>
      <dgm:spPr>
        <a:solidFill>
          <a:srgbClr val="CCCCFF"/>
        </a:solidFill>
      </dgm:spPr>
      <dgm:t>
        <a:bodyPr/>
        <a:lstStyle/>
        <a:p>
          <a:pPr algn="ctr"/>
          <a:r>
            <a:rPr lang="en-US" sz="2100" dirty="0">
              <a:solidFill>
                <a:srgbClr val="FF0000"/>
              </a:solidFill>
            </a:rPr>
            <a:t>C</a:t>
          </a:r>
          <a:r>
            <a:rPr lang="vi-VN" sz="2100" dirty="0">
              <a:solidFill>
                <a:srgbClr val="FF0000"/>
              </a:solidFill>
            </a:rPr>
            <a:t>huyển mạnh </a:t>
          </a:r>
          <a:r>
            <a:rPr lang="vi-VN" sz="2100" dirty="0">
              <a:solidFill>
                <a:srgbClr val="0070C0"/>
              </a:solidFill>
            </a:rPr>
            <a:t>các hoạt động sang hướng tổ chức </a:t>
          </a:r>
          <a:r>
            <a:rPr lang="vi-VN" sz="2100" dirty="0">
              <a:solidFill>
                <a:srgbClr val="FF0000"/>
              </a:solidFill>
            </a:rPr>
            <a:t>hoạt động trải nghiệm</a:t>
          </a:r>
          <a:endParaRPr lang="en-US" sz="2100" dirty="0">
            <a:solidFill>
              <a:srgbClr val="FF0000"/>
            </a:solidFill>
          </a:endParaRPr>
        </a:p>
      </dgm:t>
    </dgm:pt>
    <dgm:pt modelId="{47D7E38D-479D-439C-B10D-9DE6A434CF55}" type="parTrans" cxnId="{ADF14F99-D60A-4096-A92C-9CCBBCF71C2C}">
      <dgm:prSet/>
      <dgm:spPr/>
      <dgm:t>
        <a:bodyPr/>
        <a:lstStyle/>
        <a:p>
          <a:endParaRPr lang="en-US" sz="2000">
            <a:solidFill>
              <a:srgbClr val="0070C0"/>
            </a:solidFill>
          </a:endParaRPr>
        </a:p>
      </dgm:t>
    </dgm:pt>
    <dgm:pt modelId="{39C19471-1ECD-4324-8BF4-1E029517A1CE}" type="sibTrans" cxnId="{ADF14F99-D60A-4096-A92C-9CCBBCF71C2C}">
      <dgm:prSet/>
      <dgm:spPr/>
      <dgm:t>
        <a:bodyPr/>
        <a:lstStyle/>
        <a:p>
          <a:endParaRPr lang="en-US" sz="2000">
            <a:solidFill>
              <a:srgbClr val="0070C0"/>
            </a:solidFill>
          </a:endParaRPr>
        </a:p>
      </dgm:t>
    </dgm:pt>
    <dgm:pt modelId="{CBA2415F-1103-4C7A-91A5-DB62018AB4AC}">
      <dgm:prSet phldrT="[Text]" custT="1"/>
      <dgm:spPr>
        <a:solidFill>
          <a:srgbClr val="CCCCFF"/>
        </a:solidFill>
      </dgm:spPr>
      <dgm:t>
        <a:bodyPr/>
        <a:lstStyle/>
        <a:p>
          <a:pPr algn="ctr"/>
          <a:r>
            <a:rPr lang="en-US" sz="2100" dirty="0">
              <a:solidFill>
                <a:srgbClr val="0070C0"/>
              </a:solidFill>
            </a:rPr>
            <a:t>Q</a:t>
          </a:r>
          <a:r>
            <a:rPr lang="vi-VN" sz="2100" dirty="0">
              <a:solidFill>
                <a:srgbClr val="0070C0"/>
              </a:solidFill>
            </a:rPr>
            <a:t>uản lí các hoạt động giáo dục kĩ năng sống theo </a:t>
          </a:r>
          <a:endParaRPr lang="en-US" sz="2100" dirty="0">
            <a:solidFill>
              <a:srgbClr val="0070C0"/>
            </a:solidFill>
          </a:endParaRPr>
        </a:p>
        <a:p>
          <a:pPr algn="ctr"/>
          <a:r>
            <a:rPr lang="vi-VN" sz="2100" dirty="0">
              <a:solidFill>
                <a:srgbClr val="0070C0"/>
              </a:solidFill>
            </a:rPr>
            <a:t>Thông tư số 04/2014/TT-BGDĐT </a:t>
          </a:r>
          <a:endParaRPr lang="en-US" sz="2100" dirty="0">
            <a:solidFill>
              <a:srgbClr val="0070C0"/>
            </a:solidFill>
          </a:endParaRPr>
        </a:p>
      </dgm:t>
    </dgm:pt>
    <dgm:pt modelId="{569E7BEF-47BA-4EDD-93E2-10411BD65465}" type="parTrans" cxnId="{72B1760F-2344-4C5A-A5B0-C0043D46D4CE}">
      <dgm:prSet/>
      <dgm:spPr/>
      <dgm:t>
        <a:bodyPr/>
        <a:lstStyle/>
        <a:p>
          <a:endParaRPr lang="en-US" sz="2000">
            <a:solidFill>
              <a:srgbClr val="0070C0"/>
            </a:solidFill>
          </a:endParaRPr>
        </a:p>
      </dgm:t>
    </dgm:pt>
    <dgm:pt modelId="{B537E28D-5C12-4BA6-88A2-D09089DB2428}" type="sibTrans" cxnId="{72B1760F-2344-4C5A-A5B0-C0043D46D4CE}">
      <dgm:prSet/>
      <dgm:spPr/>
      <dgm:t>
        <a:bodyPr/>
        <a:lstStyle/>
        <a:p>
          <a:endParaRPr lang="en-US" sz="2000">
            <a:solidFill>
              <a:srgbClr val="0070C0"/>
            </a:solidFill>
          </a:endParaRPr>
        </a:p>
      </dgm:t>
    </dgm:pt>
    <dgm:pt modelId="{6ECC44AE-AA4E-466D-9180-0C70D4754B29}">
      <dgm:prSet phldrT="[Text]" custT="1"/>
      <dgm:spPr>
        <a:solidFill>
          <a:srgbClr val="CCCCFF"/>
        </a:solidFill>
      </dgm:spPr>
      <dgm:t>
        <a:bodyPr/>
        <a:lstStyle/>
        <a:p>
          <a:pPr algn="ctr"/>
          <a:r>
            <a:rPr lang="en-US" sz="2100" dirty="0">
              <a:solidFill>
                <a:srgbClr val="0070C0"/>
              </a:solidFill>
            </a:rPr>
            <a:t>T</a:t>
          </a:r>
          <a:r>
            <a:rPr lang="vi-VN" sz="2100" dirty="0">
              <a:solidFill>
                <a:srgbClr val="0070C0"/>
              </a:solidFill>
            </a:rPr>
            <a:t>ổ chức các hoạt động </a:t>
          </a:r>
          <a:r>
            <a:rPr lang="vi-VN" sz="2100" dirty="0">
              <a:solidFill>
                <a:srgbClr val="FF0000"/>
              </a:solidFill>
            </a:rPr>
            <a:t>phát triển năng lực </a:t>
          </a:r>
          <a:r>
            <a:rPr lang="vi-VN" sz="2100" dirty="0">
              <a:solidFill>
                <a:srgbClr val="0070C0"/>
              </a:solidFill>
            </a:rPr>
            <a:t>học sinh</a:t>
          </a:r>
          <a:r>
            <a:rPr lang="en-US" sz="2100" dirty="0">
              <a:solidFill>
                <a:srgbClr val="0070C0"/>
              </a:solidFill>
            </a:rPr>
            <a:t>, </a:t>
          </a:r>
          <a:r>
            <a:rPr lang="vi-VN" sz="2100" dirty="0">
              <a:solidFill>
                <a:srgbClr val="0070C0"/>
              </a:solidFill>
            </a:rPr>
            <a:t>các hoạt động phục vụ cộng đồng và hình thức hoạt động câu lạc bộ</a:t>
          </a:r>
          <a:endParaRPr lang="en-US" sz="2100" dirty="0">
            <a:solidFill>
              <a:srgbClr val="0070C0"/>
            </a:solidFill>
          </a:endParaRPr>
        </a:p>
      </dgm:t>
    </dgm:pt>
    <dgm:pt modelId="{CA5483C0-3032-4D2D-9E09-97AE77232B16}" type="parTrans" cxnId="{6E8E6756-180D-422A-91D2-7C66054B553F}">
      <dgm:prSet/>
      <dgm:spPr/>
      <dgm:t>
        <a:bodyPr/>
        <a:lstStyle/>
        <a:p>
          <a:endParaRPr lang="en-US" sz="2000">
            <a:solidFill>
              <a:srgbClr val="0070C0"/>
            </a:solidFill>
          </a:endParaRPr>
        </a:p>
      </dgm:t>
    </dgm:pt>
    <dgm:pt modelId="{C2E3DDB1-7CD3-4B61-904E-DC98CB94D511}" type="sibTrans" cxnId="{6E8E6756-180D-422A-91D2-7C66054B553F}">
      <dgm:prSet/>
      <dgm:spPr/>
      <dgm:t>
        <a:bodyPr/>
        <a:lstStyle/>
        <a:p>
          <a:endParaRPr lang="en-US" sz="2000">
            <a:solidFill>
              <a:srgbClr val="0070C0"/>
            </a:solidFill>
          </a:endParaRPr>
        </a:p>
      </dgm:t>
    </dgm:pt>
    <dgm:pt modelId="{887F4A0D-52EF-4498-8885-B50B3C0228EE}">
      <dgm:prSet/>
      <dgm:spPr/>
      <dgm:t>
        <a:bodyPr/>
        <a:lstStyle/>
        <a:p>
          <a:endParaRPr lang="en-US"/>
        </a:p>
      </dgm:t>
    </dgm:pt>
    <dgm:pt modelId="{60471FFA-D1EC-4769-B9B4-6767C0517B47}" type="parTrans" cxnId="{42D76921-301F-4BA0-A48F-48F57100F77C}">
      <dgm:prSet/>
      <dgm:spPr/>
      <dgm:t>
        <a:bodyPr/>
        <a:lstStyle/>
        <a:p>
          <a:endParaRPr lang="en-US" sz="2000">
            <a:solidFill>
              <a:srgbClr val="0070C0"/>
            </a:solidFill>
          </a:endParaRPr>
        </a:p>
      </dgm:t>
    </dgm:pt>
    <dgm:pt modelId="{B90BD8C0-3654-4FA3-8443-67276D7ED8BC}" type="sibTrans" cxnId="{42D76921-301F-4BA0-A48F-48F57100F77C}">
      <dgm:prSet/>
      <dgm:spPr/>
      <dgm:t>
        <a:bodyPr/>
        <a:lstStyle/>
        <a:p>
          <a:endParaRPr lang="en-US" sz="2000">
            <a:solidFill>
              <a:srgbClr val="0070C0"/>
            </a:solidFill>
          </a:endParaRPr>
        </a:p>
      </dgm:t>
    </dgm:pt>
    <dgm:pt modelId="{50AB6B6E-8A55-4CAB-B242-B2F352FA113D}">
      <dgm:prSet custT="1"/>
      <dgm:spPr>
        <a:solidFill>
          <a:srgbClr val="CCCCFF"/>
        </a:solidFill>
      </dgm:spPr>
      <dgm:t>
        <a:bodyPr/>
        <a:lstStyle/>
        <a:p>
          <a:pPr algn="ctr"/>
          <a:r>
            <a:rPr lang="en-US" sz="2100" dirty="0">
              <a:solidFill>
                <a:srgbClr val="0070C0"/>
              </a:solidFill>
            </a:rPr>
            <a:t>G</a:t>
          </a:r>
          <a:r>
            <a:rPr lang="vi-VN" sz="2100" dirty="0">
              <a:solidFill>
                <a:srgbClr val="0070C0"/>
              </a:solidFill>
            </a:rPr>
            <a:t>iáo dục đạo đức, lối sống</a:t>
          </a:r>
          <a:r>
            <a:rPr lang="en-US" sz="2100" dirty="0">
              <a:solidFill>
                <a:srgbClr val="0070C0"/>
              </a:solidFill>
            </a:rPr>
            <a:t>,</a:t>
          </a:r>
          <a:r>
            <a:rPr lang="vi-VN" sz="2100" dirty="0">
              <a:solidFill>
                <a:srgbClr val="0070C0"/>
              </a:solidFill>
            </a:rPr>
            <a:t> giá trị sống, kĩ năng sống, giao tiếp, tự bảo vệ bản thân tránh bị xâm hại, bạo lực, ý thức giữ gìn môi trường xanh - sạch - đẹp</a:t>
          </a:r>
          <a:endParaRPr lang="en-US" sz="2100" dirty="0">
            <a:solidFill>
              <a:srgbClr val="0070C0"/>
            </a:solidFill>
          </a:endParaRPr>
        </a:p>
      </dgm:t>
    </dgm:pt>
    <dgm:pt modelId="{11AAD210-EAEB-469F-9651-4BF2D594520B}" type="parTrans" cxnId="{2A9CC45D-441B-49C3-ABBC-F13AC3A3D8A5}">
      <dgm:prSet/>
      <dgm:spPr/>
      <dgm:t>
        <a:bodyPr/>
        <a:lstStyle/>
        <a:p>
          <a:endParaRPr lang="en-US" sz="2000">
            <a:solidFill>
              <a:srgbClr val="0070C0"/>
            </a:solidFill>
          </a:endParaRPr>
        </a:p>
      </dgm:t>
    </dgm:pt>
    <dgm:pt modelId="{06672359-2F2A-470A-9DB6-6E63D25F2DB0}" type="sibTrans" cxnId="{2A9CC45D-441B-49C3-ABBC-F13AC3A3D8A5}">
      <dgm:prSet/>
      <dgm:spPr/>
      <dgm:t>
        <a:bodyPr/>
        <a:lstStyle/>
        <a:p>
          <a:endParaRPr lang="en-US" sz="2000">
            <a:solidFill>
              <a:srgbClr val="0070C0"/>
            </a:solidFill>
          </a:endParaRPr>
        </a:p>
      </dgm:t>
    </dgm:pt>
    <dgm:pt modelId="{1B74D02F-E973-42D1-8700-94466EFDA76D}">
      <dgm:prSet phldrT="[Text]" custT="1"/>
      <dgm:spPr>
        <a:solidFill>
          <a:srgbClr val="CCCCFF"/>
        </a:solidFill>
      </dgm:spPr>
      <dgm:t>
        <a:bodyPr/>
        <a:lstStyle/>
        <a:p>
          <a:pPr algn="ctr"/>
          <a:r>
            <a:rPr lang="vi-VN" sz="2100" i="1" dirty="0">
              <a:solidFill>
                <a:srgbClr val="0070C0"/>
              </a:solidFill>
            </a:rPr>
            <a:t>Đề án “Tổng thể phát triển giáo dục thể chất và thể thao trường học giai đoạn 2016 - 2020, định hướng đến năm 2025” </a:t>
          </a:r>
          <a:r>
            <a:rPr lang="vi-VN" sz="2100" dirty="0">
              <a:solidFill>
                <a:srgbClr val="0070C0"/>
              </a:solidFill>
            </a:rPr>
            <a:t>trên địa bàn thành phố Hồ Chí Minh</a:t>
          </a:r>
          <a:r>
            <a:rPr lang="en-US" sz="2100" dirty="0">
              <a:solidFill>
                <a:srgbClr val="0070C0"/>
              </a:solidFill>
            </a:rPr>
            <a:t>.</a:t>
          </a:r>
        </a:p>
      </dgm:t>
    </dgm:pt>
    <dgm:pt modelId="{D73D97B6-B47F-4487-A868-DF0E150BF79B}" type="parTrans" cxnId="{0FDD23C5-B40B-415D-96A5-63AAD3451ADF}">
      <dgm:prSet/>
      <dgm:spPr/>
      <dgm:t>
        <a:bodyPr/>
        <a:lstStyle/>
        <a:p>
          <a:endParaRPr lang="en-US" sz="2000">
            <a:solidFill>
              <a:srgbClr val="0070C0"/>
            </a:solidFill>
          </a:endParaRPr>
        </a:p>
      </dgm:t>
    </dgm:pt>
    <dgm:pt modelId="{A0F86F55-6D3A-45C7-A59D-847721A86BD0}" type="sibTrans" cxnId="{0FDD23C5-B40B-415D-96A5-63AAD3451ADF}">
      <dgm:prSet/>
      <dgm:spPr/>
      <dgm:t>
        <a:bodyPr/>
        <a:lstStyle/>
        <a:p>
          <a:endParaRPr lang="en-US" sz="2000">
            <a:solidFill>
              <a:srgbClr val="0070C0"/>
            </a:solidFill>
          </a:endParaRPr>
        </a:p>
      </dgm:t>
    </dgm:pt>
    <dgm:pt modelId="{3123BBC1-AFC9-444A-8A8A-514BC00AAC6F}" type="pres">
      <dgm:prSet presAssocID="{E3431833-5DC5-4A5E-860E-F2E4416C0010}" presName="composite" presStyleCnt="0">
        <dgm:presLayoutVars>
          <dgm:chMax val="1"/>
          <dgm:dir/>
          <dgm:resizeHandles val="exact"/>
        </dgm:presLayoutVars>
      </dgm:prSet>
      <dgm:spPr/>
      <dgm:t>
        <a:bodyPr/>
        <a:lstStyle/>
        <a:p>
          <a:endParaRPr lang="en-US"/>
        </a:p>
      </dgm:t>
    </dgm:pt>
    <dgm:pt modelId="{69761C14-C426-4CB1-97CB-1230E29EFB07}" type="pres">
      <dgm:prSet presAssocID="{5475CA87-9451-4568-8C44-5F7656774C8C}" presName="roof" presStyleLbl="dkBgShp" presStyleIdx="0" presStyleCnt="2" custScaleY="33498" custLinFactNeighborY="-1755"/>
      <dgm:spPr/>
      <dgm:t>
        <a:bodyPr/>
        <a:lstStyle/>
        <a:p>
          <a:endParaRPr lang="en-US"/>
        </a:p>
      </dgm:t>
    </dgm:pt>
    <dgm:pt modelId="{61907B76-5FC4-4204-A8C0-88001BCE08C5}" type="pres">
      <dgm:prSet presAssocID="{5475CA87-9451-4568-8C44-5F7656774C8C}" presName="pillars" presStyleCnt="0"/>
      <dgm:spPr/>
    </dgm:pt>
    <dgm:pt modelId="{E1BE8590-5069-41C5-88F3-DDAE1373C023}" type="pres">
      <dgm:prSet presAssocID="{5475CA87-9451-4568-8C44-5F7656774C8C}" presName="pillar1" presStyleLbl="node1" presStyleIdx="0" presStyleCnt="5" custScaleX="109761" custScaleY="124670">
        <dgm:presLayoutVars>
          <dgm:bulletEnabled val="1"/>
        </dgm:presLayoutVars>
      </dgm:prSet>
      <dgm:spPr/>
      <dgm:t>
        <a:bodyPr/>
        <a:lstStyle/>
        <a:p>
          <a:endParaRPr lang="en-US"/>
        </a:p>
      </dgm:t>
    </dgm:pt>
    <dgm:pt modelId="{AE32028B-D1B6-4911-BA78-12331598165A}" type="pres">
      <dgm:prSet presAssocID="{CBA2415F-1103-4C7A-91A5-DB62018AB4AC}" presName="pillarX" presStyleLbl="node1" presStyleIdx="1" presStyleCnt="5" custScaleY="124670">
        <dgm:presLayoutVars>
          <dgm:bulletEnabled val="1"/>
        </dgm:presLayoutVars>
      </dgm:prSet>
      <dgm:spPr/>
      <dgm:t>
        <a:bodyPr/>
        <a:lstStyle/>
        <a:p>
          <a:endParaRPr lang="en-US"/>
        </a:p>
      </dgm:t>
    </dgm:pt>
    <dgm:pt modelId="{E7B0A22D-453A-453A-AFCE-1F3226132F7F}" type="pres">
      <dgm:prSet presAssocID="{50AB6B6E-8A55-4CAB-B242-B2F352FA113D}" presName="pillarX" presStyleLbl="node1" presStyleIdx="2" presStyleCnt="5" custScaleY="124670">
        <dgm:presLayoutVars>
          <dgm:bulletEnabled val="1"/>
        </dgm:presLayoutVars>
      </dgm:prSet>
      <dgm:spPr/>
      <dgm:t>
        <a:bodyPr/>
        <a:lstStyle/>
        <a:p>
          <a:endParaRPr lang="en-US"/>
        </a:p>
      </dgm:t>
    </dgm:pt>
    <dgm:pt modelId="{F5225BA3-85F6-46C9-884D-A6D1270DB2A5}" type="pres">
      <dgm:prSet presAssocID="{6ECC44AE-AA4E-466D-9180-0C70D4754B29}" presName="pillarX" presStyleLbl="node1" presStyleIdx="3" presStyleCnt="5" custScaleY="124670">
        <dgm:presLayoutVars>
          <dgm:bulletEnabled val="1"/>
        </dgm:presLayoutVars>
      </dgm:prSet>
      <dgm:spPr/>
      <dgm:t>
        <a:bodyPr/>
        <a:lstStyle/>
        <a:p>
          <a:endParaRPr lang="en-US"/>
        </a:p>
      </dgm:t>
    </dgm:pt>
    <dgm:pt modelId="{1F1D5B54-41AE-41CF-9F4F-B78B35DB55EB}" type="pres">
      <dgm:prSet presAssocID="{1B74D02F-E973-42D1-8700-94466EFDA76D}" presName="pillarX" presStyleLbl="node1" presStyleIdx="4" presStyleCnt="5" custScaleY="124670">
        <dgm:presLayoutVars>
          <dgm:bulletEnabled val="1"/>
        </dgm:presLayoutVars>
      </dgm:prSet>
      <dgm:spPr/>
      <dgm:t>
        <a:bodyPr/>
        <a:lstStyle/>
        <a:p>
          <a:endParaRPr lang="en-US"/>
        </a:p>
      </dgm:t>
    </dgm:pt>
    <dgm:pt modelId="{4449D6EC-0FED-4B7A-9280-3C1792B14EB2}" type="pres">
      <dgm:prSet presAssocID="{5475CA87-9451-4568-8C44-5F7656774C8C}" presName="base" presStyleLbl="dkBgShp" presStyleIdx="1" presStyleCnt="2"/>
      <dgm:spPr/>
    </dgm:pt>
  </dgm:ptLst>
  <dgm:cxnLst>
    <dgm:cxn modelId="{72B1760F-2344-4C5A-A5B0-C0043D46D4CE}" srcId="{5475CA87-9451-4568-8C44-5F7656774C8C}" destId="{CBA2415F-1103-4C7A-91A5-DB62018AB4AC}" srcOrd="1" destOrd="0" parTransId="{569E7BEF-47BA-4EDD-93E2-10411BD65465}" sibTransId="{B537E28D-5C12-4BA6-88A2-D09089DB2428}"/>
    <dgm:cxn modelId="{ADF14F99-D60A-4096-A92C-9CCBBCF71C2C}" srcId="{5475CA87-9451-4568-8C44-5F7656774C8C}" destId="{E3BE043E-1635-49AF-8090-F2676DC6D31A}" srcOrd="0" destOrd="0" parTransId="{47D7E38D-479D-439C-B10D-9DE6A434CF55}" sibTransId="{39C19471-1ECD-4324-8BF4-1E029517A1CE}"/>
    <dgm:cxn modelId="{194B4AB6-3447-4822-A2AF-DBE36AD2D084}" type="presOf" srcId="{E3BE043E-1635-49AF-8090-F2676DC6D31A}" destId="{E1BE8590-5069-41C5-88F3-DDAE1373C023}" srcOrd="0" destOrd="0" presId="urn:microsoft.com/office/officeart/2005/8/layout/hList3"/>
    <dgm:cxn modelId="{9EC1235F-EE7D-4F92-875C-7E3AFD87DE81}" type="presOf" srcId="{5475CA87-9451-4568-8C44-5F7656774C8C}" destId="{69761C14-C426-4CB1-97CB-1230E29EFB07}" srcOrd="0" destOrd="0" presId="urn:microsoft.com/office/officeart/2005/8/layout/hList3"/>
    <dgm:cxn modelId="{947FAB7A-3315-44D4-B521-D08455CFBE2C}" type="presOf" srcId="{6ECC44AE-AA4E-466D-9180-0C70D4754B29}" destId="{F5225BA3-85F6-46C9-884D-A6D1270DB2A5}" srcOrd="0" destOrd="0" presId="urn:microsoft.com/office/officeart/2005/8/layout/hList3"/>
    <dgm:cxn modelId="{8D2876BA-1532-406E-9749-2E2627443702}" type="presOf" srcId="{E3431833-5DC5-4A5E-860E-F2E4416C0010}" destId="{3123BBC1-AFC9-444A-8A8A-514BC00AAC6F}" srcOrd="0" destOrd="0" presId="urn:microsoft.com/office/officeart/2005/8/layout/hList3"/>
    <dgm:cxn modelId="{4DDA938F-4CB9-4220-B2C2-50366C7AA42A}" srcId="{E3431833-5DC5-4A5E-860E-F2E4416C0010}" destId="{5475CA87-9451-4568-8C44-5F7656774C8C}" srcOrd="0" destOrd="0" parTransId="{33CCE488-EC4B-48B8-81A3-0B6508ACFB2F}" sibTransId="{0DD9BB43-A0CF-44B7-AD28-7F511AF1DE0A}"/>
    <dgm:cxn modelId="{82EBBC48-2384-44A1-B417-BD7A390F405D}" type="presOf" srcId="{50AB6B6E-8A55-4CAB-B242-B2F352FA113D}" destId="{E7B0A22D-453A-453A-AFCE-1F3226132F7F}" srcOrd="0" destOrd="0" presId="urn:microsoft.com/office/officeart/2005/8/layout/hList3"/>
    <dgm:cxn modelId="{42D76921-301F-4BA0-A48F-48F57100F77C}" srcId="{E3431833-5DC5-4A5E-860E-F2E4416C0010}" destId="{887F4A0D-52EF-4498-8885-B50B3C0228EE}" srcOrd="1" destOrd="0" parTransId="{60471FFA-D1EC-4769-B9B4-6767C0517B47}" sibTransId="{B90BD8C0-3654-4FA3-8443-67276D7ED8BC}"/>
    <dgm:cxn modelId="{FEBC734D-C58B-4F1B-870C-479AAE107DC4}" type="presOf" srcId="{1B74D02F-E973-42D1-8700-94466EFDA76D}" destId="{1F1D5B54-41AE-41CF-9F4F-B78B35DB55EB}" srcOrd="0" destOrd="0" presId="urn:microsoft.com/office/officeart/2005/8/layout/hList3"/>
    <dgm:cxn modelId="{0FDD23C5-B40B-415D-96A5-63AAD3451ADF}" srcId="{5475CA87-9451-4568-8C44-5F7656774C8C}" destId="{1B74D02F-E973-42D1-8700-94466EFDA76D}" srcOrd="4" destOrd="0" parTransId="{D73D97B6-B47F-4487-A868-DF0E150BF79B}" sibTransId="{A0F86F55-6D3A-45C7-A59D-847721A86BD0}"/>
    <dgm:cxn modelId="{2A9CC45D-441B-49C3-ABBC-F13AC3A3D8A5}" srcId="{5475CA87-9451-4568-8C44-5F7656774C8C}" destId="{50AB6B6E-8A55-4CAB-B242-B2F352FA113D}" srcOrd="2" destOrd="0" parTransId="{11AAD210-EAEB-469F-9651-4BF2D594520B}" sibTransId="{06672359-2F2A-470A-9DB6-6E63D25F2DB0}"/>
    <dgm:cxn modelId="{6E8E6756-180D-422A-91D2-7C66054B553F}" srcId="{5475CA87-9451-4568-8C44-5F7656774C8C}" destId="{6ECC44AE-AA4E-466D-9180-0C70D4754B29}" srcOrd="3" destOrd="0" parTransId="{CA5483C0-3032-4D2D-9E09-97AE77232B16}" sibTransId="{C2E3DDB1-7CD3-4B61-904E-DC98CB94D511}"/>
    <dgm:cxn modelId="{14681F6A-20D6-4A6D-BE6F-E05835476A0A}" type="presOf" srcId="{CBA2415F-1103-4C7A-91A5-DB62018AB4AC}" destId="{AE32028B-D1B6-4911-BA78-12331598165A}" srcOrd="0" destOrd="0" presId="urn:microsoft.com/office/officeart/2005/8/layout/hList3"/>
    <dgm:cxn modelId="{1D1624FD-6B93-41DE-9834-A6EA8CE4E237}" type="presParOf" srcId="{3123BBC1-AFC9-444A-8A8A-514BC00AAC6F}" destId="{69761C14-C426-4CB1-97CB-1230E29EFB07}" srcOrd="0" destOrd="0" presId="urn:microsoft.com/office/officeart/2005/8/layout/hList3"/>
    <dgm:cxn modelId="{B5769D1B-CBF5-4C45-95F6-66592D08E136}" type="presParOf" srcId="{3123BBC1-AFC9-444A-8A8A-514BC00AAC6F}" destId="{61907B76-5FC4-4204-A8C0-88001BCE08C5}" srcOrd="1" destOrd="0" presId="urn:microsoft.com/office/officeart/2005/8/layout/hList3"/>
    <dgm:cxn modelId="{364FCB53-0C07-43D8-B82D-3C713055CB60}" type="presParOf" srcId="{61907B76-5FC4-4204-A8C0-88001BCE08C5}" destId="{E1BE8590-5069-41C5-88F3-DDAE1373C023}" srcOrd="0" destOrd="0" presId="urn:microsoft.com/office/officeart/2005/8/layout/hList3"/>
    <dgm:cxn modelId="{B9DE0942-0CE4-417F-9A6B-27E1A6AA0190}" type="presParOf" srcId="{61907B76-5FC4-4204-A8C0-88001BCE08C5}" destId="{AE32028B-D1B6-4911-BA78-12331598165A}" srcOrd="1" destOrd="0" presId="urn:microsoft.com/office/officeart/2005/8/layout/hList3"/>
    <dgm:cxn modelId="{DC75F33E-0053-48AF-88E0-AC8A933AD101}" type="presParOf" srcId="{61907B76-5FC4-4204-A8C0-88001BCE08C5}" destId="{E7B0A22D-453A-453A-AFCE-1F3226132F7F}" srcOrd="2" destOrd="0" presId="urn:microsoft.com/office/officeart/2005/8/layout/hList3"/>
    <dgm:cxn modelId="{073383A5-F70A-46BB-8327-73E499BD327B}" type="presParOf" srcId="{61907B76-5FC4-4204-A8C0-88001BCE08C5}" destId="{F5225BA3-85F6-46C9-884D-A6D1270DB2A5}" srcOrd="3" destOrd="0" presId="urn:microsoft.com/office/officeart/2005/8/layout/hList3"/>
    <dgm:cxn modelId="{2265FF5C-8960-46F2-B26F-495348EC0D67}" type="presParOf" srcId="{61907B76-5FC4-4204-A8C0-88001BCE08C5}" destId="{1F1D5B54-41AE-41CF-9F4F-B78B35DB55EB}" srcOrd="4" destOrd="0" presId="urn:microsoft.com/office/officeart/2005/8/layout/hList3"/>
    <dgm:cxn modelId="{7A690151-3860-4775-9E01-99417520938F}" type="presParOf" srcId="{3123BBC1-AFC9-444A-8A8A-514BC00AAC6F}" destId="{4449D6EC-0FED-4B7A-9280-3C1792B14EB2}" srcOrd="2" destOrd="0" presId="urn:microsoft.com/office/officeart/2005/8/layout/hList3"/>
  </dgm:cxnLst>
  <dgm:bg>
    <a:solidFill>
      <a:srgbClr val="CC99FF"/>
    </a:solidFill>
  </dgm:bg>
  <dgm:whole>
    <a:ln>
      <a:solidFill>
        <a:srgbClr val="CC00FF"/>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6C8F5A0-294A-4342-837F-E9567FADF1CA}"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US"/>
        </a:p>
      </dgm:t>
    </dgm:pt>
    <dgm:pt modelId="{C3CC47E3-900A-46B7-B010-8423412776D1}">
      <dgm:prSet phldrT="[Text]" custT="1"/>
      <dgm:spPr/>
      <dgm:t>
        <a:bodyPr/>
        <a:lstStyle/>
        <a:p>
          <a:r>
            <a:rPr lang="en-US" sz="1800" b="1" dirty="0">
              <a:solidFill>
                <a:srgbClr val="FF0000"/>
              </a:solidFill>
              <a:latin typeface="Arial" panose="020B0604020202020204" pitchFamily="34" charset="0"/>
              <a:cs typeface="Arial" panose="020B0604020202020204" pitchFamily="34" charset="0"/>
            </a:rPr>
            <a:t>C</a:t>
          </a:r>
          <a:r>
            <a:rPr lang="vi-VN" sz="1800" b="1" dirty="0">
              <a:solidFill>
                <a:srgbClr val="FF0000"/>
              </a:solidFill>
              <a:latin typeface="Arial" panose="020B0604020202020204" pitchFamily="34" charset="0"/>
              <a:cs typeface="Arial" panose="020B0604020202020204" pitchFamily="34" charset="0"/>
            </a:rPr>
            <a:t>hủ động xây dựng kế hoạch dạy học</a:t>
          </a:r>
          <a:r>
            <a:rPr lang="en-US" sz="1800" b="1" dirty="0">
              <a:solidFill>
                <a:srgbClr val="FF0000"/>
              </a:solidFill>
              <a:latin typeface="Arial" panose="020B0604020202020204" pitchFamily="34" charset="0"/>
              <a:cs typeface="Arial" panose="020B0604020202020204" pitchFamily="34" charset="0"/>
            </a:rPr>
            <a:t> </a:t>
          </a:r>
          <a:r>
            <a:rPr lang="vi-VN" sz="1800" b="1" dirty="0">
              <a:solidFill>
                <a:srgbClr val="FF0000"/>
              </a:solidFill>
              <a:latin typeface="Arial" panose="020B0604020202020204" pitchFamily="34" charset="0"/>
              <a:cs typeface="Arial" panose="020B0604020202020204" pitchFamily="34" charset="0"/>
            </a:rPr>
            <a:t> 2 buổi/ngày</a:t>
          </a:r>
          <a:endParaRPr lang="en-US" sz="1800" b="1" dirty="0"/>
        </a:p>
      </dgm:t>
    </dgm:pt>
    <dgm:pt modelId="{1A9C5CF0-4348-4993-AF2F-AE47096C8037}" type="parTrans" cxnId="{43311DB7-1B71-41F2-9324-4A851F8B5181}">
      <dgm:prSet/>
      <dgm:spPr/>
      <dgm:t>
        <a:bodyPr/>
        <a:lstStyle/>
        <a:p>
          <a:endParaRPr lang="en-US"/>
        </a:p>
      </dgm:t>
    </dgm:pt>
    <dgm:pt modelId="{602025F4-C29E-4F13-8E21-9D7424427D3E}" type="sibTrans" cxnId="{43311DB7-1B71-41F2-9324-4A851F8B5181}">
      <dgm:prSet/>
      <dgm:spPr/>
      <dgm:t>
        <a:bodyPr/>
        <a:lstStyle/>
        <a:p>
          <a:endParaRPr lang="en-US"/>
        </a:p>
      </dgm:t>
    </dgm:pt>
    <dgm:pt modelId="{46FC5C31-1222-443B-A08F-6B0B0B54A0F7}">
      <dgm:prSet phldrT="[Text]" custT="1"/>
      <dgm:spPr/>
      <dgm:t>
        <a:bodyPr/>
        <a:lstStyle/>
        <a:p>
          <a:r>
            <a:rPr lang="nl-NL" sz="1800" b="1" dirty="0">
              <a:solidFill>
                <a:srgbClr val="FF0000"/>
              </a:solidFill>
              <a:latin typeface="Arial" panose="020B0604020202020204" pitchFamily="34" charset="0"/>
              <a:cs typeface="Arial" panose="020B0604020202020204" pitchFamily="34" charset="0"/>
            </a:rPr>
            <a:t>Chủ động tham mưu với lãnh UBND quận huyện </a:t>
          </a:r>
          <a:endParaRPr lang="en-US" sz="1800" b="1" dirty="0"/>
        </a:p>
      </dgm:t>
    </dgm:pt>
    <dgm:pt modelId="{C8A34756-A6FA-4716-99C3-066683393CDE}" type="parTrans" cxnId="{8161066C-A233-4886-98C5-8F64C1A9A974}">
      <dgm:prSet/>
      <dgm:spPr/>
      <dgm:t>
        <a:bodyPr/>
        <a:lstStyle/>
        <a:p>
          <a:endParaRPr lang="en-US"/>
        </a:p>
      </dgm:t>
    </dgm:pt>
    <dgm:pt modelId="{4EE50D8C-B557-4F61-BEDA-C7FD6C6DF166}" type="sibTrans" cxnId="{8161066C-A233-4886-98C5-8F64C1A9A974}">
      <dgm:prSet/>
      <dgm:spPr/>
      <dgm:t>
        <a:bodyPr/>
        <a:lstStyle/>
        <a:p>
          <a:endParaRPr lang="en-US"/>
        </a:p>
      </dgm:t>
    </dgm:pt>
    <dgm:pt modelId="{7665B75E-FD05-4DE6-A50A-521A7B76A756}">
      <dgm:prSet phldrT="[Text]"/>
      <dgm:spPr>
        <a:solidFill>
          <a:srgbClr val="9933FF"/>
        </a:solidFill>
        <a:ln>
          <a:solidFill>
            <a:srgbClr val="CC00CC"/>
          </a:solidFill>
        </a:ln>
      </dgm:spPr>
      <dgm:t>
        <a:bodyPr/>
        <a:lstStyle/>
        <a:p>
          <a:r>
            <a:rPr lang="nl-NL" dirty="0">
              <a:solidFill>
                <a:schemeClr val="bg1"/>
              </a:solidFill>
              <a:latin typeface="Arial" panose="020B0604020202020204" pitchFamily="34" charset="0"/>
              <a:cs typeface="Arial" panose="020B0604020202020204" pitchFamily="34" charset="0"/>
            </a:rPr>
            <a:t>Nguồn lực đầu tư cơ sở vật chất, thiết bị</a:t>
          </a:r>
          <a:endParaRPr lang="en-US" dirty="0">
            <a:solidFill>
              <a:schemeClr val="bg1"/>
            </a:solidFill>
          </a:endParaRPr>
        </a:p>
      </dgm:t>
    </dgm:pt>
    <dgm:pt modelId="{F9809CE4-037A-4B38-B743-7D04A4ED34EB}" type="parTrans" cxnId="{CD1C4823-2258-4E91-8785-598CDE02CB33}">
      <dgm:prSet/>
      <dgm:spPr/>
      <dgm:t>
        <a:bodyPr/>
        <a:lstStyle/>
        <a:p>
          <a:endParaRPr lang="en-US"/>
        </a:p>
      </dgm:t>
    </dgm:pt>
    <dgm:pt modelId="{C9CBDCD0-D74B-4C1A-AC17-6D0BBE8F62E7}" type="sibTrans" cxnId="{CD1C4823-2258-4E91-8785-598CDE02CB33}">
      <dgm:prSet/>
      <dgm:spPr/>
      <dgm:t>
        <a:bodyPr/>
        <a:lstStyle/>
        <a:p>
          <a:endParaRPr lang="en-US"/>
        </a:p>
      </dgm:t>
    </dgm:pt>
    <dgm:pt modelId="{7C21890B-9DC7-4F2B-8E80-7468F8881E9D}">
      <dgm:prSet phldrT="[Text]" custT="1"/>
      <dgm:spPr/>
      <dgm:t>
        <a:bodyPr/>
        <a:lstStyle/>
        <a:p>
          <a:r>
            <a:rPr lang="en-US" sz="1800" b="1" dirty="0">
              <a:solidFill>
                <a:srgbClr val="FF0000"/>
              </a:solidFill>
              <a:latin typeface="Arial" panose="020B0604020202020204" pitchFamily="34" charset="0"/>
              <a:cs typeface="Arial" panose="020B0604020202020204" pitchFamily="34" charset="0"/>
            </a:rPr>
            <a:t>T</a:t>
          </a:r>
          <a:r>
            <a:rPr lang="vi-VN" sz="1800" b="1" dirty="0">
              <a:solidFill>
                <a:srgbClr val="FF0000"/>
              </a:solidFill>
              <a:latin typeface="Arial" panose="020B0604020202020204" pitchFamily="34" charset="0"/>
              <a:cs typeface="Arial" panose="020B0604020202020204" pitchFamily="34" charset="0"/>
            </a:rPr>
            <a:t>hực hiện tốt công tác y tế trường học</a:t>
          </a:r>
          <a:endParaRPr lang="en-US" sz="1800" b="1" dirty="0"/>
        </a:p>
      </dgm:t>
    </dgm:pt>
    <dgm:pt modelId="{B0B36F05-5760-4459-84DF-E88E41D31492}" type="parTrans" cxnId="{CA05DEDF-BA15-412F-A08F-90C2B9F93B57}">
      <dgm:prSet/>
      <dgm:spPr/>
      <dgm:t>
        <a:bodyPr/>
        <a:lstStyle/>
        <a:p>
          <a:endParaRPr lang="en-US"/>
        </a:p>
      </dgm:t>
    </dgm:pt>
    <dgm:pt modelId="{1FDE6885-73D5-476A-BA4F-115EBC1E3B29}" type="sibTrans" cxnId="{CA05DEDF-BA15-412F-A08F-90C2B9F93B57}">
      <dgm:prSet/>
      <dgm:spPr/>
      <dgm:t>
        <a:bodyPr/>
        <a:lstStyle/>
        <a:p>
          <a:endParaRPr lang="en-US"/>
        </a:p>
      </dgm:t>
    </dgm:pt>
    <dgm:pt modelId="{8FA0C54C-5556-442A-8B9E-E5DE6902ABF7}">
      <dgm:prSet phldrT="[Text]"/>
      <dgm:spPr>
        <a:solidFill>
          <a:srgbClr val="9933FF"/>
        </a:solidFill>
        <a:ln>
          <a:solidFill>
            <a:srgbClr val="CC00CC"/>
          </a:solidFill>
        </a:ln>
      </dgm:spPr>
      <dgm:t>
        <a:bodyPr/>
        <a:lstStyle/>
        <a:p>
          <a:r>
            <a:rPr lang="en-US" sz="1700" dirty="0">
              <a:latin typeface="Arial" panose="020B0604020202020204" pitchFamily="34" charset="0"/>
              <a:cs typeface="Arial" panose="020B0604020202020204" pitchFamily="34" charset="0"/>
            </a:rPr>
            <a:t>L</a:t>
          </a:r>
          <a:r>
            <a:rPr lang="vi-VN" sz="1700" dirty="0">
              <a:latin typeface="Arial" panose="020B0604020202020204" pitchFamily="34" charset="0"/>
              <a:cs typeface="Arial" panose="020B0604020202020204" pitchFamily="34" charset="0"/>
            </a:rPr>
            <a:t>ưu mẫu thức ăn đúng quy định; </a:t>
          </a:r>
          <a:endParaRPr lang="en-US" sz="1700" dirty="0"/>
        </a:p>
      </dgm:t>
    </dgm:pt>
    <dgm:pt modelId="{F3861805-06E2-4D3A-961B-10F15BD30BB9}" type="parTrans" cxnId="{6B18D8B6-5893-42E5-A14C-DE64EDB86427}">
      <dgm:prSet/>
      <dgm:spPr/>
      <dgm:t>
        <a:bodyPr/>
        <a:lstStyle/>
        <a:p>
          <a:endParaRPr lang="en-US"/>
        </a:p>
      </dgm:t>
    </dgm:pt>
    <dgm:pt modelId="{428B19AB-1642-4B94-BF8D-0BF01B1FB155}" type="sibTrans" cxnId="{6B18D8B6-5893-42E5-A14C-DE64EDB86427}">
      <dgm:prSet/>
      <dgm:spPr/>
      <dgm:t>
        <a:bodyPr/>
        <a:lstStyle/>
        <a:p>
          <a:endParaRPr lang="en-US"/>
        </a:p>
      </dgm:t>
    </dgm:pt>
    <dgm:pt modelId="{3311CDE8-4FEF-40BA-9D1D-077F8584DBD8}">
      <dgm:prSet phldrT="[Text]" custT="1"/>
      <dgm:spPr>
        <a:solidFill>
          <a:srgbClr val="9933FF"/>
        </a:solidFill>
        <a:ln>
          <a:solidFill>
            <a:srgbClr val="CC00CC"/>
          </a:solidFill>
        </a:ln>
      </dgm:spPr>
      <dgm:t>
        <a:bodyPr/>
        <a:lstStyle/>
        <a:p>
          <a:r>
            <a:rPr lang="en-US" sz="1800" dirty="0" err="1">
              <a:latin typeface="Arial" panose="020B0604020202020204" pitchFamily="34" charset="0"/>
              <a:cs typeface="Arial" panose="020B0604020202020204" pitchFamily="34" charset="0"/>
            </a:rPr>
            <a:t>Giảm</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tỉ</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lệ</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cận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thị</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vẹo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cột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sống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học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đường</a:t>
          </a:r>
          <a:endParaRPr lang="en-US" sz="1800" dirty="0">
            <a:latin typeface="Arial" panose="020B0604020202020204" pitchFamily="34" charset="0"/>
            <a:cs typeface="Arial" panose="020B0604020202020204" pitchFamily="34" charset="0"/>
          </a:endParaRPr>
        </a:p>
      </dgm:t>
    </dgm:pt>
    <dgm:pt modelId="{95A08F5B-D6FE-40F3-8606-1984265C25AF}" type="parTrans" cxnId="{4FF355F7-1D6B-4762-B89A-FD185F01C034}">
      <dgm:prSet/>
      <dgm:spPr/>
      <dgm:t>
        <a:bodyPr/>
        <a:lstStyle/>
        <a:p>
          <a:endParaRPr lang="en-US"/>
        </a:p>
      </dgm:t>
    </dgm:pt>
    <dgm:pt modelId="{3FB7522E-7C6C-4985-B46D-6C5E25F1E019}" type="sibTrans" cxnId="{4FF355F7-1D6B-4762-B89A-FD185F01C034}">
      <dgm:prSet/>
      <dgm:spPr/>
      <dgm:t>
        <a:bodyPr/>
        <a:lstStyle/>
        <a:p>
          <a:endParaRPr lang="en-US"/>
        </a:p>
      </dgm:t>
    </dgm:pt>
    <dgm:pt modelId="{7E0C32D8-74B3-444F-B441-50C4806F42CB}">
      <dgm:prSet phldrT="[Text]"/>
      <dgm:spPr>
        <a:solidFill>
          <a:srgbClr val="9933FF"/>
        </a:solidFill>
        <a:ln>
          <a:solidFill>
            <a:srgbClr val="CC00CC"/>
          </a:solidFill>
        </a:ln>
      </dgm:spPr>
      <dgm:t>
        <a:bodyPr/>
        <a:lstStyle/>
        <a:p>
          <a:r>
            <a:rPr lang="en-US" sz="1800" dirty="0" err="1">
              <a:latin typeface="Arial" panose="020B0604020202020204" pitchFamily="34" charset="0"/>
              <a:cs typeface="Arial" panose="020B0604020202020204" pitchFamily="34" charset="0"/>
            </a:rPr>
            <a:t>Đảm</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bảo</a:t>
          </a:r>
          <a:r>
            <a:rPr lang="en-US" sz="1800" dirty="0">
              <a:latin typeface="Arial" panose="020B0604020202020204" pitchFamily="34" charset="0"/>
              <a:cs typeface="Arial" panose="020B0604020202020204" pitchFamily="34" charset="0"/>
            </a:rPr>
            <a:t> đ</a:t>
          </a:r>
          <a:r>
            <a:rPr lang="vi-VN" sz="1800" dirty="0">
              <a:latin typeface="Arial" panose="020B0604020202020204" pitchFamily="34" charset="0"/>
              <a:cs typeface="Arial" panose="020B0604020202020204" pitchFamily="34" charset="0"/>
            </a:rPr>
            <a:t>ội ngũ giáo viên </a:t>
          </a:r>
          <a:endParaRPr lang="en-US" sz="1800" dirty="0">
            <a:latin typeface="Arial" panose="020B0604020202020204" pitchFamily="34" charset="0"/>
            <a:cs typeface="Arial" panose="020B0604020202020204" pitchFamily="34" charset="0"/>
          </a:endParaRPr>
        </a:p>
      </dgm:t>
    </dgm:pt>
    <dgm:pt modelId="{2A4A04E5-0E06-46DF-8BF1-1CBDABBB04D8}" type="parTrans" cxnId="{5287F52E-137F-4123-AB48-1714BE15D2AF}">
      <dgm:prSet/>
      <dgm:spPr/>
      <dgm:t>
        <a:bodyPr/>
        <a:lstStyle/>
        <a:p>
          <a:endParaRPr lang="en-US"/>
        </a:p>
      </dgm:t>
    </dgm:pt>
    <dgm:pt modelId="{C39C2BDA-4929-45C2-B6D8-8279BFC6585A}" type="sibTrans" cxnId="{5287F52E-137F-4123-AB48-1714BE15D2AF}">
      <dgm:prSet/>
      <dgm:spPr/>
      <dgm:t>
        <a:bodyPr/>
        <a:lstStyle/>
        <a:p>
          <a:endParaRPr lang="en-US"/>
        </a:p>
      </dgm:t>
    </dgm:pt>
    <dgm:pt modelId="{59C472C2-8AA1-410D-9FDE-4495CACAB2F2}">
      <dgm:prSet/>
      <dgm:spPr>
        <a:solidFill>
          <a:srgbClr val="9933FF"/>
        </a:solidFill>
        <a:ln>
          <a:solidFill>
            <a:srgbClr val="CC00CC"/>
          </a:solidFill>
        </a:ln>
      </dgm:spPr>
      <dgm:t>
        <a:bodyPr/>
        <a:lstStyle/>
        <a:p>
          <a:r>
            <a:rPr lang="nl-NL" dirty="0">
              <a:solidFill>
                <a:schemeClr val="bg1"/>
              </a:solidFill>
              <a:latin typeface="Arial" panose="020B0604020202020204" pitchFamily="34" charset="0"/>
              <a:cs typeface="Arial" panose="020B0604020202020204" pitchFamily="34" charset="0"/>
            </a:rPr>
            <a:t>Nâng cao tỉ lệ học sinh được 2 buổi/ngày</a:t>
          </a:r>
          <a:endParaRPr lang="en-US" dirty="0">
            <a:solidFill>
              <a:schemeClr val="bg1"/>
            </a:solidFill>
          </a:endParaRPr>
        </a:p>
      </dgm:t>
    </dgm:pt>
    <dgm:pt modelId="{B8581ADE-105C-41D9-B312-707E76084E07}" type="parTrans" cxnId="{13EB820D-1FEC-4C08-86C1-DFF2C663FFEC}">
      <dgm:prSet/>
      <dgm:spPr/>
      <dgm:t>
        <a:bodyPr/>
        <a:lstStyle/>
        <a:p>
          <a:endParaRPr lang="en-US"/>
        </a:p>
      </dgm:t>
    </dgm:pt>
    <dgm:pt modelId="{072B134D-1787-48E2-8B1D-2D7F9805979F}" type="sibTrans" cxnId="{13EB820D-1FEC-4C08-86C1-DFF2C663FFEC}">
      <dgm:prSet/>
      <dgm:spPr/>
      <dgm:t>
        <a:bodyPr/>
        <a:lstStyle/>
        <a:p>
          <a:endParaRPr lang="en-US"/>
        </a:p>
      </dgm:t>
    </dgm:pt>
    <dgm:pt modelId="{13940500-EB53-4BFD-A03F-97142295BB23}">
      <dgm:prSet phldrT="[Text]"/>
      <dgm:spPr>
        <a:solidFill>
          <a:srgbClr val="9933FF"/>
        </a:solidFill>
        <a:ln>
          <a:solidFill>
            <a:srgbClr val="CC00CC"/>
          </a:solidFill>
        </a:ln>
      </dgm:spPr>
      <dgm:t>
        <a:bodyPr/>
        <a:lstStyle/>
        <a:p>
          <a:r>
            <a:rPr lang="nl-NL" dirty="0">
              <a:solidFill>
                <a:schemeClr val="bg1"/>
              </a:solidFill>
              <a:latin typeface="Arial" panose="020B0604020202020204" pitchFamily="34" charset="0"/>
              <a:cs typeface="Arial" panose="020B0604020202020204" pitchFamily="34" charset="0"/>
            </a:rPr>
            <a:t> Phát triển đội ngũ giáo viên </a:t>
          </a:r>
          <a:endParaRPr lang="en-US" dirty="0">
            <a:solidFill>
              <a:schemeClr val="bg1"/>
            </a:solidFill>
          </a:endParaRPr>
        </a:p>
      </dgm:t>
    </dgm:pt>
    <dgm:pt modelId="{1ECC3085-726C-4A56-A3FC-35596ACDD03D}" type="parTrans" cxnId="{249F9BB5-6979-4CE9-BCD9-920B946EEA95}">
      <dgm:prSet/>
      <dgm:spPr/>
      <dgm:t>
        <a:bodyPr/>
        <a:lstStyle/>
        <a:p>
          <a:endParaRPr lang="en-US"/>
        </a:p>
      </dgm:t>
    </dgm:pt>
    <dgm:pt modelId="{79369C9E-1576-43C1-939F-F6457B002510}" type="sibTrans" cxnId="{249F9BB5-6979-4CE9-BCD9-920B946EEA95}">
      <dgm:prSet/>
      <dgm:spPr/>
      <dgm:t>
        <a:bodyPr/>
        <a:lstStyle/>
        <a:p>
          <a:endParaRPr lang="en-US"/>
        </a:p>
      </dgm:t>
    </dgm:pt>
    <dgm:pt modelId="{C736360C-D677-439C-BF76-B38AB8AD86B3}">
      <dgm:prSet phldrT="[Text]"/>
      <dgm:spPr>
        <a:solidFill>
          <a:srgbClr val="9933FF"/>
        </a:solidFill>
        <a:ln>
          <a:solidFill>
            <a:srgbClr val="CC00CC"/>
          </a:solidFill>
        </a:ln>
      </dgm:spPr>
      <dgm:t>
        <a:bodyPr/>
        <a:lstStyle/>
        <a:p>
          <a:r>
            <a:rPr lang="nl-NL" dirty="0">
              <a:solidFill>
                <a:schemeClr val="bg1"/>
              </a:solidFill>
              <a:latin typeface="Arial" panose="020B0604020202020204" pitchFamily="34" charset="0"/>
              <a:cs typeface="Arial" panose="020B0604020202020204" pitchFamily="34" charset="0"/>
            </a:rPr>
            <a:t>Đẩy mạnh xã hội hóa để đảm bảo các điều kiện triển khai Chương trình</a:t>
          </a:r>
          <a:r>
            <a:rPr lang="vi-VN" dirty="0">
              <a:solidFill>
                <a:schemeClr val="bg1"/>
              </a:solidFill>
              <a:latin typeface="Arial" panose="020B0604020202020204" pitchFamily="34" charset="0"/>
              <a:cs typeface="Arial" panose="020B0604020202020204" pitchFamily="34" charset="0"/>
            </a:rPr>
            <a:t> giáo dục phổ thông </a:t>
          </a:r>
          <a:r>
            <a:rPr lang="nl-NL" dirty="0">
              <a:solidFill>
                <a:schemeClr val="bg1"/>
              </a:solidFill>
              <a:latin typeface="Arial" panose="020B0604020202020204" pitchFamily="34" charset="0"/>
              <a:cs typeface="Arial" panose="020B0604020202020204" pitchFamily="34" charset="0"/>
            </a:rPr>
            <a:t>2018</a:t>
          </a:r>
          <a:endParaRPr lang="en-US" dirty="0">
            <a:solidFill>
              <a:schemeClr val="bg1"/>
            </a:solidFill>
          </a:endParaRPr>
        </a:p>
      </dgm:t>
    </dgm:pt>
    <dgm:pt modelId="{C7A83D4D-B21D-4076-8DDE-04B37FF59F70}" type="parTrans" cxnId="{8661C912-6C99-4181-8CC3-D65C695B1434}">
      <dgm:prSet/>
      <dgm:spPr/>
      <dgm:t>
        <a:bodyPr/>
        <a:lstStyle/>
        <a:p>
          <a:endParaRPr lang="en-US"/>
        </a:p>
      </dgm:t>
    </dgm:pt>
    <dgm:pt modelId="{98C5CB1C-FF66-40D6-BEEC-985A66FC6C91}" type="sibTrans" cxnId="{8661C912-6C99-4181-8CC3-D65C695B1434}">
      <dgm:prSet/>
      <dgm:spPr/>
      <dgm:t>
        <a:bodyPr/>
        <a:lstStyle/>
        <a:p>
          <a:endParaRPr lang="en-US"/>
        </a:p>
      </dgm:t>
    </dgm:pt>
    <dgm:pt modelId="{A40DA41A-E251-4E9F-8250-144E2D3DA403}">
      <dgm:prSet phldrT="[Text]"/>
      <dgm:spPr>
        <a:solidFill>
          <a:srgbClr val="9933FF"/>
        </a:solidFill>
        <a:ln>
          <a:solidFill>
            <a:srgbClr val="CC00CC"/>
          </a:solidFill>
        </a:ln>
      </dgm:spPr>
      <dgm:t>
        <a:bodyPr/>
        <a:lstStyle/>
        <a:p>
          <a:r>
            <a:rPr lang="en-US" sz="1700" dirty="0">
              <a:latin typeface="Arial" panose="020B0604020202020204" pitchFamily="34" charset="0"/>
              <a:cs typeface="Arial" panose="020B0604020202020204" pitchFamily="34" charset="0"/>
            </a:rPr>
            <a:t>T</a:t>
          </a:r>
          <a:r>
            <a:rPr lang="vi-VN" sz="1700" dirty="0">
              <a:latin typeface="Arial" panose="020B0604020202020204" pitchFamily="34" charset="0"/>
              <a:cs typeface="Arial" panose="020B0604020202020204" pitchFamily="34" charset="0"/>
            </a:rPr>
            <a:t>hực hiện bộ thực đơn cân bằng dinh dưỡng nhằm từng bước kéo giảm tình trạng thừa cân, béo phì</a:t>
          </a:r>
          <a:endParaRPr lang="en-US" sz="1700" dirty="0"/>
        </a:p>
      </dgm:t>
    </dgm:pt>
    <dgm:pt modelId="{8B8648C5-53A7-4335-9FE9-35A2311DCC86}" type="parTrans" cxnId="{D1A6AED0-652D-48B1-8B0A-463CA6EB3422}">
      <dgm:prSet/>
      <dgm:spPr/>
      <dgm:t>
        <a:bodyPr/>
        <a:lstStyle/>
        <a:p>
          <a:endParaRPr lang="en-US"/>
        </a:p>
      </dgm:t>
    </dgm:pt>
    <dgm:pt modelId="{1CCD058A-FFCA-40F7-BD63-CF4EF447DDD8}" type="sibTrans" cxnId="{D1A6AED0-652D-48B1-8B0A-463CA6EB3422}">
      <dgm:prSet/>
      <dgm:spPr/>
      <dgm:t>
        <a:bodyPr/>
        <a:lstStyle/>
        <a:p>
          <a:endParaRPr lang="en-US"/>
        </a:p>
      </dgm:t>
    </dgm:pt>
    <dgm:pt modelId="{6977FBEC-CDD8-4E86-A0E0-2D6667A32044}">
      <dgm:prSet phldrT="[Text]" custT="1"/>
      <dgm:spPr>
        <a:solidFill>
          <a:srgbClr val="9933FF"/>
        </a:solidFill>
        <a:ln>
          <a:solidFill>
            <a:srgbClr val="CC00CC"/>
          </a:solidFill>
        </a:ln>
      </dgm:spPr>
      <dgm:t>
        <a:bodyPr/>
        <a:lstStyle/>
        <a:p>
          <a:r>
            <a:rPr lang="en-US" sz="2000" dirty="0" err="1"/>
            <a:t>Thưc</a:t>
          </a:r>
          <a:r>
            <a:rPr lang="en-US" sz="2000" dirty="0"/>
            <a:t> </a:t>
          </a:r>
          <a:r>
            <a:rPr lang="en-US" sz="2000" dirty="0" err="1"/>
            <a:t>hiện</a:t>
          </a:r>
          <a:r>
            <a:rPr lang="en-US" sz="2000" dirty="0"/>
            <a:t> </a:t>
          </a:r>
          <a:r>
            <a:rPr lang="en-US" sz="2000" dirty="0" err="1"/>
            <a:t>kế</a:t>
          </a:r>
          <a:r>
            <a:rPr lang="en-US" sz="2000" dirty="0"/>
            <a:t> </a:t>
          </a:r>
          <a:r>
            <a:rPr lang="en-US" sz="2000" dirty="0" err="1"/>
            <a:t>hoạch</a:t>
          </a:r>
          <a:r>
            <a:rPr lang="en-US" sz="2000" dirty="0"/>
            <a:t> </a:t>
          </a:r>
          <a:r>
            <a:rPr lang="en-US" sz="2000" dirty="0" err="1"/>
            <a:t>dạy</a:t>
          </a:r>
          <a:r>
            <a:rPr lang="en-US" sz="2000" dirty="0"/>
            <a:t> </a:t>
          </a:r>
          <a:r>
            <a:rPr lang="en-US" sz="2000" dirty="0" err="1"/>
            <a:t>họ</a:t>
          </a:r>
          <a:r>
            <a:rPr lang="en-US" sz="2000" dirty="0" err="1">
              <a:latin typeface="Arial" panose="020B0604020202020204" pitchFamily="34" charset="0"/>
              <a:cs typeface="Arial" panose="020B0604020202020204" pitchFamily="34" charset="0"/>
            </a:rPr>
            <a:t>c</a:t>
          </a:r>
          <a:endParaRPr lang="en-US" sz="2000" dirty="0">
            <a:latin typeface="Arial" panose="020B0604020202020204" pitchFamily="34" charset="0"/>
            <a:cs typeface="Arial" panose="020B0604020202020204" pitchFamily="34" charset="0"/>
          </a:endParaRPr>
        </a:p>
      </dgm:t>
    </dgm:pt>
    <dgm:pt modelId="{8573AB02-812A-40E4-B31A-AC8D330F1921}" type="parTrans" cxnId="{434C8474-81A8-4188-B8AB-28E5D9FBF6F8}">
      <dgm:prSet/>
      <dgm:spPr/>
      <dgm:t>
        <a:bodyPr/>
        <a:lstStyle/>
        <a:p>
          <a:endParaRPr lang="en-US"/>
        </a:p>
      </dgm:t>
    </dgm:pt>
    <dgm:pt modelId="{5E3238FB-869A-4967-B40A-B570E64A8923}" type="sibTrans" cxnId="{434C8474-81A8-4188-B8AB-28E5D9FBF6F8}">
      <dgm:prSet/>
      <dgm:spPr/>
      <dgm:t>
        <a:bodyPr/>
        <a:lstStyle/>
        <a:p>
          <a:endParaRPr lang="en-US"/>
        </a:p>
      </dgm:t>
    </dgm:pt>
    <dgm:pt modelId="{35FB0D05-7FD5-4D11-A533-1C0FD4B5A03B}">
      <dgm:prSet phldrT="[Text]"/>
      <dgm:spPr>
        <a:solidFill>
          <a:srgbClr val="9933FF"/>
        </a:solidFill>
        <a:ln>
          <a:solidFill>
            <a:srgbClr val="CC00CC"/>
          </a:solidFill>
        </a:ln>
      </dgm:spPr>
      <dgm:t>
        <a:bodyPr/>
        <a:lstStyle/>
        <a:p>
          <a:r>
            <a:rPr lang="en-US" sz="1800" dirty="0" err="1">
              <a:latin typeface="Arial" panose="020B0604020202020204" pitchFamily="34" charset="0"/>
              <a:cs typeface="Arial" panose="020B0604020202020204" pitchFamily="34" charset="0"/>
            </a:rPr>
            <a:t>Đảm</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bảo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các</a:t>
          </a:r>
          <a:r>
            <a:rPr lang="en-US" sz="1800" dirty="0">
              <a:latin typeface="Arial" panose="020B0604020202020204" pitchFamily="34" charset="0"/>
              <a:cs typeface="Arial" panose="020B0604020202020204" pitchFamily="34" charset="0"/>
            </a:rPr>
            <a:t> đ</a:t>
          </a:r>
          <a:r>
            <a:rPr lang="vi-VN" sz="1800" dirty="0">
              <a:latin typeface="Arial" panose="020B0604020202020204" pitchFamily="34" charset="0"/>
              <a:cs typeface="Arial" panose="020B0604020202020204" pitchFamily="34" charset="0"/>
            </a:rPr>
            <a:t>iều kiện cơ sở vật chất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thiết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bị</a:t>
          </a:r>
          <a:endParaRPr lang="en-US" sz="1800" dirty="0">
            <a:latin typeface="Arial" panose="020B0604020202020204" pitchFamily="34" charset="0"/>
            <a:cs typeface="Arial" panose="020B0604020202020204" pitchFamily="34" charset="0"/>
          </a:endParaRPr>
        </a:p>
      </dgm:t>
    </dgm:pt>
    <dgm:pt modelId="{AC9E1F22-7612-4125-970B-49031C50ED7B}" type="parTrans" cxnId="{B3CD3426-3F5B-4FA6-A938-0190CDF851D4}">
      <dgm:prSet/>
      <dgm:spPr/>
      <dgm:t>
        <a:bodyPr/>
        <a:lstStyle/>
        <a:p>
          <a:endParaRPr lang="en-US"/>
        </a:p>
      </dgm:t>
    </dgm:pt>
    <dgm:pt modelId="{6C98607E-440E-452A-9551-D5394C08465B}" type="sibTrans" cxnId="{B3CD3426-3F5B-4FA6-A938-0190CDF851D4}">
      <dgm:prSet/>
      <dgm:spPr/>
      <dgm:t>
        <a:bodyPr/>
        <a:lstStyle/>
        <a:p>
          <a:endParaRPr lang="en-US"/>
        </a:p>
      </dgm:t>
    </dgm:pt>
    <dgm:pt modelId="{C1FEEA49-107F-4AA7-A7E2-7C30CA3067B1}">
      <dgm:prSet phldrT="[Text]"/>
      <dgm:spPr>
        <a:solidFill>
          <a:srgbClr val="9933FF"/>
        </a:solidFill>
        <a:ln>
          <a:solidFill>
            <a:srgbClr val="CC00CC"/>
          </a:solidFill>
        </a:ln>
      </dgm:spPr>
      <dgm:t>
        <a:bodyPr/>
        <a:lstStyle/>
        <a:p>
          <a:r>
            <a:rPr lang="en-US" sz="1800" dirty="0" err="1">
              <a:latin typeface="Arial" panose="020B0604020202020204" pitchFamily="34" charset="0"/>
              <a:cs typeface="Arial" panose="020B0604020202020204" pitchFamily="34" charset="0"/>
            </a:rPr>
            <a:t>Đổi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mới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hình</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thức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tổ</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chức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các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hoạt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động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dạy</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học</a:t>
          </a:r>
          <a:r>
            <a:rPr lang="en-US" sz="1800" dirty="0">
              <a:latin typeface="Arial" panose="020B0604020202020204" pitchFamily="34" charset="0"/>
              <a:cs typeface="Arial" panose="020B0604020202020204" pitchFamily="34" charset="0"/>
            </a:rPr>
            <a:t> ở </a:t>
          </a:r>
          <a:r>
            <a:rPr lang="en-US" sz="1800" dirty="0" err="1">
              <a:latin typeface="Arial" panose="020B0604020202020204" pitchFamily="34" charset="0"/>
              <a:cs typeface="Arial" panose="020B0604020202020204" pitchFamily="34" charset="0"/>
            </a:rPr>
            <a:t>buổi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thứ</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hai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phát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huy</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năng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khiếu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sở</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trường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năng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lực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học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sinh</a:t>
          </a:r>
          <a:endParaRPr lang="en-US" sz="1800" dirty="0">
            <a:latin typeface="Arial" panose="020B0604020202020204" pitchFamily="34" charset="0"/>
            <a:cs typeface="Arial" panose="020B0604020202020204" pitchFamily="34" charset="0"/>
          </a:endParaRPr>
        </a:p>
      </dgm:t>
    </dgm:pt>
    <dgm:pt modelId="{70E1EF90-96A7-4C65-BE25-80408F7679F3}" type="parTrans" cxnId="{9808F64D-44F4-42A3-BB44-6A54E4E7FCA3}">
      <dgm:prSet/>
      <dgm:spPr/>
    </dgm:pt>
    <dgm:pt modelId="{959B10A6-93EE-4833-B8CD-9100586AD868}" type="sibTrans" cxnId="{9808F64D-44F4-42A3-BB44-6A54E4E7FCA3}">
      <dgm:prSet/>
      <dgm:spPr/>
    </dgm:pt>
    <dgm:pt modelId="{8BE150DE-A9C3-4FAD-A02D-A962150B16CF}">
      <dgm:prSet phldrT="[Text]"/>
      <dgm:spPr>
        <a:solidFill>
          <a:srgbClr val="9933FF"/>
        </a:solidFill>
        <a:ln>
          <a:solidFill>
            <a:srgbClr val="CC00CC"/>
          </a:solidFill>
        </a:ln>
      </dgm:spPr>
      <dgm:t>
        <a:bodyPr/>
        <a:lstStyle/>
        <a:p>
          <a:r>
            <a:rPr lang="en-US" sz="1800" dirty="0">
              <a:latin typeface="Arial" panose="020B0604020202020204" pitchFamily="34" charset="0"/>
              <a:cs typeface="Arial" panose="020B0604020202020204" pitchFamily="34" charset="0"/>
            </a:rPr>
            <a:t>T</a:t>
          </a:r>
          <a:r>
            <a:rPr lang="vi-VN" sz="1800" dirty="0">
              <a:latin typeface="Arial" panose="020B0604020202020204" pitchFamily="34" charset="0"/>
              <a:cs typeface="Arial" panose="020B0604020202020204" pitchFamily="34" charset="0"/>
            </a:rPr>
            <a:t>hời lượng tối đa 7 tiết học/ngày</a:t>
          </a:r>
          <a:endParaRPr lang="en-US" sz="1800" dirty="0">
            <a:latin typeface="Arial" panose="020B0604020202020204" pitchFamily="34" charset="0"/>
            <a:cs typeface="Arial" panose="020B0604020202020204" pitchFamily="34" charset="0"/>
          </a:endParaRPr>
        </a:p>
      </dgm:t>
    </dgm:pt>
    <dgm:pt modelId="{B0484011-AA94-44A0-83C5-3C2679C590A3}" type="parTrans" cxnId="{8B92E9DC-0E32-4FE0-AF24-638552FA01FF}">
      <dgm:prSet/>
      <dgm:spPr/>
    </dgm:pt>
    <dgm:pt modelId="{4F1B995F-EBDF-4208-B17E-2BCCC2484D0E}" type="sibTrans" cxnId="{8B92E9DC-0E32-4FE0-AF24-638552FA01FF}">
      <dgm:prSet/>
      <dgm:spPr/>
    </dgm:pt>
    <dgm:pt modelId="{5E7D969D-4EFC-4022-A0CA-DE0D72378793}">
      <dgm:prSet phldrT="[Text]" custScaleX="111144" custScaleY="110696" custT="1"/>
      <dgm:spPr>
        <a:solidFill>
          <a:srgbClr val="9933FF"/>
        </a:solidFill>
        <a:ln>
          <a:solidFill>
            <a:srgbClr val="CC00CC"/>
          </a:solidFill>
        </a:ln>
      </dgm:spPr>
      <dgm:t>
        <a:bodyPr/>
        <a:lstStyle/>
        <a:p>
          <a:r>
            <a:rPr lang="en-US" sz="1800" dirty="0" err="1">
              <a:latin typeface="Arial" panose="020B0604020202020204" pitchFamily="34" charset="0"/>
              <a:cs typeface="Arial" panose="020B0604020202020204" pitchFamily="34" charset="0"/>
            </a:rPr>
            <a:t>Đảm</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bảo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công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tác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vệ</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sinh</a:t>
          </a:r>
          <a:r>
            <a:rPr lang="en-US" sz="1800" dirty="0">
              <a:latin typeface="Arial" panose="020B0604020202020204" pitchFamily="34" charset="0"/>
              <a:cs typeface="Arial" panose="020B0604020202020204" pitchFamily="34" charset="0"/>
            </a:rPr>
            <a:t> An </a:t>
          </a:r>
          <a:r>
            <a:rPr lang="en-US" sz="1800" dirty="0" err="1">
              <a:latin typeface="Arial" panose="020B0604020202020204" pitchFamily="34" charset="0"/>
              <a:cs typeface="Arial" panose="020B0604020202020204" pitchFamily="34" charset="0"/>
            </a:rPr>
            <a:t>toàn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thực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phẩm</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đối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với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các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trường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tổ</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chức</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bán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trú</a:t>
          </a:r>
          <a:endParaRPr lang="en-US" sz="1800" dirty="0">
            <a:latin typeface="Arial" panose="020B0604020202020204" pitchFamily="34" charset="0"/>
            <a:cs typeface="Arial" panose="020B0604020202020204" pitchFamily="34" charset="0"/>
          </a:endParaRPr>
        </a:p>
      </dgm:t>
    </dgm:pt>
    <dgm:pt modelId="{B3BDA78C-1567-4FF7-9B3A-267BF69CBE6B}" type="parTrans" cxnId="{90B65897-FB8C-47C1-AEF2-754609B22C00}">
      <dgm:prSet/>
      <dgm:spPr/>
    </dgm:pt>
    <dgm:pt modelId="{D649910E-4013-41BA-A41D-81FA640C444D}" type="sibTrans" cxnId="{90B65897-FB8C-47C1-AEF2-754609B22C00}">
      <dgm:prSet/>
      <dgm:spPr/>
    </dgm:pt>
    <dgm:pt modelId="{E9BE1925-8658-413C-9F1C-DD3F688B900B}" type="pres">
      <dgm:prSet presAssocID="{F6C8F5A0-294A-4342-837F-E9567FADF1CA}" presName="linearFlow" presStyleCnt="0">
        <dgm:presLayoutVars>
          <dgm:dir/>
          <dgm:animLvl val="lvl"/>
          <dgm:resizeHandles/>
        </dgm:presLayoutVars>
      </dgm:prSet>
      <dgm:spPr/>
      <dgm:t>
        <a:bodyPr/>
        <a:lstStyle/>
        <a:p>
          <a:endParaRPr lang="en-US"/>
        </a:p>
      </dgm:t>
    </dgm:pt>
    <dgm:pt modelId="{BE8ACD0D-6798-457C-9A02-158EE958980E}" type="pres">
      <dgm:prSet presAssocID="{C3CC47E3-900A-46B7-B010-8423412776D1}" presName="compositeNode" presStyleCnt="0">
        <dgm:presLayoutVars>
          <dgm:bulletEnabled val="1"/>
        </dgm:presLayoutVars>
      </dgm:prSet>
      <dgm:spPr/>
    </dgm:pt>
    <dgm:pt modelId="{A4015FF0-35C4-4B86-88F6-9374CF077656}" type="pres">
      <dgm:prSet presAssocID="{C3CC47E3-900A-46B7-B010-8423412776D1}" presName="image" presStyleLbl="fgImgPlace1" presStyleIdx="0" presStyleCnt="3"/>
      <dgm:spPr/>
    </dgm:pt>
    <dgm:pt modelId="{A7523376-2368-4B6F-97CB-5090A55D5D8A}" type="pres">
      <dgm:prSet presAssocID="{C3CC47E3-900A-46B7-B010-8423412776D1}" presName="childNode" presStyleLbl="node1" presStyleIdx="0" presStyleCnt="3" custScaleX="112422" custScaleY="110696" custLinFactNeighborX="9160" custLinFactNeighborY="-5">
        <dgm:presLayoutVars>
          <dgm:bulletEnabled val="1"/>
        </dgm:presLayoutVars>
      </dgm:prSet>
      <dgm:spPr/>
      <dgm:t>
        <a:bodyPr/>
        <a:lstStyle/>
        <a:p>
          <a:endParaRPr lang="en-US"/>
        </a:p>
      </dgm:t>
    </dgm:pt>
    <dgm:pt modelId="{50FD02E3-B547-4F7C-9814-70F9301E5F9C}" type="pres">
      <dgm:prSet presAssocID="{C3CC47E3-900A-46B7-B010-8423412776D1}" presName="parentNode" presStyleLbl="revTx" presStyleIdx="0" presStyleCnt="3">
        <dgm:presLayoutVars>
          <dgm:chMax val="0"/>
          <dgm:bulletEnabled val="1"/>
        </dgm:presLayoutVars>
      </dgm:prSet>
      <dgm:spPr/>
      <dgm:t>
        <a:bodyPr/>
        <a:lstStyle/>
        <a:p>
          <a:endParaRPr lang="en-US"/>
        </a:p>
      </dgm:t>
    </dgm:pt>
    <dgm:pt modelId="{E5BF54BB-B435-49F6-9754-ABF6265D9300}" type="pres">
      <dgm:prSet presAssocID="{602025F4-C29E-4F13-8E21-9D7424427D3E}" presName="sibTrans" presStyleCnt="0"/>
      <dgm:spPr/>
    </dgm:pt>
    <dgm:pt modelId="{41499BB7-3569-4FEF-9674-6B18817E3D6C}" type="pres">
      <dgm:prSet presAssocID="{46FC5C31-1222-443B-A08F-6B0B0B54A0F7}" presName="compositeNode" presStyleCnt="0">
        <dgm:presLayoutVars>
          <dgm:bulletEnabled val="1"/>
        </dgm:presLayoutVars>
      </dgm:prSet>
      <dgm:spPr/>
    </dgm:pt>
    <dgm:pt modelId="{BE7B529F-C6E2-421F-A93A-33B6013060EE}" type="pres">
      <dgm:prSet presAssocID="{46FC5C31-1222-443B-A08F-6B0B0B54A0F7}" presName="image" presStyleLbl="fgImgPlace1" presStyleIdx="1" presStyleCnt="3"/>
      <dgm:spPr/>
    </dgm:pt>
    <dgm:pt modelId="{5DD5AB0B-2A7C-4DF8-B5EC-9E5F6992AACC}" type="pres">
      <dgm:prSet presAssocID="{46FC5C31-1222-443B-A08F-6B0B0B54A0F7}" presName="childNode" presStyleLbl="node1" presStyleIdx="1" presStyleCnt="3" custScaleX="108702" custScaleY="110696" custLinFactNeighborX="13152" custLinFactNeighborY="617">
        <dgm:presLayoutVars>
          <dgm:bulletEnabled val="1"/>
        </dgm:presLayoutVars>
      </dgm:prSet>
      <dgm:spPr/>
      <dgm:t>
        <a:bodyPr/>
        <a:lstStyle/>
        <a:p>
          <a:endParaRPr lang="en-US"/>
        </a:p>
      </dgm:t>
    </dgm:pt>
    <dgm:pt modelId="{9D271363-1488-4C52-83CC-4BDCE4FA07CE}" type="pres">
      <dgm:prSet presAssocID="{46FC5C31-1222-443B-A08F-6B0B0B54A0F7}" presName="parentNode" presStyleLbl="revTx" presStyleIdx="1" presStyleCnt="3">
        <dgm:presLayoutVars>
          <dgm:chMax val="0"/>
          <dgm:bulletEnabled val="1"/>
        </dgm:presLayoutVars>
      </dgm:prSet>
      <dgm:spPr/>
      <dgm:t>
        <a:bodyPr/>
        <a:lstStyle/>
        <a:p>
          <a:endParaRPr lang="en-US"/>
        </a:p>
      </dgm:t>
    </dgm:pt>
    <dgm:pt modelId="{632F7D8C-2044-4E10-A7A0-B39779A5F04B}" type="pres">
      <dgm:prSet presAssocID="{4EE50D8C-B557-4F61-BEDA-C7FD6C6DF166}" presName="sibTrans" presStyleCnt="0"/>
      <dgm:spPr/>
    </dgm:pt>
    <dgm:pt modelId="{E4A15F30-8385-44BD-B2B7-3E5A8094A2A4}" type="pres">
      <dgm:prSet presAssocID="{7C21890B-9DC7-4F2B-8E80-7468F8881E9D}" presName="compositeNode" presStyleCnt="0">
        <dgm:presLayoutVars>
          <dgm:bulletEnabled val="1"/>
        </dgm:presLayoutVars>
      </dgm:prSet>
      <dgm:spPr/>
    </dgm:pt>
    <dgm:pt modelId="{C92307DE-CF10-4FBE-AE69-980E3D84D16C}" type="pres">
      <dgm:prSet presAssocID="{7C21890B-9DC7-4F2B-8E80-7468F8881E9D}" presName="image" presStyleLbl="fgImgPlace1" presStyleIdx="2" presStyleCnt="3" custLinFactNeighborX="-17380" custLinFactNeighborY="-12057"/>
      <dgm:spPr/>
    </dgm:pt>
    <dgm:pt modelId="{A23E3BE7-963F-41B7-A22C-A7D4B9581274}" type="pres">
      <dgm:prSet presAssocID="{7C21890B-9DC7-4F2B-8E80-7468F8881E9D}" presName="childNode" presStyleLbl="node1" presStyleIdx="2" presStyleCnt="3" custScaleX="111144" custScaleY="110696">
        <dgm:presLayoutVars>
          <dgm:bulletEnabled val="1"/>
        </dgm:presLayoutVars>
      </dgm:prSet>
      <dgm:spPr/>
      <dgm:t>
        <a:bodyPr/>
        <a:lstStyle/>
        <a:p>
          <a:endParaRPr lang="en-US"/>
        </a:p>
      </dgm:t>
    </dgm:pt>
    <dgm:pt modelId="{7DCA4BEA-89CA-43C9-BA16-BF0877E23B75}" type="pres">
      <dgm:prSet presAssocID="{7C21890B-9DC7-4F2B-8E80-7468F8881E9D}" presName="parentNode" presStyleLbl="revTx" presStyleIdx="2" presStyleCnt="3">
        <dgm:presLayoutVars>
          <dgm:chMax val="0"/>
          <dgm:bulletEnabled val="1"/>
        </dgm:presLayoutVars>
      </dgm:prSet>
      <dgm:spPr/>
      <dgm:t>
        <a:bodyPr/>
        <a:lstStyle/>
        <a:p>
          <a:endParaRPr lang="en-US"/>
        </a:p>
      </dgm:t>
    </dgm:pt>
  </dgm:ptLst>
  <dgm:cxnLst>
    <dgm:cxn modelId="{2F8D90F5-3E5B-49FE-B3FB-2ED06BAEF5E6}" type="presOf" srcId="{F6C8F5A0-294A-4342-837F-E9567FADF1CA}" destId="{E9BE1925-8658-413C-9F1C-DD3F688B900B}" srcOrd="0" destOrd="0" presId="urn:microsoft.com/office/officeart/2005/8/layout/hList2"/>
    <dgm:cxn modelId="{AB1AA0A8-90A6-452E-BB67-9903AC757458}" type="presOf" srcId="{C736360C-D677-439C-BF76-B38AB8AD86B3}" destId="{5DD5AB0B-2A7C-4DF8-B5EC-9E5F6992AACC}" srcOrd="0" destOrd="2" presId="urn:microsoft.com/office/officeart/2005/8/layout/hList2"/>
    <dgm:cxn modelId="{D1A6AED0-652D-48B1-8B0A-463CA6EB3422}" srcId="{7C21890B-9DC7-4F2B-8E80-7468F8881E9D}" destId="{A40DA41A-E251-4E9F-8250-144E2D3DA403}" srcOrd="1" destOrd="0" parTransId="{8B8648C5-53A7-4335-9FE9-35A2311DCC86}" sibTransId="{1CCD058A-FFCA-40F7-BD63-CF4EF447DDD8}"/>
    <dgm:cxn modelId="{6CA2DF43-5E8C-4144-831A-3C6510FCB338}" type="presOf" srcId="{C1FEEA49-107F-4AA7-A7E2-7C30CA3067B1}" destId="{A7523376-2368-4B6F-97CB-5090A55D5D8A}" srcOrd="0" destOrd="3" presId="urn:microsoft.com/office/officeart/2005/8/layout/hList2"/>
    <dgm:cxn modelId="{03640C99-2222-4737-88E1-BB314B9D5752}" type="presOf" srcId="{C3CC47E3-900A-46B7-B010-8423412776D1}" destId="{50FD02E3-B547-4F7C-9814-70F9301E5F9C}" srcOrd="0" destOrd="0" presId="urn:microsoft.com/office/officeart/2005/8/layout/hList2"/>
    <dgm:cxn modelId="{08DD00AA-1195-4AFD-BDA4-D92F1333A3DC}" type="presOf" srcId="{59C472C2-8AA1-410D-9FDE-4495CACAB2F2}" destId="{5DD5AB0B-2A7C-4DF8-B5EC-9E5F6992AACC}" srcOrd="0" destOrd="3" presId="urn:microsoft.com/office/officeart/2005/8/layout/hList2"/>
    <dgm:cxn modelId="{BA8E3177-1527-4B00-9462-3940E1DAA93E}" type="presOf" srcId="{8BE150DE-A9C3-4FAD-A02D-A962150B16CF}" destId="{A7523376-2368-4B6F-97CB-5090A55D5D8A}" srcOrd="0" destOrd="4" presId="urn:microsoft.com/office/officeart/2005/8/layout/hList2"/>
    <dgm:cxn modelId="{5C386195-9F84-4F0E-94CB-EE9A8D0777A0}" type="presOf" srcId="{A40DA41A-E251-4E9F-8250-144E2D3DA403}" destId="{A23E3BE7-963F-41B7-A22C-A7D4B9581274}" srcOrd="0" destOrd="1" presId="urn:microsoft.com/office/officeart/2005/8/layout/hList2"/>
    <dgm:cxn modelId="{13EB820D-1FEC-4C08-86C1-DFF2C663FFEC}" srcId="{46FC5C31-1222-443B-A08F-6B0B0B54A0F7}" destId="{59C472C2-8AA1-410D-9FDE-4495CACAB2F2}" srcOrd="3" destOrd="0" parTransId="{B8581ADE-105C-41D9-B312-707E76084E07}" sibTransId="{072B134D-1787-48E2-8B1D-2D7F9805979F}"/>
    <dgm:cxn modelId="{FCCEA166-9F33-4D0D-9334-A71E3BFC7F12}" type="presOf" srcId="{46FC5C31-1222-443B-A08F-6B0B0B54A0F7}" destId="{9D271363-1488-4C52-83CC-4BDCE4FA07CE}" srcOrd="0" destOrd="0" presId="urn:microsoft.com/office/officeart/2005/8/layout/hList2"/>
    <dgm:cxn modelId="{434C8474-81A8-4188-B8AB-28E5D9FBF6F8}" srcId="{C3CC47E3-900A-46B7-B010-8423412776D1}" destId="{6977FBEC-CDD8-4E86-A0E0-2D6667A32044}" srcOrd="0" destOrd="0" parTransId="{8573AB02-812A-40E4-B31A-AC8D330F1921}" sibTransId="{5E3238FB-869A-4967-B40A-B570E64A8923}"/>
    <dgm:cxn modelId="{954273F0-505C-408A-ACCB-4753E9937D6E}" type="presOf" srcId="{7C21890B-9DC7-4F2B-8E80-7468F8881E9D}" destId="{7DCA4BEA-89CA-43C9-BA16-BF0877E23B75}" srcOrd="0" destOrd="0" presId="urn:microsoft.com/office/officeart/2005/8/layout/hList2"/>
    <dgm:cxn modelId="{249F9BB5-6979-4CE9-BCD9-920B946EEA95}" srcId="{46FC5C31-1222-443B-A08F-6B0B0B54A0F7}" destId="{13940500-EB53-4BFD-A03F-97142295BB23}" srcOrd="1" destOrd="0" parTransId="{1ECC3085-726C-4A56-A3FC-35596ACDD03D}" sibTransId="{79369C9E-1576-43C1-939F-F6457B002510}"/>
    <dgm:cxn modelId="{8661C912-6C99-4181-8CC3-D65C695B1434}" srcId="{46FC5C31-1222-443B-A08F-6B0B0B54A0F7}" destId="{C736360C-D677-439C-BF76-B38AB8AD86B3}" srcOrd="2" destOrd="0" parTransId="{C7A83D4D-B21D-4076-8DDE-04B37FF59F70}" sibTransId="{98C5CB1C-FF66-40D6-BEEC-985A66FC6C91}"/>
    <dgm:cxn modelId="{16CBD166-6C44-4B2E-8B6A-EA3B02CF582A}" type="presOf" srcId="{35FB0D05-7FD5-4D11-A533-1C0FD4B5A03B}" destId="{A7523376-2368-4B6F-97CB-5090A55D5D8A}" srcOrd="0" destOrd="1" presId="urn:microsoft.com/office/officeart/2005/8/layout/hList2"/>
    <dgm:cxn modelId="{76D03984-E6DA-4780-86CB-8858A95E6F8C}" type="presOf" srcId="{7E0C32D8-74B3-444F-B441-50C4806F42CB}" destId="{A7523376-2368-4B6F-97CB-5090A55D5D8A}" srcOrd="0" destOrd="2" presId="urn:microsoft.com/office/officeart/2005/8/layout/hList2"/>
    <dgm:cxn modelId="{9808F64D-44F4-42A3-BB44-6A54E4E7FCA3}" srcId="{C3CC47E3-900A-46B7-B010-8423412776D1}" destId="{C1FEEA49-107F-4AA7-A7E2-7C30CA3067B1}" srcOrd="3" destOrd="0" parTransId="{70E1EF90-96A7-4C65-BE25-80408F7679F3}" sibTransId="{959B10A6-93EE-4833-B8CD-9100586AD868}"/>
    <dgm:cxn modelId="{8161066C-A233-4886-98C5-8F64C1A9A974}" srcId="{F6C8F5A0-294A-4342-837F-E9567FADF1CA}" destId="{46FC5C31-1222-443B-A08F-6B0B0B54A0F7}" srcOrd="1" destOrd="0" parTransId="{C8A34756-A6FA-4716-99C3-066683393CDE}" sibTransId="{4EE50D8C-B557-4F61-BEDA-C7FD6C6DF166}"/>
    <dgm:cxn modelId="{E08962B2-36D5-44B4-BA8C-740706BAC1B2}" type="presOf" srcId="{7665B75E-FD05-4DE6-A50A-521A7B76A756}" destId="{5DD5AB0B-2A7C-4DF8-B5EC-9E5F6992AACC}" srcOrd="0" destOrd="0" presId="urn:microsoft.com/office/officeart/2005/8/layout/hList2"/>
    <dgm:cxn modelId="{7E616CE4-9407-4962-A725-69DF5F88774C}" type="presOf" srcId="{6977FBEC-CDD8-4E86-A0E0-2D6667A32044}" destId="{A7523376-2368-4B6F-97CB-5090A55D5D8A}" srcOrd="0" destOrd="0" presId="urn:microsoft.com/office/officeart/2005/8/layout/hList2"/>
    <dgm:cxn modelId="{B957388B-7CD8-4859-81EB-FF08529029CA}" type="presOf" srcId="{3311CDE8-4FEF-40BA-9D1D-077F8584DBD8}" destId="{A23E3BE7-963F-41B7-A22C-A7D4B9581274}" srcOrd="0" destOrd="2" presId="urn:microsoft.com/office/officeart/2005/8/layout/hList2"/>
    <dgm:cxn modelId="{5287F52E-137F-4123-AB48-1714BE15D2AF}" srcId="{C3CC47E3-900A-46B7-B010-8423412776D1}" destId="{7E0C32D8-74B3-444F-B441-50C4806F42CB}" srcOrd="2" destOrd="0" parTransId="{2A4A04E5-0E06-46DF-8BF1-1CBDABBB04D8}" sibTransId="{C39C2BDA-4929-45C2-B6D8-8279BFC6585A}"/>
    <dgm:cxn modelId="{90B65897-FB8C-47C1-AEF2-754609B22C00}" srcId="{7C21890B-9DC7-4F2B-8E80-7468F8881E9D}" destId="{5E7D969D-4EFC-4022-A0CA-DE0D72378793}" srcOrd="3" destOrd="0" parTransId="{B3BDA78C-1567-4FF7-9B3A-267BF69CBE6B}" sibTransId="{D649910E-4013-41BA-A41D-81FA640C444D}"/>
    <dgm:cxn modelId="{CD1C4823-2258-4E91-8785-598CDE02CB33}" srcId="{46FC5C31-1222-443B-A08F-6B0B0B54A0F7}" destId="{7665B75E-FD05-4DE6-A50A-521A7B76A756}" srcOrd="0" destOrd="0" parTransId="{F9809CE4-037A-4B38-B743-7D04A4ED34EB}" sibTransId="{C9CBDCD0-D74B-4C1A-AC17-6D0BBE8F62E7}"/>
    <dgm:cxn modelId="{4FF355F7-1D6B-4762-B89A-FD185F01C034}" srcId="{7C21890B-9DC7-4F2B-8E80-7468F8881E9D}" destId="{3311CDE8-4FEF-40BA-9D1D-077F8584DBD8}" srcOrd="2" destOrd="0" parTransId="{95A08F5B-D6FE-40F3-8606-1984265C25AF}" sibTransId="{3FB7522E-7C6C-4985-B46D-6C5E25F1E019}"/>
    <dgm:cxn modelId="{6B18D8B6-5893-42E5-A14C-DE64EDB86427}" srcId="{7C21890B-9DC7-4F2B-8E80-7468F8881E9D}" destId="{8FA0C54C-5556-442A-8B9E-E5DE6902ABF7}" srcOrd="0" destOrd="0" parTransId="{F3861805-06E2-4D3A-961B-10F15BD30BB9}" sibTransId="{428B19AB-1642-4B94-BF8D-0BF01B1FB155}"/>
    <dgm:cxn modelId="{5DE7CE17-B222-4302-8F01-B73B459E19E9}" type="presOf" srcId="{13940500-EB53-4BFD-A03F-97142295BB23}" destId="{5DD5AB0B-2A7C-4DF8-B5EC-9E5F6992AACC}" srcOrd="0" destOrd="1" presId="urn:microsoft.com/office/officeart/2005/8/layout/hList2"/>
    <dgm:cxn modelId="{CA05DEDF-BA15-412F-A08F-90C2B9F93B57}" srcId="{F6C8F5A0-294A-4342-837F-E9567FADF1CA}" destId="{7C21890B-9DC7-4F2B-8E80-7468F8881E9D}" srcOrd="2" destOrd="0" parTransId="{B0B36F05-5760-4459-84DF-E88E41D31492}" sibTransId="{1FDE6885-73D5-476A-BA4F-115EBC1E3B29}"/>
    <dgm:cxn modelId="{B3CD3426-3F5B-4FA6-A938-0190CDF851D4}" srcId="{C3CC47E3-900A-46B7-B010-8423412776D1}" destId="{35FB0D05-7FD5-4D11-A533-1C0FD4B5A03B}" srcOrd="1" destOrd="0" parTransId="{AC9E1F22-7612-4125-970B-49031C50ED7B}" sibTransId="{6C98607E-440E-452A-9551-D5394C08465B}"/>
    <dgm:cxn modelId="{8B92E9DC-0E32-4FE0-AF24-638552FA01FF}" srcId="{C3CC47E3-900A-46B7-B010-8423412776D1}" destId="{8BE150DE-A9C3-4FAD-A02D-A962150B16CF}" srcOrd="4" destOrd="0" parTransId="{B0484011-AA94-44A0-83C5-3C2679C590A3}" sibTransId="{4F1B995F-EBDF-4208-B17E-2BCCC2484D0E}"/>
    <dgm:cxn modelId="{43311DB7-1B71-41F2-9324-4A851F8B5181}" srcId="{F6C8F5A0-294A-4342-837F-E9567FADF1CA}" destId="{C3CC47E3-900A-46B7-B010-8423412776D1}" srcOrd="0" destOrd="0" parTransId="{1A9C5CF0-4348-4993-AF2F-AE47096C8037}" sibTransId="{602025F4-C29E-4F13-8E21-9D7424427D3E}"/>
    <dgm:cxn modelId="{6185533B-D0A2-4D70-A079-73769996EC63}" type="presOf" srcId="{5E7D969D-4EFC-4022-A0CA-DE0D72378793}" destId="{A23E3BE7-963F-41B7-A22C-A7D4B9581274}" srcOrd="0" destOrd="3" presId="urn:microsoft.com/office/officeart/2005/8/layout/hList2"/>
    <dgm:cxn modelId="{295E4CF8-D577-4C98-BAEA-1271543257DA}" type="presOf" srcId="{8FA0C54C-5556-442A-8B9E-E5DE6902ABF7}" destId="{A23E3BE7-963F-41B7-A22C-A7D4B9581274}" srcOrd="0" destOrd="0" presId="urn:microsoft.com/office/officeart/2005/8/layout/hList2"/>
    <dgm:cxn modelId="{495DADE6-5973-40D3-AB79-28AFDC342BAF}" type="presParOf" srcId="{E9BE1925-8658-413C-9F1C-DD3F688B900B}" destId="{BE8ACD0D-6798-457C-9A02-158EE958980E}" srcOrd="0" destOrd="0" presId="urn:microsoft.com/office/officeart/2005/8/layout/hList2"/>
    <dgm:cxn modelId="{A51420FB-08E3-45F6-B235-0B2ADF22228C}" type="presParOf" srcId="{BE8ACD0D-6798-457C-9A02-158EE958980E}" destId="{A4015FF0-35C4-4B86-88F6-9374CF077656}" srcOrd="0" destOrd="0" presId="urn:microsoft.com/office/officeart/2005/8/layout/hList2"/>
    <dgm:cxn modelId="{3E308420-2D40-4865-8AAC-BE1F052E5251}" type="presParOf" srcId="{BE8ACD0D-6798-457C-9A02-158EE958980E}" destId="{A7523376-2368-4B6F-97CB-5090A55D5D8A}" srcOrd="1" destOrd="0" presId="urn:microsoft.com/office/officeart/2005/8/layout/hList2"/>
    <dgm:cxn modelId="{8046B14A-2AD4-4DB4-8C8D-6E261F8B83CF}" type="presParOf" srcId="{BE8ACD0D-6798-457C-9A02-158EE958980E}" destId="{50FD02E3-B547-4F7C-9814-70F9301E5F9C}" srcOrd="2" destOrd="0" presId="urn:microsoft.com/office/officeart/2005/8/layout/hList2"/>
    <dgm:cxn modelId="{FAC614D2-DE31-4819-81B6-EC687E7C9C29}" type="presParOf" srcId="{E9BE1925-8658-413C-9F1C-DD3F688B900B}" destId="{E5BF54BB-B435-49F6-9754-ABF6265D9300}" srcOrd="1" destOrd="0" presId="urn:microsoft.com/office/officeart/2005/8/layout/hList2"/>
    <dgm:cxn modelId="{EFF682DC-3137-4277-8214-4C8F47FF0625}" type="presParOf" srcId="{E9BE1925-8658-413C-9F1C-DD3F688B900B}" destId="{41499BB7-3569-4FEF-9674-6B18817E3D6C}" srcOrd="2" destOrd="0" presId="urn:microsoft.com/office/officeart/2005/8/layout/hList2"/>
    <dgm:cxn modelId="{13E9A716-E059-4F93-A349-C813987D9F7A}" type="presParOf" srcId="{41499BB7-3569-4FEF-9674-6B18817E3D6C}" destId="{BE7B529F-C6E2-421F-A93A-33B6013060EE}" srcOrd="0" destOrd="0" presId="urn:microsoft.com/office/officeart/2005/8/layout/hList2"/>
    <dgm:cxn modelId="{1EE45F7E-7477-42E1-82E3-36661B563DB5}" type="presParOf" srcId="{41499BB7-3569-4FEF-9674-6B18817E3D6C}" destId="{5DD5AB0B-2A7C-4DF8-B5EC-9E5F6992AACC}" srcOrd="1" destOrd="0" presId="urn:microsoft.com/office/officeart/2005/8/layout/hList2"/>
    <dgm:cxn modelId="{A37FBDA7-13F3-4D99-9D8B-625E626F7DA2}" type="presParOf" srcId="{41499BB7-3569-4FEF-9674-6B18817E3D6C}" destId="{9D271363-1488-4C52-83CC-4BDCE4FA07CE}" srcOrd="2" destOrd="0" presId="urn:microsoft.com/office/officeart/2005/8/layout/hList2"/>
    <dgm:cxn modelId="{2DDD8B3E-65D2-434F-88A3-5EADB668771D}" type="presParOf" srcId="{E9BE1925-8658-413C-9F1C-DD3F688B900B}" destId="{632F7D8C-2044-4E10-A7A0-B39779A5F04B}" srcOrd="3" destOrd="0" presId="urn:microsoft.com/office/officeart/2005/8/layout/hList2"/>
    <dgm:cxn modelId="{B0674865-7956-4FE9-AF81-DB08ACF57FA5}" type="presParOf" srcId="{E9BE1925-8658-413C-9F1C-DD3F688B900B}" destId="{E4A15F30-8385-44BD-B2B7-3E5A8094A2A4}" srcOrd="4" destOrd="0" presId="urn:microsoft.com/office/officeart/2005/8/layout/hList2"/>
    <dgm:cxn modelId="{0380ED4E-44FB-4030-B535-77B9BC1C3935}" type="presParOf" srcId="{E4A15F30-8385-44BD-B2B7-3E5A8094A2A4}" destId="{C92307DE-CF10-4FBE-AE69-980E3D84D16C}" srcOrd="0" destOrd="0" presId="urn:microsoft.com/office/officeart/2005/8/layout/hList2"/>
    <dgm:cxn modelId="{757C07F4-443D-4C14-9DAB-C95586D4221A}" type="presParOf" srcId="{E4A15F30-8385-44BD-B2B7-3E5A8094A2A4}" destId="{A23E3BE7-963F-41B7-A22C-A7D4B9581274}" srcOrd="1" destOrd="0" presId="urn:microsoft.com/office/officeart/2005/8/layout/hList2"/>
    <dgm:cxn modelId="{64C557CA-0DB9-4043-8E24-1EC87ECDA7FA}" type="presParOf" srcId="{E4A15F30-8385-44BD-B2B7-3E5A8094A2A4}" destId="{7DCA4BEA-89CA-43C9-BA16-BF0877E23B75}"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A9CEB00-B14D-4DAE-ADBA-89430AA48062}"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4FBA547A-C080-4394-A613-AAB026A409AE}">
      <dgm:prSet phldrT="[Text]"/>
      <dgm:spPr>
        <a:solidFill>
          <a:srgbClr val="FFFF00"/>
        </a:solidFill>
        <a:ln>
          <a:solidFill>
            <a:srgbClr val="FF0000"/>
          </a:solidFill>
        </a:ln>
      </dgm:spPr>
      <dgm:t>
        <a:bodyPr/>
        <a:lstStyle/>
        <a:p>
          <a:r>
            <a:rPr lang="vi-VN" b="1" dirty="0">
              <a:solidFill>
                <a:schemeClr val="accent6">
                  <a:lumMod val="75000"/>
                </a:schemeClr>
              </a:solidFill>
            </a:rPr>
            <a:t>1.7. Đổi mới công tác quản lý và phát triển đội ngũ </a:t>
          </a:r>
          <a:endParaRPr lang="en-US" dirty="0"/>
        </a:p>
      </dgm:t>
    </dgm:pt>
    <dgm:pt modelId="{469452B4-83DD-4EE5-9468-D2EFF296D404}" type="parTrans" cxnId="{F34F12AE-100A-4933-85AD-31A7529CEF97}">
      <dgm:prSet/>
      <dgm:spPr/>
      <dgm:t>
        <a:bodyPr/>
        <a:lstStyle/>
        <a:p>
          <a:endParaRPr lang="en-US"/>
        </a:p>
      </dgm:t>
    </dgm:pt>
    <dgm:pt modelId="{C2C6D062-CAE0-4BCB-B41D-5168627D06DA}" type="sibTrans" cxnId="{F34F12AE-100A-4933-85AD-31A7529CEF97}">
      <dgm:prSet/>
      <dgm:spPr/>
      <dgm:t>
        <a:bodyPr/>
        <a:lstStyle/>
        <a:p>
          <a:endParaRPr lang="en-US"/>
        </a:p>
      </dgm:t>
    </dgm:pt>
    <dgm:pt modelId="{E8BCF55B-DC86-4DDE-946D-E73D591CFFD8}">
      <dgm:prSet phldrT="[Text]" custT="1"/>
      <dgm:spPr>
        <a:solidFill>
          <a:schemeClr val="accent6">
            <a:lumMod val="20000"/>
            <a:lumOff val="80000"/>
          </a:schemeClr>
        </a:solidFill>
        <a:ln>
          <a:solidFill>
            <a:srgbClr val="FF0000"/>
          </a:solidFill>
        </a:ln>
      </dgm:spPr>
      <dgm:t>
        <a:bodyPr/>
        <a:lstStyle/>
        <a:p>
          <a:r>
            <a:rPr lang="vi-VN" sz="1800" dirty="0">
              <a:solidFill>
                <a:srgbClr val="9933FF"/>
              </a:solidFill>
            </a:rPr>
            <a:t>Đẩy mạnh </a:t>
          </a:r>
          <a:r>
            <a:rPr lang="en-US" sz="1800" dirty="0">
              <a:solidFill>
                <a:srgbClr val="9933FF"/>
              </a:solidFill>
            </a:rPr>
            <a:t>              </a:t>
          </a:r>
          <a:r>
            <a:rPr lang="vi-VN" sz="1800" dirty="0">
              <a:solidFill>
                <a:srgbClr val="9933FF"/>
              </a:solidFill>
            </a:rPr>
            <a:t>phân cấp quản lí, </a:t>
          </a:r>
          <a:r>
            <a:rPr lang="en-US" sz="1800" dirty="0">
              <a:solidFill>
                <a:srgbClr val="9933FF"/>
              </a:solidFill>
            </a:rPr>
            <a:t>  </a:t>
          </a:r>
          <a:r>
            <a:rPr lang="vi-VN" sz="1800" dirty="0">
              <a:solidFill>
                <a:srgbClr val="9933FF"/>
              </a:solidFill>
            </a:rPr>
            <a:t>giao quyền tự chủ</a:t>
          </a:r>
          <a:r>
            <a:rPr lang="en-US" sz="1800" dirty="0">
              <a:solidFill>
                <a:srgbClr val="9933FF"/>
              </a:solidFill>
            </a:rPr>
            <a:t> </a:t>
          </a:r>
        </a:p>
      </dgm:t>
    </dgm:pt>
    <dgm:pt modelId="{AC19A5BD-5173-4630-804D-0DCE36931165}" type="parTrans" cxnId="{A064680A-5C2F-49B0-B426-980FD9431434}">
      <dgm:prSet/>
      <dgm:spPr/>
      <dgm:t>
        <a:bodyPr/>
        <a:lstStyle/>
        <a:p>
          <a:endParaRPr lang="en-US"/>
        </a:p>
      </dgm:t>
    </dgm:pt>
    <dgm:pt modelId="{5B386C08-B867-4441-9DB2-86FF8D3FB65E}" type="sibTrans" cxnId="{A064680A-5C2F-49B0-B426-980FD9431434}">
      <dgm:prSet/>
      <dgm:spPr/>
      <dgm:t>
        <a:bodyPr/>
        <a:lstStyle/>
        <a:p>
          <a:endParaRPr lang="en-US"/>
        </a:p>
      </dgm:t>
    </dgm:pt>
    <dgm:pt modelId="{C84E42FB-E773-4D9E-A784-E1953F2FEAF5}">
      <dgm:prSet phldrT="[Text]" custT="1"/>
      <dgm:spPr>
        <a:solidFill>
          <a:schemeClr val="accent6">
            <a:lumMod val="20000"/>
            <a:lumOff val="80000"/>
          </a:schemeClr>
        </a:solidFill>
        <a:ln>
          <a:solidFill>
            <a:srgbClr val="FF0000"/>
          </a:solidFill>
        </a:ln>
      </dgm:spPr>
      <dgm:t>
        <a:bodyPr/>
        <a:lstStyle/>
        <a:p>
          <a:r>
            <a:rPr lang="en-US" sz="1800" dirty="0">
              <a:solidFill>
                <a:srgbClr val="9933FF"/>
              </a:solidFill>
            </a:rPr>
            <a:t>Q</a:t>
          </a:r>
          <a:r>
            <a:rPr lang="vi-VN" sz="1800" dirty="0">
              <a:solidFill>
                <a:srgbClr val="9933FF"/>
              </a:solidFill>
            </a:rPr>
            <a:t>uy định về tài trợ cho cơ sở giáo dục </a:t>
          </a:r>
          <a:r>
            <a:rPr lang="en-US" sz="1800" dirty="0">
              <a:solidFill>
                <a:srgbClr val="9933FF"/>
              </a:solidFill>
            </a:rPr>
            <a:t>  </a:t>
          </a:r>
        </a:p>
      </dgm:t>
    </dgm:pt>
    <dgm:pt modelId="{E941D777-8DD1-4348-890B-312120FC6298}" type="parTrans" cxnId="{DEE192C4-4B85-4FE1-8650-C88E2813FCE9}">
      <dgm:prSet/>
      <dgm:spPr/>
      <dgm:t>
        <a:bodyPr/>
        <a:lstStyle/>
        <a:p>
          <a:endParaRPr lang="en-US"/>
        </a:p>
      </dgm:t>
    </dgm:pt>
    <dgm:pt modelId="{08337BBF-6459-48B4-AA14-00E46D2DE52A}" type="sibTrans" cxnId="{DEE192C4-4B85-4FE1-8650-C88E2813FCE9}">
      <dgm:prSet/>
      <dgm:spPr/>
      <dgm:t>
        <a:bodyPr/>
        <a:lstStyle/>
        <a:p>
          <a:endParaRPr lang="en-US"/>
        </a:p>
      </dgm:t>
    </dgm:pt>
    <dgm:pt modelId="{0E2DB3E5-87B8-48C5-9836-F63024A42B6B}">
      <dgm:prSet custT="1"/>
      <dgm:spPr>
        <a:solidFill>
          <a:schemeClr val="accent6">
            <a:lumMod val="20000"/>
            <a:lumOff val="80000"/>
          </a:schemeClr>
        </a:solidFill>
        <a:ln>
          <a:solidFill>
            <a:srgbClr val="FF0000"/>
          </a:solidFill>
        </a:ln>
      </dgm:spPr>
      <dgm:t>
        <a:bodyPr/>
        <a:lstStyle/>
        <a:p>
          <a:r>
            <a:rPr lang="en-US" sz="1800" dirty="0">
              <a:solidFill>
                <a:srgbClr val="9933FF"/>
              </a:solidFill>
            </a:rPr>
            <a:t>Q</a:t>
          </a:r>
          <a:r>
            <a:rPr lang="vi-VN" sz="1800" dirty="0">
              <a:solidFill>
                <a:srgbClr val="9933FF"/>
              </a:solidFill>
            </a:rPr>
            <a:t>uy định về đạo đức nhà giáo</a:t>
          </a:r>
          <a:r>
            <a:rPr lang="en-US" sz="1800" dirty="0">
              <a:solidFill>
                <a:srgbClr val="9933FF"/>
              </a:solidFill>
            </a:rPr>
            <a:t>, </a:t>
          </a:r>
          <a:r>
            <a:rPr lang="vi-VN" sz="1800" dirty="0">
              <a:solidFill>
                <a:srgbClr val="9933FF"/>
              </a:solidFill>
            </a:rPr>
            <a:t>nâng cao vai trò, trách nhiệm, lương tâm</a:t>
          </a:r>
          <a:endParaRPr lang="en-US" sz="1800" dirty="0">
            <a:solidFill>
              <a:srgbClr val="9933FF"/>
            </a:solidFill>
          </a:endParaRPr>
        </a:p>
      </dgm:t>
    </dgm:pt>
    <dgm:pt modelId="{2156CE90-BC2B-4C3B-AECC-20461BDAD3D6}" type="parTrans" cxnId="{6B2E0A5B-5E6B-441C-BBC9-F91E4BF2E12B}">
      <dgm:prSet/>
      <dgm:spPr/>
      <dgm:t>
        <a:bodyPr/>
        <a:lstStyle/>
        <a:p>
          <a:endParaRPr lang="en-US"/>
        </a:p>
      </dgm:t>
    </dgm:pt>
    <dgm:pt modelId="{591E1716-41E1-4C56-82CE-B830D4E43691}" type="sibTrans" cxnId="{6B2E0A5B-5E6B-441C-BBC9-F91E4BF2E12B}">
      <dgm:prSet/>
      <dgm:spPr/>
      <dgm:t>
        <a:bodyPr/>
        <a:lstStyle/>
        <a:p>
          <a:endParaRPr lang="en-US"/>
        </a:p>
      </dgm:t>
    </dgm:pt>
    <dgm:pt modelId="{2A02DAAC-09B6-4E5C-A769-B56E56A6F8FE}">
      <dgm:prSet custT="1"/>
      <dgm:spPr>
        <a:solidFill>
          <a:schemeClr val="accent6">
            <a:lumMod val="20000"/>
            <a:lumOff val="80000"/>
          </a:schemeClr>
        </a:solidFill>
        <a:ln>
          <a:solidFill>
            <a:srgbClr val="FF0000"/>
          </a:solidFill>
        </a:ln>
      </dgm:spPr>
      <dgm:t>
        <a:bodyPr/>
        <a:lstStyle/>
        <a:p>
          <a:r>
            <a:rPr lang="en-US" sz="1800" dirty="0">
              <a:solidFill>
                <a:srgbClr val="9933FF"/>
              </a:solidFill>
            </a:rPr>
            <a:t>Q</a:t>
          </a:r>
          <a:r>
            <a:rPr lang="vi-VN" sz="1800" dirty="0">
              <a:solidFill>
                <a:srgbClr val="9933FF"/>
              </a:solidFill>
            </a:rPr>
            <a:t>uy chế làm việc và văn hóa công sở</a:t>
          </a:r>
          <a:endParaRPr lang="en-US" sz="1800" dirty="0">
            <a:solidFill>
              <a:srgbClr val="9933FF"/>
            </a:solidFill>
          </a:endParaRPr>
        </a:p>
      </dgm:t>
    </dgm:pt>
    <dgm:pt modelId="{2521945B-DC1F-49D2-BB6F-66CAE39C5073}" type="parTrans" cxnId="{1882BEC9-227D-4B3D-A9DC-24F3BE63FB08}">
      <dgm:prSet/>
      <dgm:spPr/>
      <dgm:t>
        <a:bodyPr/>
        <a:lstStyle/>
        <a:p>
          <a:endParaRPr lang="en-US"/>
        </a:p>
      </dgm:t>
    </dgm:pt>
    <dgm:pt modelId="{C0E47C5D-4BED-4BF2-B946-1131CB0D1433}" type="sibTrans" cxnId="{1882BEC9-227D-4B3D-A9DC-24F3BE63FB08}">
      <dgm:prSet/>
      <dgm:spPr/>
      <dgm:t>
        <a:bodyPr/>
        <a:lstStyle/>
        <a:p>
          <a:endParaRPr lang="en-US"/>
        </a:p>
      </dgm:t>
    </dgm:pt>
    <dgm:pt modelId="{C3A53623-2962-48F4-9EF8-6F76CE0BC18A}">
      <dgm:prSet custT="1"/>
      <dgm:spPr>
        <a:solidFill>
          <a:schemeClr val="accent6">
            <a:lumMod val="20000"/>
            <a:lumOff val="80000"/>
          </a:schemeClr>
        </a:solidFill>
        <a:ln>
          <a:solidFill>
            <a:srgbClr val="FF0000"/>
          </a:solidFill>
        </a:ln>
      </dgm:spPr>
      <dgm:t>
        <a:bodyPr/>
        <a:lstStyle/>
        <a:p>
          <a:r>
            <a:rPr lang="en-US" sz="1800" dirty="0">
              <a:solidFill>
                <a:srgbClr val="9933FF"/>
              </a:solidFill>
            </a:rPr>
            <a:t>Đ</a:t>
          </a:r>
          <a:r>
            <a:rPr lang="vi-VN" sz="1800" dirty="0">
              <a:solidFill>
                <a:srgbClr val="9933FF"/>
              </a:solidFill>
            </a:rPr>
            <a:t>ánh giá cán bộ quản lí, giáo viên theo chuẩn hiệu trưởng, chuẩn nghề nghiệp</a:t>
          </a:r>
          <a:r>
            <a:rPr lang="en-US" sz="1800" dirty="0">
              <a:solidFill>
                <a:srgbClr val="9933FF"/>
              </a:solidFill>
            </a:rPr>
            <a:t> </a:t>
          </a:r>
          <a:r>
            <a:rPr lang="en-US" sz="1800" dirty="0" err="1">
              <a:solidFill>
                <a:srgbClr val="9933FF"/>
              </a:solidFill>
            </a:rPr>
            <a:t>GVTiH</a:t>
          </a:r>
          <a:endParaRPr lang="vi-VN" sz="1800" dirty="0">
            <a:solidFill>
              <a:srgbClr val="9933FF"/>
            </a:solidFill>
          </a:endParaRPr>
        </a:p>
      </dgm:t>
    </dgm:pt>
    <dgm:pt modelId="{3C446409-536C-4E5B-BABD-235D5052D3C0}" type="parTrans" cxnId="{F445A703-3140-420D-AD20-0BF78D560354}">
      <dgm:prSet/>
      <dgm:spPr/>
      <dgm:t>
        <a:bodyPr/>
        <a:lstStyle/>
        <a:p>
          <a:endParaRPr lang="en-US"/>
        </a:p>
      </dgm:t>
    </dgm:pt>
    <dgm:pt modelId="{E3D3F85A-677F-4DD7-A4EE-88622E775A72}" type="sibTrans" cxnId="{F445A703-3140-420D-AD20-0BF78D560354}">
      <dgm:prSet/>
      <dgm:spPr/>
      <dgm:t>
        <a:bodyPr/>
        <a:lstStyle/>
        <a:p>
          <a:endParaRPr lang="en-US"/>
        </a:p>
      </dgm:t>
    </dgm:pt>
    <dgm:pt modelId="{C3B95AE1-FEF5-4292-BBF7-7B6A3E58A822}">
      <dgm:prSet custT="1"/>
      <dgm:spPr>
        <a:solidFill>
          <a:schemeClr val="accent6">
            <a:lumMod val="20000"/>
            <a:lumOff val="80000"/>
          </a:schemeClr>
        </a:solidFill>
        <a:ln>
          <a:solidFill>
            <a:srgbClr val="FF0000"/>
          </a:solidFill>
        </a:ln>
      </dgm:spPr>
      <dgm:t>
        <a:bodyPr/>
        <a:lstStyle/>
        <a:p>
          <a:r>
            <a:rPr lang="en-US" sz="1800" dirty="0" err="1">
              <a:solidFill>
                <a:srgbClr val="9933FF"/>
              </a:solidFill>
            </a:rPr>
            <a:t>Bồi</a:t>
          </a:r>
          <a:r>
            <a:rPr lang="en-US" sz="1800" dirty="0">
              <a:solidFill>
                <a:srgbClr val="9933FF"/>
              </a:solidFill>
            </a:rPr>
            <a:t> </a:t>
          </a:r>
          <a:r>
            <a:rPr lang="vi-VN" sz="1800" dirty="0">
              <a:solidFill>
                <a:srgbClr val="9933FF"/>
              </a:solidFill>
            </a:rPr>
            <a:t>dưỡng </a:t>
          </a:r>
          <a:r>
            <a:rPr lang="en-US" sz="1800" dirty="0">
              <a:solidFill>
                <a:srgbClr val="9933FF"/>
              </a:solidFill>
            </a:rPr>
            <a:t>       </a:t>
          </a:r>
          <a:r>
            <a:rPr lang="vi-VN" sz="1800" dirty="0">
              <a:solidFill>
                <a:srgbClr val="9933FF"/>
              </a:solidFill>
            </a:rPr>
            <a:t>nâng cao năng</a:t>
          </a:r>
          <a:r>
            <a:rPr lang="en-US" sz="1800" dirty="0">
              <a:solidFill>
                <a:srgbClr val="9933FF"/>
              </a:solidFill>
            </a:rPr>
            <a:t> </a:t>
          </a:r>
          <a:r>
            <a:rPr lang="vi-VN" sz="1800" dirty="0">
              <a:solidFill>
                <a:srgbClr val="9933FF"/>
              </a:solidFill>
            </a:rPr>
            <a:t>lực </a:t>
          </a:r>
          <a:r>
            <a:rPr lang="en-US" sz="1800" dirty="0">
              <a:solidFill>
                <a:srgbClr val="9933FF"/>
              </a:solidFill>
            </a:rPr>
            <a:t>GV </a:t>
          </a:r>
          <a:r>
            <a:rPr lang="vi-VN" sz="1800" dirty="0">
              <a:solidFill>
                <a:srgbClr val="9933FF"/>
              </a:solidFill>
            </a:rPr>
            <a:t>để đáp ứng theo chuẩn</a:t>
          </a:r>
          <a:r>
            <a:rPr lang="en-US" sz="1800" dirty="0">
              <a:solidFill>
                <a:srgbClr val="9933FF"/>
              </a:solidFill>
            </a:rPr>
            <a:t> </a:t>
          </a:r>
          <a:r>
            <a:rPr lang="en-US" sz="1800" dirty="0" err="1">
              <a:solidFill>
                <a:srgbClr val="9933FF"/>
              </a:solidFill>
            </a:rPr>
            <a:t>và</a:t>
          </a:r>
          <a:r>
            <a:rPr lang="en-US" sz="1800" dirty="0">
              <a:solidFill>
                <a:srgbClr val="9933FF"/>
              </a:solidFill>
            </a:rPr>
            <a:t> CDNN</a:t>
          </a:r>
        </a:p>
      </dgm:t>
    </dgm:pt>
    <dgm:pt modelId="{1F5E2A99-723A-4942-A81F-983242B430F8}" type="parTrans" cxnId="{8305F90A-6D54-4562-8706-65972AD30F79}">
      <dgm:prSet/>
      <dgm:spPr/>
      <dgm:t>
        <a:bodyPr/>
        <a:lstStyle/>
        <a:p>
          <a:endParaRPr lang="en-US"/>
        </a:p>
      </dgm:t>
    </dgm:pt>
    <dgm:pt modelId="{EBDF368B-6CCB-42E5-9B5F-46A2A3455BE0}" type="sibTrans" cxnId="{8305F90A-6D54-4562-8706-65972AD30F79}">
      <dgm:prSet/>
      <dgm:spPr/>
      <dgm:t>
        <a:bodyPr/>
        <a:lstStyle/>
        <a:p>
          <a:endParaRPr lang="en-US"/>
        </a:p>
      </dgm:t>
    </dgm:pt>
    <dgm:pt modelId="{3EBAB912-F4D2-41A3-A40E-18B2044DE3BB}">
      <dgm:prSet custT="1"/>
      <dgm:spPr>
        <a:solidFill>
          <a:schemeClr val="accent6">
            <a:lumMod val="20000"/>
            <a:lumOff val="80000"/>
          </a:schemeClr>
        </a:solidFill>
        <a:ln>
          <a:solidFill>
            <a:srgbClr val="FF0000"/>
          </a:solidFill>
        </a:ln>
      </dgm:spPr>
      <dgm:t>
        <a:bodyPr/>
        <a:lstStyle/>
        <a:p>
          <a:r>
            <a:rPr lang="en-US" sz="1800" dirty="0">
              <a:solidFill>
                <a:srgbClr val="9933FF"/>
              </a:solidFill>
            </a:rPr>
            <a:t>Ứ</a:t>
          </a:r>
          <a:r>
            <a:rPr lang="vi-VN" sz="1800" dirty="0">
              <a:solidFill>
                <a:srgbClr val="9933FF"/>
              </a:solidFill>
            </a:rPr>
            <a:t>ng  dụng CNTT trong trường  phổ  thông </a:t>
          </a:r>
          <a:endParaRPr lang="en-US" sz="1800" dirty="0">
            <a:solidFill>
              <a:srgbClr val="9933FF"/>
            </a:solidFill>
          </a:endParaRPr>
        </a:p>
      </dgm:t>
    </dgm:pt>
    <dgm:pt modelId="{AA11774F-108E-4DFC-BDA4-FA203A08813F}" type="sibTrans" cxnId="{6D64D6C2-1145-40D4-B9AF-80CCC77C1173}">
      <dgm:prSet/>
      <dgm:spPr/>
      <dgm:t>
        <a:bodyPr/>
        <a:lstStyle/>
        <a:p>
          <a:endParaRPr lang="en-US"/>
        </a:p>
      </dgm:t>
    </dgm:pt>
    <dgm:pt modelId="{4C9D76F5-882D-41C9-962A-3F1FF2DFA843}" type="parTrans" cxnId="{6D64D6C2-1145-40D4-B9AF-80CCC77C1173}">
      <dgm:prSet/>
      <dgm:spPr/>
      <dgm:t>
        <a:bodyPr/>
        <a:lstStyle/>
        <a:p>
          <a:endParaRPr lang="en-US"/>
        </a:p>
      </dgm:t>
    </dgm:pt>
    <dgm:pt modelId="{7E21ECC7-DFDF-4229-B8DC-4A8774442F79}">
      <dgm:prSet phldrT="[Text]" custT="1"/>
      <dgm:spPr>
        <a:solidFill>
          <a:schemeClr val="accent6">
            <a:lumMod val="20000"/>
            <a:lumOff val="80000"/>
          </a:schemeClr>
        </a:solidFill>
        <a:ln>
          <a:solidFill>
            <a:srgbClr val="FF0000"/>
          </a:solidFill>
        </a:ln>
      </dgm:spPr>
      <dgm:t>
        <a:bodyPr/>
        <a:lstStyle/>
        <a:p>
          <a:r>
            <a:rPr lang="en-US" sz="1800">
              <a:solidFill>
                <a:srgbClr val="9933FF"/>
              </a:solidFill>
            </a:rPr>
            <a:t>T</a:t>
          </a:r>
          <a:r>
            <a:rPr lang="vi-VN" sz="1800" dirty="0">
              <a:solidFill>
                <a:srgbClr val="9933FF"/>
              </a:solidFill>
            </a:rPr>
            <a:t>hực hiện đúng các quy định về quản lí tài chính</a:t>
          </a:r>
          <a:r>
            <a:rPr lang="en-US" sz="1800" dirty="0">
              <a:solidFill>
                <a:srgbClr val="9933FF"/>
              </a:solidFill>
            </a:rPr>
            <a:t>, </a:t>
          </a:r>
          <a:r>
            <a:rPr lang="en-US" sz="1800" dirty="0" err="1">
              <a:solidFill>
                <a:srgbClr val="9933FF"/>
              </a:solidFill>
            </a:rPr>
            <a:t>tránh</a:t>
          </a:r>
          <a:r>
            <a:rPr lang="en-US" sz="1800" dirty="0">
              <a:solidFill>
                <a:srgbClr val="9933FF"/>
              </a:solidFill>
            </a:rPr>
            <a:t> </a:t>
          </a:r>
          <a:r>
            <a:rPr lang="vi-VN" sz="1800" dirty="0">
              <a:solidFill>
                <a:srgbClr val="9933FF"/>
              </a:solidFill>
            </a:rPr>
            <a:t>lạm thu  </a:t>
          </a:r>
          <a:endParaRPr lang="en-US" sz="1800" dirty="0">
            <a:solidFill>
              <a:srgbClr val="9933FF"/>
            </a:solidFill>
          </a:endParaRPr>
        </a:p>
      </dgm:t>
    </dgm:pt>
    <dgm:pt modelId="{EF485014-BC68-4407-BCB9-CCDB5B234259}" type="sibTrans" cxnId="{45227255-136E-40AA-A935-F98D19694154}">
      <dgm:prSet/>
      <dgm:spPr/>
      <dgm:t>
        <a:bodyPr/>
        <a:lstStyle/>
        <a:p>
          <a:endParaRPr lang="en-US"/>
        </a:p>
      </dgm:t>
    </dgm:pt>
    <dgm:pt modelId="{B6446CE2-BB43-49BA-A5FF-E6BB437DCDA1}" type="parTrans" cxnId="{45227255-136E-40AA-A935-F98D19694154}">
      <dgm:prSet/>
      <dgm:spPr/>
      <dgm:t>
        <a:bodyPr/>
        <a:lstStyle/>
        <a:p>
          <a:endParaRPr lang="en-US"/>
        </a:p>
      </dgm:t>
    </dgm:pt>
    <dgm:pt modelId="{BF8471F3-62C8-4935-BD40-FE6AD3F4FA88}">
      <dgm:prSet custT="1"/>
      <dgm:spPr>
        <a:solidFill>
          <a:schemeClr val="accent6">
            <a:lumMod val="20000"/>
            <a:lumOff val="80000"/>
          </a:schemeClr>
        </a:solidFill>
        <a:ln>
          <a:solidFill>
            <a:srgbClr val="FF0000"/>
          </a:solidFill>
        </a:ln>
      </dgm:spPr>
      <dgm:t>
        <a:bodyPr/>
        <a:lstStyle/>
        <a:p>
          <a:r>
            <a:rPr lang="en-US" sz="1800" dirty="0">
              <a:solidFill>
                <a:srgbClr val="9933FF"/>
              </a:solidFill>
            </a:rPr>
            <a:t>H</a:t>
          </a:r>
          <a:r>
            <a:rPr lang="vi-VN" sz="1800" dirty="0">
              <a:solidFill>
                <a:srgbClr val="9933FF"/>
              </a:solidFill>
            </a:rPr>
            <a:t>ình thành cơ sở dữ liệu giáo dục tiểu học</a:t>
          </a:r>
          <a:r>
            <a:rPr lang="en-US" sz="1800" dirty="0">
              <a:solidFill>
                <a:srgbClr val="9933FF"/>
              </a:solidFill>
            </a:rPr>
            <a:t>   </a:t>
          </a:r>
        </a:p>
      </dgm:t>
    </dgm:pt>
    <dgm:pt modelId="{51A25BC8-60CD-4951-9039-3E73854EC0BD}" type="sibTrans" cxnId="{368B601C-923B-4B2F-9670-8012F4CF352B}">
      <dgm:prSet/>
      <dgm:spPr/>
      <dgm:t>
        <a:bodyPr/>
        <a:lstStyle/>
        <a:p>
          <a:endParaRPr lang="en-US"/>
        </a:p>
      </dgm:t>
    </dgm:pt>
    <dgm:pt modelId="{8510B176-9B95-44CB-B0B5-D4C44703482E}" type="parTrans" cxnId="{368B601C-923B-4B2F-9670-8012F4CF352B}">
      <dgm:prSet/>
      <dgm:spPr/>
      <dgm:t>
        <a:bodyPr/>
        <a:lstStyle/>
        <a:p>
          <a:endParaRPr lang="en-US"/>
        </a:p>
      </dgm:t>
    </dgm:pt>
    <dgm:pt modelId="{D5979D56-AA86-40E3-B3B8-F8314D969C33}" type="pres">
      <dgm:prSet presAssocID="{8A9CEB00-B14D-4DAE-ADBA-89430AA48062}" presName="Name0" presStyleCnt="0">
        <dgm:presLayoutVars>
          <dgm:chMax val="1"/>
          <dgm:dir/>
          <dgm:animLvl val="ctr"/>
          <dgm:resizeHandles val="exact"/>
        </dgm:presLayoutVars>
      </dgm:prSet>
      <dgm:spPr/>
      <dgm:t>
        <a:bodyPr/>
        <a:lstStyle/>
        <a:p>
          <a:endParaRPr lang="en-US"/>
        </a:p>
      </dgm:t>
    </dgm:pt>
    <dgm:pt modelId="{FE814C23-1740-43FF-826C-65CB60CD9C77}" type="pres">
      <dgm:prSet presAssocID="{4FBA547A-C080-4394-A613-AAB026A409AE}" presName="centerShape" presStyleLbl="node0" presStyleIdx="0" presStyleCnt="1" custScaleX="151367" custScaleY="141588"/>
      <dgm:spPr/>
      <dgm:t>
        <a:bodyPr/>
        <a:lstStyle/>
        <a:p>
          <a:endParaRPr lang="en-US"/>
        </a:p>
      </dgm:t>
    </dgm:pt>
    <dgm:pt modelId="{CA979363-D937-4EC7-A090-3C06BE88CA30}" type="pres">
      <dgm:prSet presAssocID="{E8BCF55B-DC86-4DDE-946D-E73D591CFFD8}" presName="node" presStyleLbl="node1" presStyleIdx="0" presStyleCnt="9" custScaleX="233009">
        <dgm:presLayoutVars>
          <dgm:bulletEnabled val="1"/>
        </dgm:presLayoutVars>
      </dgm:prSet>
      <dgm:spPr/>
      <dgm:t>
        <a:bodyPr/>
        <a:lstStyle/>
        <a:p>
          <a:endParaRPr lang="en-US"/>
        </a:p>
      </dgm:t>
    </dgm:pt>
    <dgm:pt modelId="{CDDA9EA3-F54C-46CE-A686-6F4549259144}" type="pres">
      <dgm:prSet presAssocID="{E8BCF55B-DC86-4DDE-946D-E73D591CFFD8}" presName="dummy" presStyleCnt="0"/>
      <dgm:spPr/>
    </dgm:pt>
    <dgm:pt modelId="{E902876B-F9F4-4107-AC41-3FF15A0418FD}" type="pres">
      <dgm:prSet presAssocID="{5B386C08-B867-4441-9DB2-86FF8D3FB65E}" presName="sibTrans" presStyleLbl="sibTrans2D1" presStyleIdx="0" presStyleCnt="9"/>
      <dgm:spPr/>
      <dgm:t>
        <a:bodyPr/>
        <a:lstStyle/>
        <a:p>
          <a:endParaRPr lang="en-US"/>
        </a:p>
      </dgm:t>
    </dgm:pt>
    <dgm:pt modelId="{B8D47177-ADB8-4870-8E53-3FE403332ED6}" type="pres">
      <dgm:prSet presAssocID="{7E21ECC7-DFDF-4229-B8DC-4A8774442F79}" presName="node" presStyleLbl="node1" presStyleIdx="1" presStyleCnt="9" custScaleX="233009" custRadScaleRad="107123" custRadScaleInc="100360">
        <dgm:presLayoutVars>
          <dgm:bulletEnabled val="1"/>
        </dgm:presLayoutVars>
      </dgm:prSet>
      <dgm:spPr/>
      <dgm:t>
        <a:bodyPr/>
        <a:lstStyle/>
        <a:p>
          <a:endParaRPr lang="en-US"/>
        </a:p>
      </dgm:t>
    </dgm:pt>
    <dgm:pt modelId="{02C28704-8ACE-4679-ABDD-AC3779AB4BF3}" type="pres">
      <dgm:prSet presAssocID="{7E21ECC7-DFDF-4229-B8DC-4A8774442F79}" presName="dummy" presStyleCnt="0"/>
      <dgm:spPr/>
    </dgm:pt>
    <dgm:pt modelId="{41A5F5DF-09D1-4E71-B296-59C00881FC11}" type="pres">
      <dgm:prSet presAssocID="{EF485014-BC68-4407-BCB9-CCDB5B234259}" presName="sibTrans" presStyleLbl="sibTrans2D1" presStyleIdx="1" presStyleCnt="9"/>
      <dgm:spPr/>
      <dgm:t>
        <a:bodyPr/>
        <a:lstStyle/>
        <a:p>
          <a:endParaRPr lang="en-US"/>
        </a:p>
      </dgm:t>
    </dgm:pt>
    <dgm:pt modelId="{6EDDF5D8-0279-4193-A887-3EA853310CD4}" type="pres">
      <dgm:prSet presAssocID="{C84E42FB-E773-4D9E-A784-E1953F2FEAF5}" presName="node" presStyleLbl="node1" presStyleIdx="2" presStyleCnt="9" custScaleX="233009" custRadScaleRad="103012" custRadScaleInc="24399">
        <dgm:presLayoutVars>
          <dgm:bulletEnabled val="1"/>
        </dgm:presLayoutVars>
      </dgm:prSet>
      <dgm:spPr/>
      <dgm:t>
        <a:bodyPr/>
        <a:lstStyle/>
        <a:p>
          <a:endParaRPr lang="en-US"/>
        </a:p>
      </dgm:t>
    </dgm:pt>
    <dgm:pt modelId="{4D15AFE1-6808-4D11-812D-20A2DF5AB727}" type="pres">
      <dgm:prSet presAssocID="{C84E42FB-E773-4D9E-A784-E1953F2FEAF5}" presName="dummy" presStyleCnt="0"/>
      <dgm:spPr/>
    </dgm:pt>
    <dgm:pt modelId="{859964BE-1B26-401B-9BDD-A5DE60232668}" type="pres">
      <dgm:prSet presAssocID="{08337BBF-6459-48B4-AA14-00E46D2DE52A}" presName="sibTrans" presStyleLbl="sibTrans2D1" presStyleIdx="2" presStyleCnt="9"/>
      <dgm:spPr/>
      <dgm:t>
        <a:bodyPr/>
        <a:lstStyle/>
        <a:p>
          <a:endParaRPr lang="en-US"/>
        </a:p>
      </dgm:t>
    </dgm:pt>
    <dgm:pt modelId="{8622ED86-4C8D-43CC-9B6B-209AA13833CF}" type="pres">
      <dgm:prSet presAssocID="{3EBAB912-F4D2-41A3-A40E-18B2044DE3BB}" presName="node" presStyleLbl="node1" presStyleIdx="3" presStyleCnt="9" custScaleX="233009" custRadScaleRad="108518" custRadScaleInc="-74135">
        <dgm:presLayoutVars>
          <dgm:bulletEnabled val="1"/>
        </dgm:presLayoutVars>
      </dgm:prSet>
      <dgm:spPr/>
      <dgm:t>
        <a:bodyPr/>
        <a:lstStyle/>
        <a:p>
          <a:endParaRPr lang="en-US"/>
        </a:p>
      </dgm:t>
    </dgm:pt>
    <dgm:pt modelId="{5A7FEA03-5FE0-4D7D-91E7-83D61F2E7AAE}" type="pres">
      <dgm:prSet presAssocID="{3EBAB912-F4D2-41A3-A40E-18B2044DE3BB}" presName="dummy" presStyleCnt="0"/>
      <dgm:spPr/>
    </dgm:pt>
    <dgm:pt modelId="{6B469FDE-9126-491E-BB9E-37CEE17D8F55}" type="pres">
      <dgm:prSet presAssocID="{AA11774F-108E-4DFC-BDA4-FA203A08813F}" presName="sibTrans" presStyleLbl="sibTrans2D1" presStyleIdx="3" presStyleCnt="9" custScaleX="119688" custScaleY="109515" custLinFactNeighborX="-5223" custLinFactNeighborY="261"/>
      <dgm:spPr/>
      <dgm:t>
        <a:bodyPr/>
        <a:lstStyle/>
        <a:p>
          <a:endParaRPr lang="en-US"/>
        </a:p>
      </dgm:t>
    </dgm:pt>
    <dgm:pt modelId="{F3C66990-19F9-4888-8DD4-A546A2219EB6}" type="pres">
      <dgm:prSet presAssocID="{BF8471F3-62C8-4935-BD40-FE6AD3F4FA88}" presName="node" presStyleLbl="node1" presStyleIdx="4" presStyleCnt="9" custScaleX="233009" custRadScaleRad="112867" custRadScaleInc="-124186">
        <dgm:presLayoutVars>
          <dgm:bulletEnabled val="1"/>
        </dgm:presLayoutVars>
      </dgm:prSet>
      <dgm:spPr/>
      <dgm:t>
        <a:bodyPr/>
        <a:lstStyle/>
        <a:p>
          <a:endParaRPr lang="en-US"/>
        </a:p>
      </dgm:t>
    </dgm:pt>
    <dgm:pt modelId="{018C8DC6-68D0-4329-937F-60A83FF521A9}" type="pres">
      <dgm:prSet presAssocID="{BF8471F3-62C8-4935-BD40-FE6AD3F4FA88}" presName="dummy" presStyleCnt="0"/>
      <dgm:spPr/>
    </dgm:pt>
    <dgm:pt modelId="{4BBFC133-2F97-4637-B1E6-67AE45CC899D}" type="pres">
      <dgm:prSet presAssocID="{51A25BC8-60CD-4951-9039-3E73854EC0BD}" presName="sibTrans" presStyleLbl="sibTrans2D1" presStyleIdx="4" presStyleCnt="9"/>
      <dgm:spPr/>
      <dgm:t>
        <a:bodyPr/>
        <a:lstStyle/>
        <a:p>
          <a:endParaRPr lang="en-US"/>
        </a:p>
      </dgm:t>
    </dgm:pt>
    <dgm:pt modelId="{37348142-55BF-4BE4-BD2F-3C0951754001}" type="pres">
      <dgm:prSet presAssocID="{C3A53623-2962-48F4-9EF8-6F76CE0BC18A}" presName="node" presStyleLbl="node1" presStyleIdx="5" presStyleCnt="9" custScaleX="255867" custScaleY="116626" custRadScaleRad="104258" custRadScaleInc="53063">
        <dgm:presLayoutVars>
          <dgm:bulletEnabled val="1"/>
        </dgm:presLayoutVars>
      </dgm:prSet>
      <dgm:spPr/>
      <dgm:t>
        <a:bodyPr/>
        <a:lstStyle/>
        <a:p>
          <a:endParaRPr lang="en-US"/>
        </a:p>
      </dgm:t>
    </dgm:pt>
    <dgm:pt modelId="{D89343E4-EEEB-4AB7-926F-83B94DFBBEDC}" type="pres">
      <dgm:prSet presAssocID="{C3A53623-2962-48F4-9EF8-6F76CE0BC18A}" presName="dummy" presStyleCnt="0"/>
      <dgm:spPr/>
    </dgm:pt>
    <dgm:pt modelId="{D565125E-608C-4739-89FE-81F301A844A2}" type="pres">
      <dgm:prSet presAssocID="{E3D3F85A-677F-4DD7-A4EE-88622E775A72}" presName="sibTrans" presStyleLbl="sibTrans2D1" presStyleIdx="5" presStyleCnt="9"/>
      <dgm:spPr/>
      <dgm:t>
        <a:bodyPr/>
        <a:lstStyle/>
        <a:p>
          <a:endParaRPr lang="en-US"/>
        </a:p>
      </dgm:t>
    </dgm:pt>
    <dgm:pt modelId="{AD88EEBA-9599-4B5B-994C-3391E0302200}" type="pres">
      <dgm:prSet presAssocID="{C3B95AE1-FEF5-4292-BBF7-7B6A3E58A822}" presName="node" presStyleLbl="node1" presStyleIdx="6" presStyleCnt="9" custScaleX="238390" custScaleY="116401" custRadScaleRad="99050" custRadScaleInc="53116">
        <dgm:presLayoutVars>
          <dgm:bulletEnabled val="1"/>
        </dgm:presLayoutVars>
      </dgm:prSet>
      <dgm:spPr/>
      <dgm:t>
        <a:bodyPr/>
        <a:lstStyle/>
        <a:p>
          <a:endParaRPr lang="en-US"/>
        </a:p>
      </dgm:t>
    </dgm:pt>
    <dgm:pt modelId="{F1591D44-DE4A-4588-BD08-4058702DF10C}" type="pres">
      <dgm:prSet presAssocID="{C3B95AE1-FEF5-4292-BBF7-7B6A3E58A822}" presName="dummy" presStyleCnt="0"/>
      <dgm:spPr/>
    </dgm:pt>
    <dgm:pt modelId="{DB011B0C-C46E-47EC-9DB4-FF4CEA5D851E}" type="pres">
      <dgm:prSet presAssocID="{EBDF368B-6CCB-42E5-9B5F-46A2A3455BE0}" presName="sibTrans" presStyleLbl="sibTrans2D1" presStyleIdx="6" presStyleCnt="9"/>
      <dgm:spPr/>
      <dgm:t>
        <a:bodyPr/>
        <a:lstStyle/>
        <a:p>
          <a:endParaRPr lang="en-US"/>
        </a:p>
      </dgm:t>
    </dgm:pt>
    <dgm:pt modelId="{097F95FA-0A3E-489B-990C-D0F944DE4DFA}" type="pres">
      <dgm:prSet presAssocID="{2A02DAAC-09B6-4E5C-A769-B56E56A6F8FE}" presName="node" presStyleLbl="node1" presStyleIdx="7" presStyleCnt="9" custScaleX="233009" custRadScaleRad="98884" custRadScaleInc="-9182">
        <dgm:presLayoutVars>
          <dgm:bulletEnabled val="1"/>
        </dgm:presLayoutVars>
      </dgm:prSet>
      <dgm:spPr/>
      <dgm:t>
        <a:bodyPr/>
        <a:lstStyle/>
        <a:p>
          <a:endParaRPr lang="en-US"/>
        </a:p>
      </dgm:t>
    </dgm:pt>
    <dgm:pt modelId="{5ADEC9C4-C648-4F30-8E5C-4D10694A9428}" type="pres">
      <dgm:prSet presAssocID="{2A02DAAC-09B6-4E5C-A769-B56E56A6F8FE}" presName="dummy" presStyleCnt="0"/>
      <dgm:spPr/>
    </dgm:pt>
    <dgm:pt modelId="{4FA34A9F-FC8C-4AAD-AE83-B1083D2A283D}" type="pres">
      <dgm:prSet presAssocID="{C0E47C5D-4BED-4BF2-B946-1131CB0D1433}" presName="sibTrans" presStyleLbl="sibTrans2D1" presStyleIdx="7" presStyleCnt="9"/>
      <dgm:spPr/>
      <dgm:t>
        <a:bodyPr/>
        <a:lstStyle/>
        <a:p>
          <a:endParaRPr lang="en-US"/>
        </a:p>
      </dgm:t>
    </dgm:pt>
    <dgm:pt modelId="{DFDA9472-34C6-434B-9765-7FD19A65DAD0}" type="pres">
      <dgm:prSet presAssocID="{0E2DB3E5-87B8-48C5-9836-F63024A42B6B}" presName="node" presStyleLbl="node1" presStyleIdx="8" presStyleCnt="9" custScaleX="233009" custScaleY="123170" custRadScaleRad="113381" custRadScaleInc="-92348">
        <dgm:presLayoutVars>
          <dgm:bulletEnabled val="1"/>
        </dgm:presLayoutVars>
      </dgm:prSet>
      <dgm:spPr/>
      <dgm:t>
        <a:bodyPr/>
        <a:lstStyle/>
        <a:p>
          <a:endParaRPr lang="en-US"/>
        </a:p>
      </dgm:t>
    </dgm:pt>
    <dgm:pt modelId="{E7BE659F-374F-4877-9772-8690731CAA6B}" type="pres">
      <dgm:prSet presAssocID="{0E2DB3E5-87B8-48C5-9836-F63024A42B6B}" presName="dummy" presStyleCnt="0"/>
      <dgm:spPr/>
    </dgm:pt>
    <dgm:pt modelId="{5EB14B4C-B722-4D4F-B688-767B34DE4E3B}" type="pres">
      <dgm:prSet presAssocID="{591E1716-41E1-4C56-82CE-B830D4E43691}" presName="sibTrans" presStyleLbl="sibTrans2D1" presStyleIdx="8" presStyleCnt="9"/>
      <dgm:spPr/>
      <dgm:t>
        <a:bodyPr/>
        <a:lstStyle/>
        <a:p>
          <a:endParaRPr lang="en-US"/>
        </a:p>
      </dgm:t>
    </dgm:pt>
  </dgm:ptLst>
  <dgm:cxnLst>
    <dgm:cxn modelId="{C9989FDB-1583-4D27-A650-663A63601929}" type="presOf" srcId="{8A9CEB00-B14D-4DAE-ADBA-89430AA48062}" destId="{D5979D56-AA86-40E3-B3B8-F8314D969C33}" srcOrd="0" destOrd="0" presId="urn:microsoft.com/office/officeart/2005/8/layout/radial6"/>
    <dgm:cxn modelId="{1882BEC9-227D-4B3D-A9DC-24F3BE63FB08}" srcId="{4FBA547A-C080-4394-A613-AAB026A409AE}" destId="{2A02DAAC-09B6-4E5C-A769-B56E56A6F8FE}" srcOrd="7" destOrd="0" parTransId="{2521945B-DC1F-49D2-BB6F-66CAE39C5073}" sibTransId="{C0E47C5D-4BED-4BF2-B946-1131CB0D1433}"/>
    <dgm:cxn modelId="{45227255-136E-40AA-A935-F98D19694154}" srcId="{4FBA547A-C080-4394-A613-AAB026A409AE}" destId="{7E21ECC7-DFDF-4229-B8DC-4A8774442F79}" srcOrd="1" destOrd="0" parTransId="{B6446CE2-BB43-49BA-A5FF-E6BB437DCDA1}" sibTransId="{EF485014-BC68-4407-BCB9-CCDB5B234259}"/>
    <dgm:cxn modelId="{DEE192C4-4B85-4FE1-8650-C88E2813FCE9}" srcId="{4FBA547A-C080-4394-A613-AAB026A409AE}" destId="{C84E42FB-E773-4D9E-A784-E1953F2FEAF5}" srcOrd="2" destOrd="0" parTransId="{E941D777-8DD1-4348-890B-312120FC6298}" sibTransId="{08337BBF-6459-48B4-AA14-00E46D2DE52A}"/>
    <dgm:cxn modelId="{A064680A-5C2F-49B0-B426-980FD9431434}" srcId="{4FBA547A-C080-4394-A613-AAB026A409AE}" destId="{E8BCF55B-DC86-4DDE-946D-E73D591CFFD8}" srcOrd="0" destOrd="0" parTransId="{AC19A5BD-5173-4630-804D-0DCE36931165}" sibTransId="{5B386C08-B867-4441-9DB2-86FF8D3FB65E}"/>
    <dgm:cxn modelId="{F0A8DE21-E433-4EAA-80F6-5DA31A86FA8B}" type="presOf" srcId="{591E1716-41E1-4C56-82CE-B830D4E43691}" destId="{5EB14B4C-B722-4D4F-B688-767B34DE4E3B}" srcOrd="0" destOrd="0" presId="urn:microsoft.com/office/officeart/2005/8/layout/radial6"/>
    <dgm:cxn modelId="{EFB57F17-C049-4EDD-B13C-FCFFC5D03462}" type="presOf" srcId="{2A02DAAC-09B6-4E5C-A769-B56E56A6F8FE}" destId="{097F95FA-0A3E-489B-990C-D0F944DE4DFA}" srcOrd="0" destOrd="0" presId="urn:microsoft.com/office/officeart/2005/8/layout/radial6"/>
    <dgm:cxn modelId="{B53444CE-21F6-4F14-B551-EF84C1705528}" type="presOf" srcId="{AA11774F-108E-4DFC-BDA4-FA203A08813F}" destId="{6B469FDE-9126-491E-BB9E-37CEE17D8F55}" srcOrd="0" destOrd="0" presId="urn:microsoft.com/office/officeart/2005/8/layout/radial6"/>
    <dgm:cxn modelId="{5DAB9B07-DFFE-4583-8CEA-AFBADF576AF3}" type="presOf" srcId="{C0E47C5D-4BED-4BF2-B946-1131CB0D1433}" destId="{4FA34A9F-FC8C-4AAD-AE83-B1083D2A283D}" srcOrd="0" destOrd="0" presId="urn:microsoft.com/office/officeart/2005/8/layout/radial6"/>
    <dgm:cxn modelId="{8305F90A-6D54-4562-8706-65972AD30F79}" srcId="{4FBA547A-C080-4394-A613-AAB026A409AE}" destId="{C3B95AE1-FEF5-4292-BBF7-7B6A3E58A822}" srcOrd="6" destOrd="0" parTransId="{1F5E2A99-723A-4942-A81F-983242B430F8}" sibTransId="{EBDF368B-6CCB-42E5-9B5F-46A2A3455BE0}"/>
    <dgm:cxn modelId="{F34F12AE-100A-4933-85AD-31A7529CEF97}" srcId="{8A9CEB00-B14D-4DAE-ADBA-89430AA48062}" destId="{4FBA547A-C080-4394-A613-AAB026A409AE}" srcOrd="0" destOrd="0" parTransId="{469452B4-83DD-4EE5-9468-D2EFF296D404}" sibTransId="{C2C6D062-CAE0-4BCB-B41D-5168627D06DA}"/>
    <dgm:cxn modelId="{04BE0A83-4576-4D4F-AAFB-28032CB230A8}" type="presOf" srcId="{7E21ECC7-DFDF-4229-B8DC-4A8774442F79}" destId="{B8D47177-ADB8-4870-8E53-3FE403332ED6}" srcOrd="0" destOrd="0" presId="urn:microsoft.com/office/officeart/2005/8/layout/radial6"/>
    <dgm:cxn modelId="{7B09C6AE-778D-48B1-A328-3069CC5D7C59}" type="presOf" srcId="{C3B95AE1-FEF5-4292-BBF7-7B6A3E58A822}" destId="{AD88EEBA-9599-4B5B-994C-3391E0302200}" srcOrd="0" destOrd="0" presId="urn:microsoft.com/office/officeart/2005/8/layout/radial6"/>
    <dgm:cxn modelId="{D20A1B49-133D-4907-AD1E-F0985277DD89}" type="presOf" srcId="{C3A53623-2962-48F4-9EF8-6F76CE0BC18A}" destId="{37348142-55BF-4BE4-BD2F-3C0951754001}" srcOrd="0" destOrd="0" presId="urn:microsoft.com/office/officeart/2005/8/layout/radial6"/>
    <dgm:cxn modelId="{D599945B-6914-4C59-AEFC-000C3D08B731}" type="presOf" srcId="{E3D3F85A-677F-4DD7-A4EE-88622E775A72}" destId="{D565125E-608C-4739-89FE-81F301A844A2}" srcOrd="0" destOrd="0" presId="urn:microsoft.com/office/officeart/2005/8/layout/radial6"/>
    <dgm:cxn modelId="{F445A703-3140-420D-AD20-0BF78D560354}" srcId="{4FBA547A-C080-4394-A613-AAB026A409AE}" destId="{C3A53623-2962-48F4-9EF8-6F76CE0BC18A}" srcOrd="5" destOrd="0" parTransId="{3C446409-536C-4E5B-BABD-235D5052D3C0}" sibTransId="{E3D3F85A-677F-4DD7-A4EE-88622E775A72}"/>
    <dgm:cxn modelId="{DE0B20A2-3E9B-4A7D-AB2A-C54203A8C7B3}" type="presOf" srcId="{BF8471F3-62C8-4935-BD40-FE6AD3F4FA88}" destId="{F3C66990-19F9-4888-8DD4-A546A2219EB6}" srcOrd="0" destOrd="0" presId="urn:microsoft.com/office/officeart/2005/8/layout/radial6"/>
    <dgm:cxn modelId="{368B601C-923B-4B2F-9670-8012F4CF352B}" srcId="{4FBA547A-C080-4394-A613-AAB026A409AE}" destId="{BF8471F3-62C8-4935-BD40-FE6AD3F4FA88}" srcOrd="4" destOrd="0" parTransId="{8510B176-9B95-44CB-B0B5-D4C44703482E}" sibTransId="{51A25BC8-60CD-4951-9039-3E73854EC0BD}"/>
    <dgm:cxn modelId="{4AF5139E-60C7-4EB9-9BEA-884EF31B7181}" type="presOf" srcId="{3EBAB912-F4D2-41A3-A40E-18B2044DE3BB}" destId="{8622ED86-4C8D-43CC-9B6B-209AA13833CF}" srcOrd="0" destOrd="0" presId="urn:microsoft.com/office/officeart/2005/8/layout/radial6"/>
    <dgm:cxn modelId="{8CA88951-9FA8-4D58-B18D-D8EDF538BAFD}" type="presOf" srcId="{E8BCF55B-DC86-4DDE-946D-E73D591CFFD8}" destId="{CA979363-D937-4EC7-A090-3C06BE88CA30}" srcOrd="0" destOrd="0" presId="urn:microsoft.com/office/officeart/2005/8/layout/radial6"/>
    <dgm:cxn modelId="{6D64D6C2-1145-40D4-B9AF-80CCC77C1173}" srcId="{4FBA547A-C080-4394-A613-AAB026A409AE}" destId="{3EBAB912-F4D2-41A3-A40E-18B2044DE3BB}" srcOrd="3" destOrd="0" parTransId="{4C9D76F5-882D-41C9-962A-3F1FF2DFA843}" sibTransId="{AA11774F-108E-4DFC-BDA4-FA203A08813F}"/>
    <dgm:cxn modelId="{5C8320FC-637E-459F-89D2-74C6C51C17DA}" type="presOf" srcId="{0E2DB3E5-87B8-48C5-9836-F63024A42B6B}" destId="{DFDA9472-34C6-434B-9765-7FD19A65DAD0}" srcOrd="0" destOrd="0" presId="urn:microsoft.com/office/officeart/2005/8/layout/radial6"/>
    <dgm:cxn modelId="{E918CEFA-4CC7-4A1C-B93D-2843DB0EC3DF}" type="presOf" srcId="{4FBA547A-C080-4394-A613-AAB026A409AE}" destId="{FE814C23-1740-43FF-826C-65CB60CD9C77}" srcOrd="0" destOrd="0" presId="urn:microsoft.com/office/officeart/2005/8/layout/radial6"/>
    <dgm:cxn modelId="{6B2E0A5B-5E6B-441C-BBC9-F91E4BF2E12B}" srcId="{4FBA547A-C080-4394-A613-AAB026A409AE}" destId="{0E2DB3E5-87B8-48C5-9836-F63024A42B6B}" srcOrd="8" destOrd="0" parTransId="{2156CE90-BC2B-4C3B-AECC-20461BDAD3D6}" sibTransId="{591E1716-41E1-4C56-82CE-B830D4E43691}"/>
    <dgm:cxn modelId="{21114C00-2811-4879-AE5F-B19D050D1D79}" type="presOf" srcId="{EBDF368B-6CCB-42E5-9B5F-46A2A3455BE0}" destId="{DB011B0C-C46E-47EC-9DB4-FF4CEA5D851E}" srcOrd="0" destOrd="0" presId="urn:microsoft.com/office/officeart/2005/8/layout/radial6"/>
    <dgm:cxn modelId="{8DB6AC34-1013-414C-884E-830E9E08CF41}" type="presOf" srcId="{C84E42FB-E773-4D9E-A784-E1953F2FEAF5}" destId="{6EDDF5D8-0279-4193-A887-3EA853310CD4}" srcOrd="0" destOrd="0" presId="urn:microsoft.com/office/officeart/2005/8/layout/radial6"/>
    <dgm:cxn modelId="{1D3CA5BB-57D1-47C2-A980-A783E3CB25C7}" type="presOf" srcId="{51A25BC8-60CD-4951-9039-3E73854EC0BD}" destId="{4BBFC133-2F97-4637-B1E6-67AE45CC899D}" srcOrd="0" destOrd="0" presId="urn:microsoft.com/office/officeart/2005/8/layout/radial6"/>
    <dgm:cxn modelId="{1E5CB22E-DDA0-477F-944F-63CED3F2FA1D}" type="presOf" srcId="{EF485014-BC68-4407-BCB9-CCDB5B234259}" destId="{41A5F5DF-09D1-4E71-B296-59C00881FC11}" srcOrd="0" destOrd="0" presId="urn:microsoft.com/office/officeart/2005/8/layout/radial6"/>
    <dgm:cxn modelId="{0056DEC5-E449-4416-BD4F-8996F3FB9C5A}" type="presOf" srcId="{08337BBF-6459-48B4-AA14-00E46D2DE52A}" destId="{859964BE-1B26-401B-9BDD-A5DE60232668}" srcOrd="0" destOrd="0" presId="urn:microsoft.com/office/officeart/2005/8/layout/radial6"/>
    <dgm:cxn modelId="{D0FEC925-6BAD-4418-85A9-11FB6EFA386B}" type="presOf" srcId="{5B386C08-B867-4441-9DB2-86FF8D3FB65E}" destId="{E902876B-F9F4-4107-AC41-3FF15A0418FD}" srcOrd="0" destOrd="0" presId="urn:microsoft.com/office/officeart/2005/8/layout/radial6"/>
    <dgm:cxn modelId="{0AD37CF0-A0E8-439F-9289-72D3B0A45591}" type="presParOf" srcId="{D5979D56-AA86-40E3-B3B8-F8314D969C33}" destId="{FE814C23-1740-43FF-826C-65CB60CD9C77}" srcOrd="0" destOrd="0" presId="urn:microsoft.com/office/officeart/2005/8/layout/radial6"/>
    <dgm:cxn modelId="{894A4BF2-1535-47A7-A754-1409FF6F16D5}" type="presParOf" srcId="{D5979D56-AA86-40E3-B3B8-F8314D969C33}" destId="{CA979363-D937-4EC7-A090-3C06BE88CA30}" srcOrd="1" destOrd="0" presId="urn:microsoft.com/office/officeart/2005/8/layout/radial6"/>
    <dgm:cxn modelId="{BA7722E0-A35A-470F-9DDA-3ADFF7164757}" type="presParOf" srcId="{D5979D56-AA86-40E3-B3B8-F8314D969C33}" destId="{CDDA9EA3-F54C-46CE-A686-6F4549259144}" srcOrd="2" destOrd="0" presId="urn:microsoft.com/office/officeart/2005/8/layout/radial6"/>
    <dgm:cxn modelId="{84F23B93-3D62-49F2-8CAE-69966A6A5040}" type="presParOf" srcId="{D5979D56-AA86-40E3-B3B8-F8314D969C33}" destId="{E902876B-F9F4-4107-AC41-3FF15A0418FD}" srcOrd="3" destOrd="0" presId="urn:microsoft.com/office/officeart/2005/8/layout/radial6"/>
    <dgm:cxn modelId="{89D94791-ACFC-4710-9911-4AC6CEAD1094}" type="presParOf" srcId="{D5979D56-AA86-40E3-B3B8-F8314D969C33}" destId="{B8D47177-ADB8-4870-8E53-3FE403332ED6}" srcOrd="4" destOrd="0" presId="urn:microsoft.com/office/officeart/2005/8/layout/radial6"/>
    <dgm:cxn modelId="{4BDCF5F7-59A5-4892-AC28-F5862C48C1C8}" type="presParOf" srcId="{D5979D56-AA86-40E3-B3B8-F8314D969C33}" destId="{02C28704-8ACE-4679-ABDD-AC3779AB4BF3}" srcOrd="5" destOrd="0" presId="urn:microsoft.com/office/officeart/2005/8/layout/radial6"/>
    <dgm:cxn modelId="{D941B872-B40F-4B7C-AF16-1B7EFCA4546A}" type="presParOf" srcId="{D5979D56-AA86-40E3-B3B8-F8314D969C33}" destId="{41A5F5DF-09D1-4E71-B296-59C00881FC11}" srcOrd="6" destOrd="0" presId="urn:microsoft.com/office/officeart/2005/8/layout/radial6"/>
    <dgm:cxn modelId="{8A94D735-BECB-47C4-9828-E19E7F97D647}" type="presParOf" srcId="{D5979D56-AA86-40E3-B3B8-F8314D969C33}" destId="{6EDDF5D8-0279-4193-A887-3EA853310CD4}" srcOrd="7" destOrd="0" presId="urn:microsoft.com/office/officeart/2005/8/layout/radial6"/>
    <dgm:cxn modelId="{D6B12889-6555-4984-A727-23EE4CEB5EF9}" type="presParOf" srcId="{D5979D56-AA86-40E3-B3B8-F8314D969C33}" destId="{4D15AFE1-6808-4D11-812D-20A2DF5AB727}" srcOrd="8" destOrd="0" presId="urn:microsoft.com/office/officeart/2005/8/layout/radial6"/>
    <dgm:cxn modelId="{EC202D76-3C5B-43FA-9DB0-457E9F53F8CB}" type="presParOf" srcId="{D5979D56-AA86-40E3-B3B8-F8314D969C33}" destId="{859964BE-1B26-401B-9BDD-A5DE60232668}" srcOrd="9" destOrd="0" presId="urn:microsoft.com/office/officeart/2005/8/layout/radial6"/>
    <dgm:cxn modelId="{B1E3EC18-C75A-4AF5-AF06-AE96A8186148}" type="presParOf" srcId="{D5979D56-AA86-40E3-B3B8-F8314D969C33}" destId="{8622ED86-4C8D-43CC-9B6B-209AA13833CF}" srcOrd="10" destOrd="0" presId="urn:microsoft.com/office/officeart/2005/8/layout/radial6"/>
    <dgm:cxn modelId="{0B87C04C-5A2A-4C9A-AF51-EF6B5904B877}" type="presParOf" srcId="{D5979D56-AA86-40E3-B3B8-F8314D969C33}" destId="{5A7FEA03-5FE0-4D7D-91E7-83D61F2E7AAE}" srcOrd="11" destOrd="0" presId="urn:microsoft.com/office/officeart/2005/8/layout/radial6"/>
    <dgm:cxn modelId="{FAF34823-A643-4DF7-B8BA-4CD702DFE362}" type="presParOf" srcId="{D5979D56-AA86-40E3-B3B8-F8314D969C33}" destId="{6B469FDE-9126-491E-BB9E-37CEE17D8F55}" srcOrd="12" destOrd="0" presId="urn:microsoft.com/office/officeart/2005/8/layout/radial6"/>
    <dgm:cxn modelId="{BD0D87D1-38C7-49A3-BEE2-D2F92ED262D9}" type="presParOf" srcId="{D5979D56-AA86-40E3-B3B8-F8314D969C33}" destId="{F3C66990-19F9-4888-8DD4-A546A2219EB6}" srcOrd="13" destOrd="0" presId="urn:microsoft.com/office/officeart/2005/8/layout/radial6"/>
    <dgm:cxn modelId="{5A2EB5C8-FE2B-4F87-B2B2-1B01A4EC160C}" type="presParOf" srcId="{D5979D56-AA86-40E3-B3B8-F8314D969C33}" destId="{018C8DC6-68D0-4329-937F-60A83FF521A9}" srcOrd="14" destOrd="0" presId="urn:microsoft.com/office/officeart/2005/8/layout/radial6"/>
    <dgm:cxn modelId="{AC343D5E-497A-4BEC-90CB-6D685098225C}" type="presParOf" srcId="{D5979D56-AA86-40E3-B3B8-F8314D969C33}" destId="{4BBFC133-2F97-4637-B1E6-67AE45CC899D}" srcOrd="15" destOrd="0" presId="urn:microsoft.com/office/officeart/2005/8/layout/radial6"/>
    <dgm:cxn modelId="{296878BD-0AC2-42DB-8849-FB5D20E47DDD}" type="presParOf" srcId="{D5979D56-AA86-40E3-B3B8-F8314D969C33}" destId="{37348142-55BF-4BE4-BD2F-3C0951754001}" srcOrd="16" destOrd="0" presId="urn:microsoft.com/office/officeart/2005/8/layout/radial6"/>
    <dgm:cxn modelId="{AAA05300-C52F-4946-A93F-BA2A0B81A4EE}" type="presParOf" srcId="{D5979D56-AA86-40E3-B3B8-F8314D969C33}" destId="{D89343E4-EEEB-4AB7-926F-83B94DFBBEDC}" srcOrd="17" destOrd="0" presId="urn:microsoft.com/office/officeart/2005/8/layout/radial6"/>
    <dgm:cxn modelId="{619ACC3B-0041-41C1-8CF0-18ED99B0C4BA}" type="presParOf" srcId="{D5979D56-AA86-40E3-B3B8-F8314D969C33}" destId="{D565125E-608C-4739-89FE-81F301A844A2}" srcOrd="18" destOrd="0" presId="urn:microsoft.com/office/officeart/2005/8/layout/radial6"/>
    <dgm:cxn modelId="{EF3A47D0-944B-40BA-BF26-AC9402105ABF}" type="presParOf" srcId="{D5979D56-AA86-40E3-B3B8-F8314D969C33}" destId="{AD88EEBA-9599-4B5B-994C-3391E0302200}" srcOrd="19" destOrd="0" presId="urn:microsoft.com/office/officeart/2005/8/layout/radial6"/>
    <dgm:cxn modelId="{49C6D050-845B-4678-864C-F25624EC1220}" type="presParOf" srcId="{D5979D56-AA86-40E3-B3B8-F8314D969C33}" destId="{F1591D44-DE4A-4588-BD08-4058702DF10C}" srcOrd="20" destOrd="0" presId="urn:microsoft.com/office/officeart/2005/8/layout/radial6"/>
    <dgm:cxn modelId="{5DE29705-2569-441F-BDB5-2AE773F52599}" type="presParOf" srcId="{D5979D56-AA86-40E3-B3B8-F8314D969C33}" destId="{DB011B0C-C46E-47EC-9DB4-FF4CEA5D851E}" srcOrd="21" destOrd="0" presId="urn:microsoft.com/office/officeart/2005/8/layout/radial6"/>
    <dgm:cxn modelId="{98F51C7F-C910-44D8-9193-2B82095BD0AB}" type="presParOf" srcId="{D5979D56-AA86-40E3-B3B8-F8314D969C33}" destId="{097F95FA-0A3E-489B-990C-D0F944DE4DFA}" srcOrd="22" destOrd="0" presId="urn:microsoft.com/office/officeart/2005/8/layout/radial6"/>
    <dgm:cxn modelId="{47EBC241-11DD-45ED-9D38-0ED1ADB130F8}" type="presParOf" srcId="{D5979D56-AA86-40E3-B3B8-F8314D969C33}" destId="{5ADEC9C4-C648-4F30-8E5C-4D10694A9428}" srcOrd="23" destOrd="0" presId="urn:microsoft.com/office/officeart/2005/8/layout/radial6"/>
    <dgm:cxn modelId="{B15774B6-A26D-4D17-8297-FFC57AF5618E}" type="presParOf" srcId="{D5979D56-AA86-40E3-B3B8-F8314D969C33}" destId="{4FA34A9F-FC8C-4AAD-AE83-B1083D2A283D}" srcOrd="24" destOrd="0" presId="urn:microsoft.com/office/officeart/2005/8/layout/radial6"/>
    <dgm:cxn modelId="{3BCCF0EF-B679-4E7B-90D5-7DF6E61B35A3}" type="presParOf" srcId="{D5979D56-AA86-40E3-B3B8-F8314D969C33}" destId="{DFDA9472-34C6-434B-9765-7FD19A65DAD0}" srcOrd="25" destOrd="0" presId="urn:microsoft.com/office/officeart/2005/8/layout/radial6"/>
    <dgm:cxn modelId="{0A05C494-9B73-4589-83B7-E06105B45BDD}" type="presParOf" srcId="{D5979D56-AA86-40E3-B3B8-F8314D969C33}" destId="{E7BE659F-374F-4877-9772-8690731CAA6B}" srcOrd="26" destOrd="0" presId="urn:microsoft.com/office/officeart/2005/8/layout/radial6"/>
    <dgm:cxn modelId="{A7B429D7-0FA3-4EEF-A216-487EB6F87441}" type="presParOf" srcId="{D5979D56-AA86-40E3-B3B8-F8314D969C33}" destId="{5EB14B4C-B722-4D4F-B688-767B34DE4E3B}" srcOrd="27"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544F32F-0802-4669-A04D-9BB078707415}"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BDE58868-2CB6-456C-AB57-55007A9BEAF6}">
      <dgm:prSet phldrT="[Text]" custT="1"/>
      <dgm:spPr>
        <a:solidFill>
          <a:srgbClr val="FFFFFF"/>
        </a:solidFill>
        <a:ln>
          <a:solidFill>
            <a:srgbClr val="CC00CC"/>
          </a:solidFill>
        </a:ln>
      </dgm:spPr>
      <dgm:t>
        <a:bodyPr/>
        <a:lstStyle/>
        <a:p>
          <a:r>
            <a:rPr lang="vi-VN" sz="1800" b="1" dirty="0">
              <a:solidFill>
                <a:schemeClr val="accent6">
                  <a:lumMod val="75000"/>
                </a:schemeClr>
              </a:solidFill>
            </a:rPr>
            <a:t>2.1. Duy trì, nâng cao chất lượng phổ cập giáo dục tiểu học</a:t>
          </a:r>
          <a:endParaRPr lang="en-US" sz="1800" dirty="0"/>
        </a:p>
      </dgm:t>
    </dgm:pt>
    <dgm:pt modelId="{50F357D8-6976-49A0-B9AB-1349D4C64DFD}" type="parTrans" cxnId="{5A781B07-BB7E-4E4B-B395-AE6FC0E8B698}">
      <dgm:prSet/>
      <dgm:spPr/>
      <dgm:t>
        <a:bodyPr/>
        <a:lstStyle/>
        <a:p>
          <a:endParaRPr lang="en-US"/>
        </a:p>
      </dgm:t>
    </dgm:pt>
    <dgm:pt modelId="{6D5BA286-9C40-4CDD-97BB-85409898A8CF}" type="sibTrans" cxnId="{5A781B07-BB7E-4E4B-B395-AE6FC0E8B698}">
      <dgm:prSet/>
      <dgm:spPr/>
      <dgm:t>
        <a:bodyPr/>
        <a:lstStyle/>
        <a:p>
          <a:endParaRPr lang="en-US"/>
        </a:p>
      </dgm:t>
    </dgm:pt>
    <dgm:pt modelId="{4D93DECF-5849-4328-9263-96CD30F83E55}">
      <dgm:prSet phldrT="[Text]" custT="1"/>
      <dgm:spPr>
        <a:solidFill>
          <a:srgbClr val="FFFFCC"/>
        </a:solidFill>
      </dgm:spPr>
      <dgm:t>
        <a:bodyPr/>
        <a:lstStyle/>
        <a:p>
          <a:r>
            <a:rPr lang="en-US" sz="1800" dirty="0">
              <a:solidFill>
                <a:srgbClr val="7030A0"/>
              </a:solidFill>
            </a:rPr>
            <a:t>Ki</a:t>
          </a:r>
          <a:r>
            <a:rPr lang="vi-VN" sz="1800" dirty="0">
              <a:solidFill>
                <a:srgbClr val="7030A0"/>
              </a:solidFill>
            </a:rPr>
            <a:t>ện toàn ban chỉ đạo phổ cập giáo dục, xóa mù chữ</a:t>
          </a:r>
          <a:endParaRPr lang="en-US" sz="1800" dirty="0"/>
        </a:p>
      </dgm:t>
    </dgm:pt>
    <dgm:pt modelId="{577AC34F-CBC7-4A33-948B-054AC700E0E4}" type="parTrans" cxnId="{F2F94D52-9CAA-4715-A017-E3E441FB7E04}">
      <dgm:prSet/>
      <dgm:spPr/>
      <dgm:t>
        <a:bodyPr/>
        <a:lstStyle/>
        <a:p>
          <a:endParaRPr lang="en-US"/>
        </a:p>
      </dgm:t>
    </dgm:pt>
    <dgm:pt modelId="{F512F443-8407-43DA-8CF2-8F0C918A92E1}" type="sibTrans" cxnId="{F2F94D52-9CAA-4715-A017-E3E441FB7E04}">
      <dgm:prSet/>
      <dgm:spPr/>
      <dgm:t>
        <a:bodyPr/>
        <a:lstStyle/>
        <a:p>
          <a:endParaRPr lang="en-US"/>
        </a:p>
      </dgm:t>
    </dgm:pt>
    <dgm:pt modelId="{CB9CF9BD-8B48-4515-A096-4F398C51F8F0}">
      <dgm:prSet phldrT="[Text]" custT="1"/>
      <dgm:spPr>
        <a:solidFill>
          <a:srgbClr val="FFFFFF"/>
        </a:solidFill>
        <a:ln>
          <a:solidFill>
            <a:srgbClr val="CC00CC"/>
          </a:solidFill>
        </a:ln>
      </dgm:spPr>
      <dgm:t>
        <a:bodyPr/>
        <a:lstStyle/>
        <a:p>
          <a:r>
            <a:rPr lang="vi-VN" sz="1800" b="1" dirty="0">
              <a:solidFill>
                <a:schemeClr val="accent6">
                  <a:lumMod val="75000"/>
                </a:schemeClr>
              </a:solidFill>
            </a:rPr>
            <a:t>2.2. Đảm bảo hiệu quả kiểm định chất lượng giáo dục và xây dựng trường đạt chuẩn quốc gia</a:t>
          </a:r>
          <a:endParaRPr lang="en-US" sz="1800" dirty="0"/>
        </a:p>
      </dgm:t>
    </dgm:pt>
    <dgm:pt modelId="{12CBF84D-B8DA-4934-A00C-4FDFF402131A}" type="parTrans" cxnId="{96C5366C-A008-4B2A-9EAD-6F87A3788884}">
      <dgm:prSet/>
      <dgm:spPr/>
      <dgm:t>
        <a:bodyPr/>
        <a:lstStyle/>
        <a:p>
          <a:endParaRPr lang="en-US"/>
        </a:p>
      </dgm:t>
    </dgm:pt>
    <dgm:pt modelId="{E38204F0-0EBB-466A-BF95-695374DA6EBF}" type="sibTrans" cxnId="{96C5366C-A008-4B2A-9EAD-6F87A3788884}">
      <dgm:prSet/>
      <dgm:spPr/>
      <dgm:t>
        <a:bodyPr/>
        <a:lstStyle/>
        <a:p>
          <a:endParaRPr lang="en-US"/>
        </a:p>
      </dgm:t>
    </dgm:pt>
    <dgm:pt modelId="{790CB6BD-667D-41E3-AFAF-EF7B2348D284}">
      <dgm:prSet phldrT="[Text]" custT="1"/>
      <dgm:spPr>
        <a:solidFill>
          <a:srgbClr val="FFFFFF"/>
        </a:solidFill>
        <a:ln>
          <a:solidFill>
            <a:srgbClr val="CC00CC"/>
          </a:solidFill>
        </a:ln>
      </dgm:spPr>
      <dgm:t>
        <a:bodyPr/>
        <a:lstStyle/>
        <a:p>
          <a:r>
            <a:rPr lang="vi-VN" sz="1800" b="1" dirty="0">
              <a:solidFill>
                <a:schemeClr val="accent6">
                  <a:lumMod val="75000"/>
                </a:schemeClr>
              </a:solidFill>
            </a:rPr>
            <a:t>2.3. Rà soát,</a:t>
          </a:r>
          <a:r>
            <a:rPr lang="en-US" sz="1800" b="1" dirty="0">
              <a:solidFill>
                <a:schemeClr val="accent6">
                  <a:lumMod val="75000"/>
                </a:schemeClr>
              </a:solidFill>
            </a:rPr>
            <a:t> </a:t>
          </a:r>
          <a:r>
            <a:rPr lang="vi-VN" sz="1800" b="1" dirty="0">
              <a:solidFill>
                <a:schemeClr val="accent6">
                  <a:lumMod val="75000"/>
                </a:schemeClr>
              </a:solidFill>
            </a:rPr>
            <a:t>quy hoạch hợp lý mạng lưới trường, lớp đảm bảo thuận lợi cho học sinh đến trường</a:t>
          </a:r>
          <a:endParaRPr lang="en-US" sz="1800" dirty="0"/>
        </a:p>
      </dgm:t>
    </dgm:pt>
    <dgm:pt modelId="{63B07979-F09D-47DA-AAA2-F7DD9BAF50C4}" type="parTrans" cxnId="{B2EE3885-1D77-4A4D-8982-ED99BA8530B1}">
      <dgm:prSet/>
      <dgm:spPr/>
      <dgm:t>
        <a:bodyPr/>
        <a:lstStyle/>
        <a:p>
          <a:endParaRPr lang="en-US"/>
        </a:p>
      </dgm:t>
    </dgm:pt>
    <dgm:pt modelId="{38A3BF6B-2790-4038-8E12-D073FB16AF68}" type="sibTrans" cxnId="{B2EE3885-1D77-4A4D-8982-ED99BA8530B1}">
      <dgm:prSet/>
      <dgm:spPr/>
      <dgm:t>
        <a:bodyPr/>
        <a:lstStyle/>
        <a:p>
          <a:endParaRPr lang="en-US"/>
        </a:p>
      </dgm:t>
    </dgm:pt>
    <dgm:pt modelId="{29ACB40F-9DA8-41AF-81B3-38023A7595FD}">
      <dgm:prSet custT="1"/>
      <dgm:spPr>
        <a:solidFill>
          <a:srgbClr val="FFFFCC"/>
        </a:solidFill>
      </dgm:spPr>
      <dgm:t>
        <a:bodyPr/>
        <a:lstStyle/>
        <a:p>
          <a:r>
            <a:rPr lang="en-US" sz="1800" dirty="0">
              <a:solidFill>
                <a:srgbClr val="7030A0"/>
              </a:solidFill>
            </a:rPr>
            <a:t>N</a:t>
          </a:r>
          <a:r>
            <a:rPr lang="vi-VN" sz="1800" dirty="0">
              <a:solidFill>
                <a:srgbClr val="7030A0"/>
              </a:solidFill>
            </a:rPr>
            <a:t>âng cao chất lượng phổ cập giáo dục tiểu học </a:t>
          </a:r>
          <a:endParaRPr lang="en-US" sz="1800" dirty="0">
            <a:solidFill>
              <a:srgbClr val="7030A0"/>
            </a:solidFill>
          </a:endParaRPr>
        </a:p>
      </dgm:t>
    </dgm:pt>
    <dgm:pt modelId="{476311BB-DBAF-4DBA-911E-7B11547FD447}" type="parTrans" cxnId="{BB40C85D-EF75-4527-9D94-3956D56E771C}">
      <dgm:prSet/>
      <dgm:spPr/>
      <dgm:t>
        <a:bodyPr/>
        <a:lstStyle/>
        <a:p>
          <a:endParaRPr lang="en-US"/>
        </a:p>
      </dgm:t>
    </dgm:pt>
    <dgm:pt modelId="{6AB5F34C-6074-48FB-AF9F-77E2F8C20E1E}" type="sibTrans" cxnId="{BB40C85D-EF75-4527-9D94-3956D56E771C}">
      <dgm:prSet/>
      <dgm:spPr/>
      <dgm:t>
        <a:bodyPr/>
        <a:lstStyle/>
        <a:p>
          <a:endParaRPr lang="en-US"/>
        </a:p>
      </dgm:t>
    </dgm:pt>
    <dgm:pt modelId="{EC6BFFA7-3A5B-4052-A661-309DE5F9B090}">
      <dgm:prSet custT="1"/>
      <dgm:spPr>
        <a:solidFill>
          <a:srgbClr val="CCFFFF"/>
        </a:solidFill>
      </dgm:spPr>
      <dgm:t>
        <a:bodyPr/>
        <a:lstStyle/>
        <a:p>
          <a:r>
            <a:rPr lang="en-US" sz="1800" dirty="0">
              <a:solidFill>
                <a:srgbClr val="7030A0"/>
              </a:solidFill>
            </a:rPr>
            <a:t>X</a:t>
          </a:r>
          <a:r>
            <a:rPr lang="vi-VN" sz="1800" dirty="0">
              <a:solidFill>
                <a:srgbClr val="7030A0"/>
              </a:solidFill>
            </a:rPr>
            <a:t>ây dựng một số trường thật sự tiêu biểu, điển hình để nhân rộng </a:t>
          </a:r>
          <a:endParaRPr lang="en-US" sz="1800" dirty="0">
            <a:solidFill>
              <a:srgbClr val="7030A0"/>
            </a:solidFill>
          </a:endParaRPr>
        </a:p>
      </dgm:t>
    </dgm:pt>
    <dgm:pt modelId="{84801144-BC1E-4932-AB77-9797E8F722A5}" type="parTrans" cxnId="{48F6FC2E-8EFC-47EB-91C2-52B42F22BD5C}">
      <dgm:prSet/>
      <dgm:spPr/>
      <dgm:t>
        <a:bodyPr/>
        <a:lstStyle/>
        <a:p>
          <a:endParaRPr lang="en-US"/>
        </a:p>
      </dgm:t>
    </dgm:pt>
    <dgm:pt modelId="{8BE0D0CB-E445-493C-AC41-646128C76DD3}" type="sibTrans" cxnId="{48F6FC2E-8EFC-47EB-91C2-52B42F22BD5C}">
      <dgm:prSet/>
      <dgm:spPr/>
      <dgm:t>
        <a:bodyPr/>
        <a:lstStyle/>
        <a:p>
          <a:endParaRPr lang="en-US"/>
        </a:p>
      </dgm:t>
    </dgm:pt>
    <dgm:pt modelId="{0DF8B998-B481-47F7-878B-F27E28C41F98}">
      <dgm:prSet custT="1"/>
      <dgm:spPr>
        <a:solidFill>
          <a:srgbClr val="CCFFFF"/>
        </a:solidFill>
      </dgm:spPr>
      <dgm:t>
        <a:bodyPr/>
        <a:lstStyle/>
        <a:p>
          <a:r>
            <a:rPr lang="en-US" sz="1800" dirty="0" err="1">
              <a:solidFill>
                <a:srgbClr val="7030A0"/>
              </a:solidFill>
            </a:rPr>
            <a:t>Chú</a:t>
          </a:r>
          <a:r>
            <a:rPr lang="en-US" sz="1800" dirty="0">
              <a:solidFill>
                <a:srgbClr val="7030A0"/>
              </a:solidFill>
            </a:rPr>
            <a:t> ý c</a:t>
          </a:r>
          <a:r>
            <a:rPr lang="vi-VN" sz="1800" dirty="0">
              <a:solidFill>
                <a:srgbClr val="7030A0"/>
              </a:solidFill>
            </a:rPr>
            <a:t>ác trường Tiểu học tại các xã xây dựng nông thôn mới</a:t>
          </a:r>
          <a:endParaRPr lang="en-US" sz="1800" dirty="0">
            <a:solidFill>
              <a:srgbClr val="7030A0"/>
            </a:solidFill>
          </a:endParaRPr>
        </a:p>
      </dgm:t>
    </dgm:pt>
    <dgm:pt modelId="{41AFF53D-906B-4B4B-965B-C4665B18A5A6}" type="parTrans" cxnId="{A13C03AA-0EA6-45A8-8F53-71D6594DC436}">
      <dgm:prSet/>
      <dgm:spPr/>
      <dgm:t>
        <a:bodyPr/>
        <a:lstStyle/>
        <a:p>
          <a:endParaRPr lang="en-US"/>
        </a:p>
      </dgm:t>
    </dgm:pt>
    <dgm:pt modelId="{BF2AAD88-E3D4-49B9-8ADB-3B3A051001B4}" type="sibTrans" cxnId="{A13C03AA-0EA6-45A8-8F53-71D6594DC436}">
      <dgm:prSet/>
      <dgm:spPr/>
      <dgm:t>
        <a:bodyPr/>
        <a:lstStyle/>
        <a:p>
          <a:endParaRPr lang="en-US"/>
        </a:p>
      </dgm:t>
    </dgm:pt>
    <dgm:pt modelId="{132DC82A-6A99-4983-922F-6A440DF0DF73}">
      <dgm:prSet custT="1"/>
      <dgm:spPr>
        <a:solidFill>
          <a:srgbClr val="CCFFFF"/>
        </a:solidFill>
      </dgm:spPr>
      <dgm:t>
        <a:bodyPr/>
        <a:lstStyle/>
        <a:p>
          <a:r>
            <a:rPr lang="en-US" sz="1800" dirty="0">
              <a:solidFill>
                <a:srgbClr val="7030A0"/>
              </a:solidFill>
            </a:rPr>
            <a:t>Đ</a:t>
          </a:r>
          <a:r>
            <a:rPr lang="vi-VN" sz="1800" dirty="0">
              <a:solidFill>
                <a:srgbClr val="7030A0"/>
              </a:solidFill>
            </a:rPr>
            <a:t>ẩy mạnh việc xây dựng trường Tiên tiến, hội nhập</a:t>
          </a:r>
          <a:endParaRPr lang="en-US" sz="1800" dirty="0">
            <a:solidFill>
              <a:srgbClr val="7030A0"/>
            </a:solidFill>
          </a:endParaRPr>
        </a:p>
      </dgm:t>
    </dgm:pt>
    <dgm:pt modelId="{E38DB2D5-1682-4EA7-A711-49E99681C8CF}" type="parTrans" cxnId="{6543E47D-B9C0-4440-98CA-16D0D8F45E8D}">
      <dgm:prSet/>
      <dgm:spPr/>
      <dgm:t>
        <a:bodyPr/>
        <a:lstStyle/>
        <a:p>
          <a:endParaRPr lang="en-US"/>
        </a:p>
      </dgm:t>
    </dgm:pt>
    <dgm:pt modelId="{34446CB3-77FF-4F3B-BC1F-2CF9BFEAF2AB}" type="sibTrans" cxnId="{6543E47D-B9C0-4440-98CA-16D0D8F45E8D}">
      <dgm:prSet/>
      <dgm:spPr/>
      <dgm:t>
        <a:bodyPr/>
        <a:lstStyle/>
        <a:p>
          <a:endParaRPr lang="en-US"/>
        </a:p>
      </dgm:t>
    </dgm:pt>
    <dgm:pt modelId="{29D9929B-0D29-4CFA-AEC4-D7ED97F1CC1B}">
      <dgm:prSet custT="1"/>
      <dgm:spPr>
        <a:solidFill>
          <a:schemeClr val="accent2">
            <a:lumMod val="20000"/>
            <a:lumOff val="80000"/>
            <a:alpha val="90000"/>
          </a:schemeClr>
        </a:solidFill>
      </dgm:spPr>
      <dgm:t>
        <a:bodyPr/>
        <a:lstStyle/>
        <a:p>
          <a:r>
            <a:rPr lang="vi-VN" sz="1800" dirty="0">
              <a:solidFill>
                <a:srgbClr val="7030A0"/>
              </a:solidFill>
            </a:rPr>
            <a:t>Thực hiện </a:t>
          </a:r>
          <a:r>
            <a:rPr lang="vi-VN" sz="1800" dirty="0">
              <a:solidFill>
                <a:srgbClr val="7030A0"/>
              </a:solidFill>
              <a:latin typeface="+mn-lt"/>
            </a:rPr>
            <a:t>Nghị quyết 02 của </a:t>
          </a:r>
          <a:r>
            <a:rPr lang="en-US" sz="1800" dirty="0">
              <a:solidFill>
                <a:srgbClr val="7030A0"/>
              </a:solidFill>
              <a:latin typeface="+mn-lt"/>
            </a:rPr>
            <a:t>T</a:t>
          </a:r>
          <a:r>
            <a:rPr lang="vi-VN" sz="1800" dirty="0">
              <a:solidFill>
                <a:srgbClr val="7030A0"/>
              </a:solidFill>
              <a:latin typeface="+mn-lt"/>
            </a:rPr>
            <a:t>hành phố đến năm 2020;  </a:t>
          </a:r>
          <a:endParaRPr lang="en-US" sz="1800" dirty="0">
            <a:solidFill>
              <a:srgbClr val="7030A0"/>
            </a:solidFill>
            <a:latin typeface="+mn-lt"/>
          </a:endParaRPr>
        </a:p>
      </dgm:t>
    </dgm:pt>
    <dgm:pt modelId="{AC04470A-DC25-410D-A8A0-D3A978B136BB}" type="parTrans" cxnId="{D4FB3D53-8EB7-40A5-A83D-458C1BACE668}">
      <dgm:prSet/>
      <dgm:spPr/>
      <dgm:t>
        <a:bodyPr/>
        <a:lstStyle/>
        <a:p>
          <a:endParaRPr lang="en-US"/>
        </a:p>
      </dgm:t>
    </dgm:pt>
    <dgm:pt modelId="{71BBA97B-BF50-4627-BD83-6DF90F22BD5B}" type="sibTrans" cxnId="{D4FB3D53-8EB7-40A5-A83D-458C1BACE668}">
      <dgm:prSet/>
      <dgm:spPr/>
      <dgm:t>
        <a:bodyPr/>
        <a:lstStyle/>
        <a:p>
          <a:endParaRPr lang="en-US"/>
        </a:p>
      </dgm:t>
    </dgm:pt>
    <dgm:pt modelId="{4EDDFAE2-1125-4538-8A9A-AB8DCBE1CEED}">
      <dgm:prSet custT="1"/>
      <dgm:spPr>
        <a:solidFill>
          <a:schemeClr val="accent2">
            <a:lumMod val="20000"/>
            <a:lumOff val="80000"/>
            <a:alpha val="90000"/>
          </a:schemeClr>
        </a:solidFill>
      </dgm:spPr>
      <dgm:t>
        <a:bodyPr/>
        <a:lstStyle/>
        <a:p>
          <a:r>
            <a:rPr lang="en-US" sz="1800" dirty="0" err="1">
              <a:solidFill>
                <a:srgbClr val="7030A0"/>
              </a:solidFill>
              <a:latin typeface="Arial" panose="020B0604020202020204" pitchFamily="34" charset="0"/>
              <a:cs typeface="Arial" panose="020B0604020202020204" pitchFamily="34" charset="0"/>
            </a:rPr>
            <a:t>Tăng</a:t>
          </a:r>
          <a:r>
            <a:rPr lang="en-US" sz="1800" dirty="0">
              <a:solidFill>
                <a:srgbClr val="7030A0"/>
              </a:solidFill>
              <a:latin typeface="Arial" panose="020B0604020202020204" pitchFamily="34" charset="0"/>
              <a:cs typeface="Arial" panose="020B0604020202020204" pitchFamily="34" charset="0"/>
            </a:rPr>
            <a:t> </a:t>
          </a:r>
          <a:r>
            <a:rPr lang="en-US" sz="1800" dirty="0" err="1">
              <a:solidFill>
                <a:srgbClr val="7030A0"/>
              </a:solidFill>
              <a:latin typeface="Arial" panose="020B0604020202020204" pitchFamily="34" charset="0"/>
              <a:cs typeface="Arial" panose="020B0604020202020204" pitchFamily="34" charset="0"/>
            </a:rPr>
            <a:t>tỉ</a:t>
          </a:r>
          <a:r>
            <a:rPr lang="en-US" sz="1800" dirty="0">
              <a:solidFill>
                <a:srgbClr val="7030A0"/>
              </a:solidFill>
              <a:latin typeface="Arial" panose="020B0604020202020204" pitchFamily="34" charset="0"/>
              <a:cs typeface="Arial" panose="020B0604020202020204" pitchFamily="34" charset="0"/>
            </a:rPr>
            <a:t> </a:t>
          </a:r>
          <a:r>
            <a:rPr lang="en-US" sz="1800" dirty="0" err="1">
              <a:solidFill>
                <a:srgbClr val="7030A0"/>
              </a:solidFill>
              <a:latin typeface="Arial" panose="020B0604020202020204" pitchFamily="34" charset="0"/>
              <a:cs typeface="Arial" panose="020B0604020202020204" pitchFamily="34" charset="0"/>
            </a:rPr>
            <a:t>lệ</a:t>
          </a:r>
          <a:r>
            <a:rPr lang="en-US" sz="1800" dirty="0">
              <a:solidFill>
                <a:srgbClr val="7030A0"/>
              </a:solidFill>
              <a:latin typeface="Arial" panose="020B0604020202020204" pitchFamily="34" charset="0"/>
              <a:cs typeface="Arial" panose="020B0604020202020204" pitchFamily="34" charset="0"/>
            </a:rPr>
            <a:t> </a:t>
          </a:r>
          <a:r>
            <a:rPr lang="vi-VN" sz="1800" dirty="0">
              <a:solidFill>
                <a:srgbClr val="7030A0"/>
              </a:solidFill>
              <a:latin typeface="+mn-lt"/>
            </a:rPr>
            <a:t>100% học sinh lớp 1 học 2 buổi/ngày</a:t>
          </a:r>
          <a:endParaRPr lang="en-US" sz="1800" dirty="0">
            <a:solidFill>
              <a:srgbClr val="7030A0"/>
            </a:solidFill>
            <a:latin typeface="+mn-lt"/>
          </a:endParaRPr>
        </a:p>
      </dgm:t>
    </dgm:pt>
    <dgm:pt modelId="{EB14489A-F26E-485F-995C-15103572DB16}" type="parTrans" cxnId="{F4EDA309-4B4A-465D-AD0F-393910A52188}">
      <dgm:prSet/>
      <dgm:spPr/>
      <dgm:t>
        <a:bodyPr/>
        <a:lstStyle/>
        <a:p>
          <a:endParaRPr lang="en-US"/>
        </a:p>
      </dgm:t>
    </dgm:pt>
    <dgm:pt modelId="{03F65E5E-84AC-4C5A-B1C1-66E18626C610}" type="sibTrans" cxnId="{F4EDA309-4B4A-465D-AD0F-393910A52188}">
      <dgm:prSet/>
      <dgm:spPr/>
      <dgm:t>
        <a:bodyPr/>
        <a:lstStyle/>
        <a:p>
          <a:endParaRPr lang="en-US"/>
        </a:p>
      </dgm:t>
    </dgm:pt>
    <dgm:pt modelId="{8BA9A2FD-23B5-4462-9714-11E399AECE94}">
      <dgm:prSet custT="1"/>
      <dgm:spPr>
        <a:solidFill>
          <a:schemeClr val="accent2">
            <a:lumMod val="20000"/>
            <a:lumOff val="80000"/>
            <a:alpha val="90000"/>
          </a:schemeClr>
        </a:solidFill>
      </dgm:spPr>
      <dgm:t>
        <a:bodyPr/>
        <a:lstStyle/>
        <a:p>
          <a:r>
            <a:rPr lang="en-US" sz="1800" dirty="0">
              <a:solidFill>
                <a:srgbClr val="7030A0"/>
              </a:solidFill>
              <a:latin typeface="+mn-lt"/>
            </a:rPr>
            <a:t>X</a:t>
          </a:r>
          <a:r>
            <a:rPr lang="vi-VN" sz="1800" dirty="0">
              <a:solidFill>
                <a:srgbClr val="7030A0"/>
              </a:solidFill>
              <a:latin typeface="+mn-lt"/>
            </a:rPr>
            <a:t>ây dựng </a:t>
          </a:r>
          <a:r>
            <a:rPr lang="vi-VN" sz="1800" dirty="0">
              <a:solidFill>
                <a:srgbClr val="7030A0"/>
              </a:solidFill>
            </a:rPr>
            <a:t>nhà vệ sinh xanh, sạch, đẹp</a:t>
          </a:r>
          <a:endParaRPr lang="en-US" sz="1800" dirty="0">
            <a:solidFill>
              <a:srgbClr val="7030A0"/>
            </a:solidFill>
          </a:endParaRPr>
        </a:p>
      </dgm:t>
    </dgm:pt>
    <dgm:pt modelId="{D00C2CB3-05E3-443C-9E9C-5A3242EE6D07}" type="parTrans" cxnId="{A1D53439-98C9-4F48-B6B9-F230279D3837}">
      <dgm:prSet/>
      <dgm:spPr/>
      <dgm:t>
        <a:bodyPr/>
        <a:lstStyle/>
        <a:p>
          <a:endParaRPr lang="en-US"/>
        </a:p>
      </dgm:t>
    </dgm:pt>
    <dgm:pt modelId="{3DFB5C5E-800B-4A02-8AFA-19F3685CD1BC}" type="sibTrans" cxnId="{A1D53439-98C9-4F48-B6B9-F230279D3837}">
      <dgm:prSet/>
      <dgm:spPr/>
      <dgm:t>
        <a:bodyPr/>
        <a:lstStyle/>
        <a:p>
          <a:endParaRPr lang="en-US"/>
        </a:p>
      </dgm:t>
    </dgm:pt>
    <dgm:pt modelId="{64258E93-7CCC-4C26-96E5-44B0CF42F0E9}">
      <dgm:prSet custT="1"/>
      <dgm:spPr>
        <a:solidFill>
          <a:schemeClr val="accent2">
            <a:lumMod val="20000"/>
            <a:lumOff val="80000"/>
            <a:alpha val="90000"/>
          </a:schemeClr>
        </a:solidFill>
      </dgm:spPr>
      <dgm:t>
        <a:bodyPr/>
        <a:lstStyle/>
        <a:p>
          <a:r>
            <a:rPr lang="en-US" sz="1800" dirty="0">
              <a:solidFill>
                <a:srgbClr val="7030A0"/>
              </a:solidFill>
              <a:latin typeface="Arial" panose="020B0604020202020204" pitchFamily="34" charset="0"/>
              <a:cs typeface="Arial" panose="020B0604020202020204" pitchFamily="34" charset="0"/>
            </a:rPr>
            <a:t>Đ</a:t>
          </a:r>
          <a:r>
            <a:rPr lang="vi-VN" sz="1800" dirty="0">
              <a:solidFill>
                <a:srgbClr val="7030A0"/>
              </a:solidFill>
              <a:latin typeface="Arial" panose="020B0604020202020204" pitchFamily="34" charset="0"/>
              <a:cs typeface="Arial" panose="020B0604020202020204" pitchFamily="34" charset="0"/>
            </a:rPr>
            <a:t>ảm bảo công trình nước sạch </a:t>
          </a:r>
          <a:r>
            <a:rPr lang="en-US" sz="1800" dirty="0" err="1">
              <a:solidFill>
                <a:srgbClr val="7030A0"/>
              </a:solidFill>
              <a:latin typeface="Arial" panose="020B0604020202020204" pitchFamily="34" charset="0"/>
              <a:cs typeface="Arial" panose="020B0604020202020204" pitchFamily="34" charset="0"/>
            </a:rPr>
            <a:t>trong</a:t>
          </a:r>
          <a:r>
            <a:rPr lang="en-US" sz="1800" dirty="0">
              <a:solidFill>
                <a:srgbClr val="7030A0"/>
              </a:solidFill>
              <a:latin typeface="Arial" panose="020B0604020202020204" pitchFamily="34" charset="0"/>
              <a:cs typeface="Arial" panose="020B0604020202020204" pitchFamily="34" charset="0"/>
            </a:rPr>
            <a:t> </a:t>
          </a:r>
          <a:r>
            <a:rPr lang="en-US" sz="1800" dirty="0" err="1">
              <a:solidFill>
                <a:srgbClr val="7030A0"/>
              </a:solidFill>
              <a:latin typeface="Arial" panose="020B0604020202020204" pitchFamily="34" charset="0"/>
              <a:cs typeface="Arial" panose="020B0604020202020204" pitchFamily="34" charset="0"/>
            </a:rPr>
            <a:t>trường</a:t>
          </a:r>
          <a:r>
            <a:rPr lang="en-US" sz="1800" dirty="0">
              <a:solidFill>
                <a:srgbClr val="7030A0"/>
              </a:solidFill>
              <a:latin typeface="Arial" panose="020B0604020202020204" pitchFamily="34" charset="0"/>
              <a:cs typeface="Arial" panose="020B0604020202020204" pitchFamily="34" charset="0"/>
            </a:rPr>
            <a:t> </a:t>
          </a:r>
          <a:r>
            <a:rPr lang="en-US" sz="1800" dirty="0" err="1">
              <a:solidFill>
                <a:srgbClr val="7030A0"/>
              </a:solidFill>
              <a:latin typeface="Arial" panose="020B0604020202020204" pitchFamily="34" charset="0"/>
              <a:cs typeface="Arial" panose="020B0604020202020204" pitchFamily="34" charset="0"/>
            </a:rPr>
            <a:t>học</a:t>
          </a:r>
          <a:endParaRPr lang="en-US" sz="1800" dirty="0">
            <a:solidFill>
              <a:srgbClr val="7030A0"/>
            </a:solidFill>
            <a:latin typeface="Arial" panose="020B0604020202020204" pitchFamily="34" charset="0"/>
            <a:cs typeface="Arial" panose="020B0604020202020204" pitchFamily="34" charset="0"/>
          </a:endParaRPr>
        </a:p>
      </dgm:t>
    </dgm:pt>
    <dgm:pt modelId="{C692A581-2C68-451D-9A54-6E431C78D7EA}" type="parTrans" cxnId="{94663D2E-B2CD-429A-B7C8-501362125F08}">
      <dgm:prSet/>
      <dgm:spPr/>
      <dgm:t>
        <a:bodyPr/>
        <a:lstStyle/>
        <a:p>
          <a:endParaRPr lang="en-US"/>
        </a:p>
      </dgm:t>
    </dgm:pt>
    <dgm:pt modelId="{7F4DBA51-4F03-4FE9-9817-DDD58ACBE98F}" type="sibTrans" cxnId="{94663D2E-B2CD-429A-B7C8-501362125F08}">
      <dgm:prSet/>
      <dgm:spPr/>
      <dgm:t>
        <a:bodyPr/>
        <a:lstStyle/>
        <a:p>
          <a:endParaRPr lang="en-US"/>
        </a:p>
      </dgm:t>
    </dgm:pt>
    <dgm:pt modelId="{BED4D68C-B428-40EB-98A9-3BA97A108E13}" type="pres">
      <dgm:prSet presAssocID="{D544F32F-0802-4669-A04D-9BB078707415}" presName="Name0" presStyleCnt="0">
        <dgm:presLayoutVars>
          <dgm:dir/>
          <dgm:animLvl val="lvl"/>
          <dgm:resizeHandles val="exact"/>
        </dgm:presLayoutVars>
      </dgm:prSet>
      <dgm:spPr/>
      <dgm:t>
        <a:bodyPr/>
        <a:lstStyle/>
        <a:p>
          <a:endParaRPr lang="en-US"/>
        </a:p>
      </dgm:t>
    </dgm:pt>
    <dgm:pt modelId="{D4A41B0B-DE07-454B-B8A8-3B3DBE48658E}" type="pres">
      <dgm:prSet presAssocID="{D544F32F-0802-4669-A04D-9BB078707415}" presName="tSp" presStyleCnt="0"/>
      <dgm:spPr/>
    </dgm:pt>
    <dgm:pt modelId="{CFFE39FC-FB4F-45C8-A05F-3379D31B72AB}" type="pres">
      <dgm:prSet presAssocID="{D544F32F-0802-4669-A04D-9BB078707415}" presName="bSp" presStyleCnt="0"/>
      <dgm:spPr/>
    </dgm:pt>
    <dgm:pt modelId="{B3DCB3E7-3E84-4B06-94C9-B1537BEB40F5}" type="pres">
      <dgm:prSet presAssocID="{D544F32F-0802-4669-A04D-9BB078707415}" presName="process" presStyleCnt="0"/>
      <dgm:spPr/>
    </dgm:pt>
    <dgm:pt modelId="{87D6E46E-701B-458F-A3D4-285E0BC50B0C}" type="pres">
      <dgm:prSet presAssocID="{BDE58868-2CB6-456C-AB57-55007A9BEAF6}" presName="composite1" presStyleCnt="0"/>
      <dgm:spPr/>
    </dgm:pt>
    <dgm:pt modelId="{EE1BDCC4-560A-44F4-801E-00A2992B4C45}" type="pres">
      <dgm:prSet presAssocID="{BDE58868-2CB6-456C-AB57-55007A9BEAF6}" presName="dummyNode1" presStyleLbl="node1" presStyleIdx="0" presStyleCnt="3"/>
      <dgm:spPr/>
    </dgm:pt>
    <dgm:pt modelId="{E7FE2C5A-F230-42D8-9BD8-7DD8CCF39C31}" type="pres">
      <dgm:prSet presAssocID="{BDE58868-2CB6-456C-AB57-55007A9BEAF6}" presName="childNode1" presStyleLbl="bgAcc1" presStyleIdx="0" presStyleCnt="3" custScaleX="176916" custScaleY="248672">
        <dgm:presLayoutVars>
          <dgm:bulletEnabled val="1"/>
        </dgm:presLayoutVars>
      </dgm:prSet>
      <dgm:spPr/>
      <dgm:t>
        <a:bodyPr/>
        <a:lstStyle/>
        <a:p>
          <a:endParaRPr lang="en-US"/>
        </a:p>
      </dgm:t>
    </dgm:pt>
    <dgm:pt modelId="{38BCA455-1F89-4518-88E2-6FF7DFD6AE5B}" type="pres">
      <dgm:prSet presAssocID="{BDE58868-2CB6-456C-AB57-55007A9BEAF6}" presName="childNode1tx" presStyleLbl="bgAcc1" presStyleIdx="0" presStyleCnt="3">
        <dgm:presLayoutVars>
          <dgm:bulletEnabled val="1"/>
        </dgm:presLayoutVars>
      </dgm:prSet>
      <dgm:spPr/>
      <dgm:t>
        <a:bodyPr/>
        <a:lstStyle/>
        <a:p>
          <a:endParaRPr lang="en-US"/>
        </a:p>
      </dgm:t>
    </dgm:pt>
    <dgm:pt modelId="{424F6E33-558D-4614-8AD4-B710882BCD84}" type="pres">
      <dgm:prSet presAssocID="{BDE58868-2CB6-456C-AB57-55007A9BEAF6}" presName="parentNode1" presStyleLbl="node1" presStyleIdx="0" presStyleCnt="3" custScaleX="194173" custScaleY="305834" custLinFactY="53227" custLinFactNeighborX="-2513" custLinFactNeighborY="100000">
        <dgm:presLayoutVars>
          <dgm:chMax val="1"/>
          <dgm:bulletEnabled val="1"/>
        </dgm:presLayoutVars>
      </dgm:prSet>
      <dgm:spPr/>
      <dgm:t>
        <a:bodyPr/>
        <a:lstStyle/>
        <a:p>
          <a:endParaRPr lang="en-US"/>
        </a:p>
      </dgm:t>
    </dgm:pt>
    <dgm:pt modelId="{2FCD268E-F0F7-4B20-A4BF-58786834640D}" type="pres">
      <dgm:prSet presAssocID="{BDE58868-2CB6-456C-AB57-55007A9BEAF6}" presName="connSite1" presStyleCnt="0"/>
      <dgm:spPr/>
    </dgm:pt>
    <dgm:pt modelId="{BB34968A-1D8A-4F3A-BFA6-825249E2091B}" type="pres">
      <dgm:prSet presAssocID="{6D5BA286-9C40-4CDD-97BB-85409898A8CF}" presName="Name9" presStyleLbl="sibTrans2D1" presStyleIdx="0" presStyleCnt="2" custLinFactNeighborX="-34288" custLinFactNeighborY="-1068"/>
      <dgm:spPr/>
      <dgm:t>
        <a:bodyPr/>
        <a:lstStyle/>
        <a:p>
          <a:endParaRPr lang="en-US"/>
        </a:p>
      </dgm:t>
    </dgm:pt>
    <dgm:pt modelId="{485AC8EF-1479-42A3-97BB-E8069C7AA7F4}" type="pres">
      <dgm:prSet presAssocID="{CB9CF9BD-8B48-4515-A096-4F398C51F8F0}" presName="composite2" presStyleCnt="0"/>
      <dgm:spPr/>
    </dgm:pt>
    <dgm:pt modelId="{7B82148A-D855-4DF1-AA42-AA5081CA6365}" type="pres">
      <dgm:prSet presAssocID="{CB9CF9BD-8B48-4515-A096-4F398C51F8F0}" presName="dummyNode2" presStyleLbl="node1" presStyleIdx="0" presStyleCnt="3"/>
      <dgm:spPr/>
    </dgm:pt>
    <dgm:pt modelId="{C3560D02-C6DF-41AD-AFC0-62FDF5A825A5}" type="pres">
      <dgm:prSet presAssocID="{CB9CF9BD-8B48-4515-A096-4F398C51F8F0}" presName="childNode2" presStyleLbl="bgAcc1" presStyleIdx="1" presStyleCnt="3" custScaleX="176916" custScaleY="333560" custLinFactNeighborX="6250" custLinFactNeighborY="54776">
        <dgm:presLayoutVars>
          <dgm:bulletEnabled val="1"/>
        </dgm:presLayoutVars>
      </dgm:prSet>
      <dgm:spPr/>
      <dgm:t>
        <a:bodyPr/>
        <a:lstStyle/>
        <a:p>
          <a:endParaRPr lang="en-US"/>
        </a:p>
      </dgm:t>
    </dgm:pt>
    <dgm:pt modelId="{30382730-149C-4479-AC4C-98EE02B815C5}" type="pres">
      <dgm:prSet presAssocID="{CB9CF9BD-8B48-4515-A096-4F398C51F8F0}" presName="childNode2tx" presStyleLbl="bgAcc1" presStyleIdx="1" presStyleCnt="3">
        <dgm:presLayoutVars>
          <dgm:bulletEnabled val="1"/>
        </dgm:presLayoutVars>
      </dgm:prSet>
      <dgm:spPr/>
      <dgm:t>
        <a:bodyPr/>
        <a:lstStyle/>
        <a:p>
          <a:endParaRPr lang="en-US"/>
        </a:p>
      </dgm:t>
    </dgm:pt>
    <dgm:pt modelId="{ADBCD546-1850-4E4E-ABA9-22DD08704B42}" type="pres">
      <dgm:prSet presAssocID="{CB9CF9BD-8B48-4515-A096-4F398C51F8F0}" presName="parentNode2" presStyleLbl="node1" presStyleIdx="1" presStyleCnt="3" custScaleX="188122" custScaleY="305834" custLinFactNeighborX="-6635" custLinFactNeighborY="-98632">
        <dgm:presLayoutVars>
          <dgm:chMax val="0"/>
          <dgm:bulletEnabled val="1"/>
        </dgm:presLayoutVars>
      </dgm:prSet>
      <dgm:spPr/>
      <dgm:t>
        <a:bodyPr/>
        <a:lstStyle/>
        <a:p>
          <a:endParaRPr lang="en-US"/>
        </a:p>
      </dgm:t>
    </dgm:pt>
    <dgm:pt modelId="{D8EAABB0-98D6-4110-A867-19EB1AD7E8FF}" type="pres">
      <dgm:prSet presAssocID="{CB9CF9BD-8B48-4515-A096-4F398C51F8F0}" presName="connSite2" presStyleCnt="0"/>
      <dgm:spPr/>
    </dgm:pt>
    <dgm:pt modelId="{2F1476FA-D4AB-4714-8B08-EB83764FBC47}" type="pres">
      <dgm:prSet presAssocID="{E38204F0-0EBB-466A-BF95-695374DA6EBF}" presName="Name18" presStyleLbl="sibTrans2D1" presStyleIdx="1" presStyleCnt="2" custAng="20512046" custScaleX="107840" custScaleY="93985" custLinFactNeighborX="12464" custLinFactNeighborY="-6235"/>
      <dgm:spPr/>
      <dgm:t>
        <a:bodyPr/>
        <a:lstStyle/>
        <a:p>
          <a:endParaRPr lang="en-US"/>
        </a:p>
      </dgm:t>
    </dgm:pt>
    <dgm:pt modelId="{52BDD45E-2C48-4571-B2AD-3FD54185643F}" type="pres">
      <dgm:prSet presAssocID="{790CB6BD-667D-41E3-AFAF-EF7B2348D284}" presName="composite1" presStyleCnt="0"/>
      <dgm:spPr/>
    </dgm:pt>
    <dgm:pt modelId="{91A0C631-0836-4F46-9B56-E6354D83D458}" type="pres">
      <dgm:prSet presAssocID="{790CB6BD-667D-41E3-AFAF-EF7B2348D284}" presName="dummyNode1" presStyleLbl="node1" presStyleIdx="1" presStyleCnt="3"/>
      <dgm:spPr/>
    </dgm:pt>
    <dgm:pt modelId="{05F4E2AD-B5DB-4C96-A129-5FC8309A1395}" type="pres">
      <dgm:prSet presAssocID="{790CB6BD-667D-41E3-AFAF-EF7B2348D284}" presName="childNode1" presStyleLbl="bgAcc1" presStyleIdx="2" presStyleCnt="3" custScaleX="190788" custScaleY="265334" custLinFactNeighborX="-2209" custLinFactNeighborY="-27942">
        <dgm:presLayoutVars>
          <dgm:bulletEnabled val="1"/>
        </dgm:presLayoutVars>
      </dgm:prSet>
      <dgm:spPr/>
      <dgm:t>
        <a:bodyPr/>
        <a:lstStyle/>
        <a:p>
          <a:endParaRPr lang="en-US"/>
        </a:p>
      </dgm:t>
    </dgm:pt>
    <dgm:pt modelId="{66C4359F-1568-47BA-90A6-CB1AFE4FC9EE}" type="pres">
      <dgm:prSet presAssocID="{790CB6BD-667D-41E3-AFAF-EF7B2348D284}" presName="childNode1tx" presStyleLbl="bgAcc1" presStyleIdx="2" presStyleCnt="3">
        <dgm:presLayoutVars>
          <dgm:bulletEnabled val="1"/>
        </dgm:presLayoutVars>
      </dgm:prSet>
      <dgm:spPr/>
      <dgm:t>
        <a:bodyPr/>
        <a:lstStyle/>
        <a:p>
          <a:endParaRPr lang="en-US"/>
        </a:p>
      </dgm:t>
    </dgm:pt>
    <dgm:pt modelId="{1C6D82EB-FA32-4CC3-83B3-B80C7AD2E437}" type="pres">
      <dgm:prSet presAssocID="{790CB6BD-667D-41E3-AFAF-EF7B2348D284}" presName="parentNode1" presStyleLbl="node1" presStyleIdx="2" presStyleCnt="3" custScaleX="205443" custScaleY="305834" custLinFactY="111536" custLinFactNeighborX="-15571" custLinFactNeighborY="200000">
        <dgm:presLayoutVars>
          <dgm:chMax val="1"/>
          <dgm:bulletEnabled val="1"/>
        </dgm:presLayoutVars>
      </dgm:prSet>
      <dgm:spPr/>
      <dgm:t>
        <a:bodyPr/>
        <a:lstStyle/>
        <a:p>
          <a:endParaRPr lang="en-US"/>
        </a:p>
      </dgm:t>
    </dgm:pt>
    <dgm:pt modelId="{3CFC0072-8A45-45DE-817F-682FED92B4C5}" type="pres">
      <dgm:prSet presAssocID="{790CB6BD-667D-41E3-AFAF-EF7B2348D284}" presName="connSite1" presStyleCnt="0"/>
      <dgm:spPr/>
    </dgm:pt>
  </dgm:ptLst>
  <dgm:cxnLst>
    <dgm:cxn modelId="{F2F94D52-9CAA-4715-A017-E3E441FB7E04}" srcId="{BDE58868-2CB6-456C-AB57-55007A9BEAF6}" destId="{4D93DECF-5849-4328-9263-96CD30F83E55}" srcOrd="0" destOrd="0" parTransId="{577AC34F-CBC7-4A33-948B-054AC700E0E4}" sibTransId="{F512F443-8407-43DA-8CF2-8F0C918A92E1}"/>
    <dgm:cxn modelId="{A1A229C7-A7B0-4F15-B565-A3FD2CB3ED96}" type="presOf" srcId="{EC6BFFA7-3A5B-4052-A661-309DE5F9B090}" destId="{30382730-149C-4479-AC4C-98EE02B815C5}" srcOrd="1" destOrd="0" presId="urn:microsoft.com/office/officeart/2005/8/layout/hProcess4"/>
    <dgm:cxn modelId="{5A781B07-BB7E-4E4B-B395-AE6FC0E8B698}" srcId="{D544F32F-0802-4669-A04D-9BB078707415}" destId="{BDE58868-2CB6-456C-AB57-55007A9BEAF6}" srcOrd="0" destOrd="0" parTransId="{50F357D8-6976-49A0-B9AB-1349D4C64DFD}" sibTransId="{6D5BA286-9C40-4CDD-97BB-85409898A8CF}"/>
    <dgm:cxn modelId="{96C5366C-A008-4B2A-9EAD-6F87A3788884}" srcId="{D544F32F-0802-4669-A04D-9BB078707415}" destId="{CB9CF9BD-8B48-4515-A096-4F398C51F8F0}" srcOrd="1" destOrd="0" parTransId="{12CBF84D-B8DA-4934-A00C-4FDFF402131A}" sibTransId="{E38204F0-0EBB-466A-BF95-695374DA6EBF}"/>
    <dgm:cxn modelId="{17367863-19E8-4C16-B70E-7D4267099B8A}" type="presOf" srcId="{29ACB40F-9DA8-41AF-81B3-38023A7595FD}" destId="{38BCA455-1F89-4518-88E2-6FF7DFD6AE5B}" srcOrd="1" destOrd="1" presId="urn:microsoft.com/office/officeart/2005/8/layout/hProcess4"/>
    <dgm:cxn modelId="{4B19EA96-30AB-4273-876F-725FDF377FF1}" type="presOf" srcId="{4EDDFAE2-1125-4538-8A9A-AB8DCBE1CEED}" destId="{66C4359F-1568-47BA-90A6-CB1AFE4FC9EE}" srcOrd="1" destOrd="1" presId="urn:microsoft.com/office/officeart/2005/8/layout/hProcess4"/>
    <dgm:cxn modelId="{F4EDA309-4B4A-465D-AD0F-393910A52188}" srcId="{790CB6BD-667D-41E3-AFAF-EF7B2348D284}" destId="{4EDDFAE2-1125-4538-8A9A-AB8DCBE1CEED}" srcOrd="1" destOrd="0" parTransId="{EB14489A-F26E-485F-995C-15103572DB16}" sibTransId="{03F65E5E-84AC-4C5A-B1C1-66E18626C610}"/>
    <dgm:cxn modelId="{6543E47D-B9C0-4440-98CA-16D0D8F45E8D}" srcId="{CB9CF9BD-8B48-4515-A096-4F398C51F8F0}" destId="{132DC82A-6A99-4983-922F-6A440DF0DF73}" srcOrd="2" destOrd="0" parTransId="{E38DB2D5-1682-4EA7-A711-49E99681C8CF}" sibTransId="{34446CB3-77FF-4F3B-BC1F-2CF9BFEAF2AB}"/>
    <dgm:cxn modelId="{2CDB5525-D6DB-4283-BAB7-7E9698130301}" type="presOf" srcId="{8BA9A2FD-23B5-4462-9714-11E399AECE94}" destId="{05F4E2AD-B5DB-4C96-A129-5FC8309A1395}" srcOrd="0" destOrd="2" presId="urn:microsoft.com/office/officeart/2005/8/layout/hProcess4"/>
    <dgm:cxn modelId="{7559E362-3A56-4968-86DE-ABECF23670B4}" type="presOf" srcId="{CB9CF9BD-8B48-4515-A096-4F398C51F8F0}" destId="{ADBCD546-1850-4E4E-ABA9-22DD08704B42}" srcOrd="0" destOrd="0" presId="urn:microsoft.com/office/officeart/2005/8/layout/hProcess4"/>
    <dgm:cxn modelId="{E94070ED-E208-4E09-B9D9-C2B9762F8CF9}" type="presOf" srcId="{4EDDFAE2-1125-4538-8A9A-AB8DCBE1CEED}" destId="{05F4E2AD-B5DB-4C96-A129-5FC8309A1395}" srcOrd="0" destOrd="1" presId="urn:microsoft.com/office/officeart/2005/8/layout/hProcess4"/>
    <dgm:cxn modelId="{DD9EA315-F909-421F-AE05-2642F861DD14}" type="presOf" srcId="{29ACB40F-9DA8-41AF-81B3-38023A7595FD}" destId="{E7FE2C5A-F230-42D8-9BD8-7DD8CCF39C31}" srcOrd="0" destOrd="1" presId="urn:microsoft.com/office/officeart/2005/8/layout/hProcess4"/>
    <dgm:cxn modelId="{B2EE3885-1D77-4A4D-8982-ED99BA8530B1}" srcId="{D544F32F-0802-4669-A04D-9BB078707415}" destId="{790CB6BD-667D-41E3-AFAF-EF7B2348D284}" srcOrd="2" destOrd="0" parTransId="{63B07979-F09D-47DA-AAA2-F7DD9BAF50C4}" sibTransId="{38A3BF6B-2790-4038-8E12-D073FB16AF68}"/>
    <dgm:cxn modelId="{A13C03AA-0EA6-45A8-8F53-71D6594DC436}" srcId="{CB9CF9BD-8B48-4515-A096-4F398C51F8F0}" destId="{0DF8B998-B481-47F7-878B-F27E28C41F98}" srcOrd="1" destOrd="0" parTransId="{41AFF53D-906B-4B4B-965B-C4665B18A5A6}" sibTransId="{BF2AAD88-E3D4-49B9-8ADB-3B3A051001B4}"/>
    <dgm:cxn modelId="{F19105E6-F24A-4BB2-978B-6893548C1D44}" type="presOf" srcId="{132DC82A-6A99-4983-922F-6A440DF0DF73}" destId="{C3560D02-C6DF-41AD-AFC0-62FDF5A825A5}" srcOrd="0" destOrd="2" presId="urn:microsoft.com/office/officeart/2005/8/layout/hProcess4"/>
    <dgm:cxn modelId="{88C4BDB3-BCDC-4AD8-9189-B10A95B13217}" type="presOf" srcId="{29D9929B-0D29-4CFA-AEC4-D7ED97F1CC1B}" destId="{66C4359F-1568-47BA-90A6-CB1AFE4FC9EE}" srcOrd="1" destOrd="0" presId="urn:microsoft.com/office/officeart/2005/8/layout/hProcess4"/>
    <dgm:cxn modelId="{72591346-4CE8-4244-B707-9ADC74A21DD1}" type="presOf" srcId="{EC6BFFA7-3A5B-4052-A661-309DE5F9B090}" destId="{C3560D02-C6DF-41AD-AFC0-62FDF5A825A5}" srcOrd="0" destOrd="0" presId="urn:microsoft.com/office/officeart/2005/8/layout/hProcess4"/>
    <dgm:cxn modelId="{B59F87DB-7D92-4AEC-8899-88E10A899635}" type="presOf" srcId="{8BA9A2FD-23B5-4462-9714-11E399AECE94}" destId="{66C4359F-1568-47BA-90A6-CB1AFE4FC9EE}" srcOrd="1" destOrd="2" presId="urn:microsoft.com/office/officeart/2005/8/layout/hProcess4"/>
    <dgm:cxn modelId="{53494229-3B47-4A31-974C-876B5CD23B5A}" type="presOf" srcId="{132DC82A-6A99-4983-922F-6A440DF0DF73}" destId="{30382730-149C-4479-AC4C-98EE02B815C5}" srcOrd="1" destOrd="2" presId="urn:microsoft.com/office/officeart/2005/8/layout/hProcess4"/>
    <dgm:cxn modelId="{5910311B-DFE3-4389-B06D-6288D9710EF1}" type="presOf" srcId="{BDE58868-2CB6-456C-AB57-55007A9BEAF6}" destId="{424F6E33-558D-4614-8AD4-B710882BCD84}" srcOrd="0" destOrd="0" presId="urn:microsoft.com/office/officeart/2005/8/layout/hProcess4"/>
    <dgm:cxn modelId="{FF203886-3A88-44D3-8CA8-2540CD8D681E}" type="presOf" srcId="{D544F32F-0802-4669-A04D-9BB078707415}" destId="{BED4D68C-B428-40EB-98A9-3BA97A108E13}" srcOrd="0" destOrd="0" presId="urn:microsoft.com/office/officeart/2005/8/layout/hProcess4"/>
    <dgm:cxn modelId="{2825AD20-CE0B-444F-B480-CDDB798527C5}" type="presOf" srcId="{29D9929B-0D29-4CFA-AEC4-D7ED97F1CC1B}" destId="{05F4E2AD-B5DB-4C96-A129-5FC8309A1395}" srcOrd="0" destOrd="0" presId="urn:microsoft.com/office/officeart/2005/8/layout/hProcess4"/>
    <dgm:cxn modelId="{48F6FC2E-8EFC-47EB-91C2-52B42F22BD5C}" srcId="{CB9CF9BD-8B48-4515-A096-4F398C51F8F0}" destId="{EC6BFFA7-3A5B-4052-A661-309DE5F9B090}" srcOrd="0" destOrd="0" parTransId="{84801144-BC1E-4932-AB77-9797E8F722A5}" sibTransId="{8BE0D0CB-E445-493C-AC41-646128C76DD3}"/>
    <dgm:cxn modelId="{C64E74E9-DBFF-415A-86C7-054960E71F74}" type="presOf" srcId="{4D93DECF-5849-4328-9263-96CD30F83E55}" destId="{E7FE2C5A-F230-42D8-9BD8-7DD8CCF39C31}" srcOrd="0" destOrd="0" presId="urn:microsoft.com/office/officeart/2005/8/layout/hProcess4"/>
    <dgm:cxn modelId="{B5331804-59E3-4143-8476-E6AFDAE10B71}" type="presOf" srcId="{6D5BA286-9C40-4CDD-97BB-85409898A8CF}" destId="{BB34968A-1D8A-4F3A-BFA6-825249E2091B}" srcOrd="0" destOrd="0" presId="urn:microsoft.com/office/officeart/2005/8/layout/hProcess4"/>
    <dgm:cxn modelId="{F718C9DC-4511-4168-8146-3D5B4D636A9C}" type="presOf" srcId="{790CB6BD-667D-41E3-AFAF-EF7B2348D284}" destId="{1C6D82EB-FA32-4CC3-83B3-B80C7AD2E437}" srcOrd="0" destOrd="0" presId="urn:microsoft.com/office/officeart/2005/8/layout/hProcess4"/>
    <dgm:cxn modelId="{0AC4260B-3A07-4799-98DD-062A88538DC3}" type="presOf" srcId="{64258E93-7CCC-4C26-96E5-44B0CF42F0E9}" destId="{05F4E2AD-B5DB-4C96-A129-5FC8309A1395}" srcOrd="0" destOrd="3" presId="urn:microsoft.com/office/officeart/2005/8/layout/hProcess4"/>
    <dgm:cxn modelId="{92DA3F02-E597-4A74-8A42-1D9E8C09E54E}" type="presOf" srcId="{0DF8B998-B481-47F7-878B-F27E28C41F98}" destId="{C3560D02-C6DF-41AD-AFC0-62FDF5A825A5}" srcOrd="0" destOrd="1" presId="urn:microsoft.com/office/officeart/2005/8/layout/hProcess4"/>
    <dgm:cxn modelId="{5D3A4DC3-059F-41AF-80FE-CBA9EAD0AA0F}" type="presOf" srcId="{0DF8B998-B481-47F7-878B-F27E28C41F98}" destId="{30382730-149C-4479-AC4C-98EE02B815C5}" srcOrd="1" destOrd="1" presId="urn:microsoft.com/office/officeart/2005/8/layout/hProcess4"/>
    <dgm:cxn modelId="{94663D2E-B2CD-429A-B7C8-501362125F08}" srcId="{790CB6BD-667D-41E3-AFAF-EF7B2348D284}" destId="{64258E93-7CCC-4C26-96E5-44B0CF42F0E9}" srcOrd="3" destOrd="0" parTransId="{C692A581-2C68-451D-9A54-6E431C78D7EA}" sibTransId="{7F4DBA51-4F03-4FE9-9817-DDD58ACBE98F}"/>
    <dgm:cxn modelId="{A1D53439-98C9-4F48-B6B9-F230279D3837}" srcId="{790CB6BD-667D-41E3-AFAF-EF7B2348D284}" destId="{8BA9A2FD-23B5-4462-9714-11E399AECE94}" srcOrd="2" destOrd="0" parTransId="{D00C2CB3-05E3-443C-9E9C-5A3242EE6D07}" sibTransId="{3DFB5C5E-800B-4A02-8AFA-19F3685CD1BC}"/>
    <dgm:cxn modelId="{14958882-E620-4895-B4ED-068FCA6130F5}" type="presOf" srcId="{64258E93-7CCC-4C26-96E5-44B0CF42F0E9}" destId="{66C4359F-1568-47BA-90A6-CB1AFE4FC9EE}" srcOrd="1" destOrd="3" presId="urn:microsoft.com/office/officeart/2005/8/layout/hProcess4"/>
    <dgm:cxn modelId="{A78317D2-FEBE-4561-B935-647FACF6B765}" type="presOf" srcId="{4D93DECF-5849-4328-9263-96CD30F83E55}" destId="{38BCA455-1F89-4518-88E2-6FF7DFD6AE5B}" srcOrd="1" destOrd="0" presId="urn:microsoft.com/office/officeart/2005/8/layout/hProcess4"/>
    <dgm:cxn modelId="{7D158B77-4F40-412E-8AD3-A0CF2DFF930A}" type="presOf" srcId="{E38204F0-0EBB-466A-BF95-695374DA6EBF}" destId="{2F1476FA-D4AB-4714-8B08-EB83764FBC47}" srcOrd="0" destOrd="0" presId="urn:microsoft.com/office/officeart/2005/8/layout/hProcess4"/>
    <dgm:cxn modelId="{D4FB3D53-8EB7-40A5-A83D-458C1BACE668}" srcId="{790CB6BD-667D-41E3-AFAF-EF7B2348D284}" destId="{29D9929B-0D29-4CFA-AEC4-D7ED97F1CC1B}" srcOrd="0" destOrd="0" parTransId="{AC04470A-DC25-410D-A8A0-D3A978B136BB}" sibTransId="{71BBA97B-BF50-4627-BD83-6DF90F22BD5B}"/>
    <dgm:cxn modelId="{BB40C85D-EF75-4527-9D94-3956D56E771C}" srcId="{BDE58868-2CB6-456C-AB57-55007A9BEAF6}" destId="{29ACB40F-9DA8-41AF-81B3-38023A7595FD}" srcOrd="1" destOrd="0" parTransId="{476311BB-DBAF-4DBA-911E-7B11547FD447}" sibTransId="{6AB5F34C-6074-48FB-AF9F-77E2F8C20E1E}"/>
    <dgm:cxn modelId="{125EAD0C-7CAA-4576-ADF9-AD5AA706BD0A}" type="presParOf" srcId="{BED4D68C-B428-40EB-98A9-3BA97A108E13}" destId="{D4A41B0B-DE07-454B-B8A8-3B3DBE48658E}" srcOrd="0" destOrd="0" presId="urn:microsoft.com/office/officeart/2005/8/layout/hProcess4"/>
    <dgm:cxn modelId="{3CA3D4D7-B21E-43B8-AC3B-EA5831F17B87}" type="presParOf" srcId="{BED4D68C-B428-40EB-98A9-3BA97A108E13}" destId="{CFFE39FC-FB4F-45C8-A05F-3379D31B72AB}" srcOrd="1" destOrd="0" presId="urn:microsoft.com/office/officeart/2005/8/layout/hProcess4"/>
    <dgm:cxn modelId="{1366471D-EF77-4271-9E43-1D9F7758241B}" type="presParOf" srcId="{BED4D68C-B428-40EB-98A9-3BA97A108E13}" destId="{B3DCB3E7-3E84-4B06-94C9-B1537BEB40F5}" srcOrd="2" destOrd="0" presId="urn:microsoft.com/office/officeart/2005/8/layout/hProcess4"/>
    <dgm:cxn modelId="{1EE8A999-E191-42CD-AC08-EB028073E8CC}" type="presParOf" srcId="{B3DCB3E7-3E84-4B06-94C9-B1537BEB40F5}" destId="{87D6E46E-701B-458F-A3D4-285E0BC50B0C}" srcOrd="0" destOrd="0" presId="urn:microsoft.com/office/officeart/2005/8/layout/hProcess4"/>
    <dgm:cxn modelId="{4B08DECF-FE09-4A00-99A8-D423FA65CF30}" type="presParOf" srcId="{87D6E46E-701B-458F-A3D4-285E0BC50B0C}" destId="{EE1BDCC4-560A-44F4-801E-00A2992B4C45}" srcOrd="0" destOrd="0" presId="urn:microsoft.com/office/officeart/2005/8/layout/hProcess4"/>
    <dgm:cxn modelId="{FBB2A165-D751-4AB9-91F1-5328498CDC69}" type="presParOf" srcId="{87D6E46E-701B-458F-A3D4-285E0BC50B0C}" destId="{E7FE2C5A-F230-42D8-9BD8-7DD8CCF39C31}" srcOrd="1" destOrd="0" presId="urn:microsoft.com/office/officeart/2005/8/layout/hProcess4"/>
    <dgm:cxn modelId="{590CC161-C42E-421E-8236-793EC7C88A04}" type="presParOf" srcId="{87D6E46E-701B-458F-A3D4-285E0BC50B0C}" destId="{38BCA455-1F89-4518-88E2-6FF7DFD6AE5B}" srcOrd="2" destOrd="0" presId="urn:microsoft.com/office/officeart/2005/8/layout/hProcess4"/>
    <dgm:cxn modelId="{1A8B7551-7362-46ED-B8A3-C79F9DBC7D81}" type="presParOf" srcId="{87D6E46E-701B-458F-A3D4-285E0BC50B0C}" destId="{424F6E33-558D-4614-8AD4-B710882BCD84}" srcOrd="3" destOrd="0" presId="urn:microsoft.com/office/officeart/2005/8/layout/hProcess4"/>
    <dgm:cxn modelId="{5E348923-F155-44F3-AD12-B74680FF21B9}" type="presParOf" srcId="{87D6E46E-701B-458F-A3D4-285E0BC50B0C}" destId="{2FCD268E-F0F7-4B20-A4BF-58786834640D}" srcOrd="4" destOrd="0" presId="urn:microsoft.com/office/officeart/2005/8/layout/hProcess4"/>
    <dgm:cxn modelId="{B90A5533-CB11-41EF-BACB-ECE0E52F18A6}" type="presParOf" srcId="{B3DCB3E7-3E84-4B06-94C9-B1537BEB40F5}" destId="{BB34968A-1D8A-4F3A-BFA6-825249E2091B}" srcOrd="1" destOrd="0" presId="urn:microsoft.com/office/officeart/2005/8/layout/hProcess4"/>
    <dgm:cxn modelId="{6834D828-5B2C-411D-AE16-5C0ED7071694}" type="presParOf" srcId="{B3DCB3E7-3E84-4B06-94C9-B1537BEB40F5}" destId="{485AC8EF-1479-42A3-97BB-E8069C7AA7F4}" srcOrd="2" destOrd="0" presId="urn:microsoft.com/office/officeart/2005/8/layout/hProcess4"/>
    <dgm:cxn modelId="{FE306DAC-B25F-4E93-9B5A-C1913B9E895B}" type="presParOf" srcId="{485AC8EF-1479-42A3-97BB-E8069C7AA7F4}" destId="{7B82148A-D855-4DF1-AA42-AA5081CA6365}" srcOrd="0" destOrd="0" presId="urn:microsoft.com/office/officeart/2005/8/layout/hProcess4"/>
    <dgm:cxn modelId="{7F198E41-D896-4CE6-86EC-291F272F5EC2}" type="presParOf" srcId="{485AC8EF-1479-42A3-97BB-E8069C7AA7F4}" destId="{C3560D02-C6DF-41AD-AFC0-62FDF5A825A5}" srcOrd="1" destOrd="0" presId="urn:microsoft.com/office/officeart/2005/8/layout/hProcess4"/>
    <dgm:cxn modelId="{1DB7E59F-962E-4785-A4F7-A96169AD4C9D}" type="presParOf" srcId="{485AC8EF-1479-42A3-97BB-E8069C7AA7F4}" destId="{30382730-149C-4479-AC4C-98EE02B815C5}" srcOrd="2" destOrd="0" presId="urn:microsoft.com/office/officeart/2005/8/layout/hProcess4"/>
    <dgm:cxn modelId="{7AEE1BE0-D962-4335-B4AC-ACE4AB44866F}" type="presParOf" srcId="{485AC8EF-1479-42A3-97BB-E8069C7AA7F4}" destId="{ADBCD546-1850-4E4E-ABA9-22DD08704B42}" srcOrd="3" destOrd="0" presId="urn:microsoft.com/office/officeart/2005/8/layout/hProcess4"/>
    <dgm:cxn modelId="{71BF42A3-BBE7-4232-A451-26BCCF0A3440}" type="presParOf" srcId="{485AC8EF-1479-42A3-97BB-E8069C7AA7F4}" destId="{D8EAABB0-98D6-4110-A867-19EB1AD7E8FF}" srcOrd="4" destOrd="0" presId="urn:microsoft.com/office/officeart/2005/8/layout/hProcess4"/>
    <dgm:cxn modelId="{ACC3BB8E-82CE-44C8-981A-27B4682E8E0B}" type="presParOf" srcId="{B3DCB3E7-3E84-4B06-94C9-B1537BEB40F5}" destId="{2F1476FA-D4AB-4714-8B08-EB83764FBC47}" srcOrd="3" destOrd="0" presId="urn:microsoft.com/office/officeart/2005/8/layout/hProcess4"/>
    <dgm:cxn modelId="{CA9F4796-7B57-4B24-A272-5A5C61205D56}" type="presParOf" srcId="{B3DCB3E7-3E84-4B06-94C9-B1537BEB40F5}" destId="{52BDD45E-2C48-4571-B2AD-3FD54185643F}" srcOrd="4" destOrd="0" presId="urn:microsoft.com/office/officeart/2005/8/layout/hProcess4"/>
    <dgm:cxn modelId="{3B3403F7-257F-4C58-9AAB-0EFBA3CF8E5E}" type="presParOf" srcId="{52BDD45E-2C48-4571-B2AD-3FD54185643F}" destId="{91A0C631-0836-4F46-9B56-E6354D83D458}" srcOrd="0" destOrd="0" presId="urn:microsoft.com/office/officeart/2005/8/layout/hProcess4"/>
    <dgm:cxn modelId="{C8589B8D-2100-448A-A532-57103C00EC92}" type="presParOf" srcId="{52BDD45E-2C48-4571-B2AD-3FD54185643F}" destId="{05F4E2AD-B5DB-4C96-A129-5FC8309A1395}" srcOrd="1" destOrd="0" presId="urn:microsoft.com/office/officeart/2005/8/layout/hProcess4"/>
    <dgm:cxn modelId="{8485B0CE-CA59-48FC-919A-B2ACB37BCB0A}" type="presParOf" srcId="{52BDD45E-2C48-4571-B2AD-3FD54185643F}" destId="{66C4359F-1568-47BA-90A6-CB1AFE4FC9EE}" srcOrd="2" destOrd="0" presId="urn:microsoft.com/office/officeart/2005/8/layout/hProcess4"/>
    <dgm:cxn modelId="{9CEEF6FB-3195-49D7-895E-25242A7CD2B4}" type="presParOf" srcId="{52BDD45E-2C48-4571-B2AD-3FD54185643F}" destId="{1C6D82EB-FA32-4CC3-83B3-B80C7AD2E437}" srcOrd="3" destOrd="0" presId="urn:microsoft.com/office/officeart/2005/8/layout/hProcess4"/>
    <dgm:cxn modelId="{DD6199BC-49D5-4348-B164-5B3B28B4076D}" type="presParOf" srcId="{52BDD45E-2C48-4571-B2AD-3FD54185643F}" destId="{3CFC0072-8A45-45DE-817F-682FED92B4C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54808A4-6ED8-44F4-9CB0-DF4F0BE3450B}" type="doc">
      <dgm:prSet loTypeId="urn:microsoft.com/office/officeart/2005/8/layout/arrow2" loCatId="process" qsTypeId="urn:microsoft.com/office/officeart/2005/8/quickstyle/simple1" qsCatId="simple" csTypeId="urn:microsoft.com/office/officeart/2005/8/colors/accent1_2" csCatId="accent1" phldr="1"/>
      <dgm:spPr/>
    </dgm:pt>
    <dgm:pt modelId="{32DA1D00-4F91-4C50-896A-DF2F9771BFC8}">
      <dgm:prSet phldrT="[Text]" custT="1"/>
      <dgm:spPr/>
      <dgm:t>
        <a:bodyPr/>
        <a:lstStyle/>
        <a:p>
          <a:r>
            <a:rPr lang="vi-VN" sz="2400" dirty="0">
              <a:solidFill>
                <a:srgbClr val="0070C0"/>
              </a:solidFill>
            </a:rPr>
            <a:t>Rà soát, sắp xếp, bổ sung đội ngũ </a:t>
          </a:r>
          <a:r>
            <a:rPr lang="en-US" sz="2400" dirty="0">
              <a:solidFill>
                <a:srgbClr val="0070C0"/>
              </a:solidFill>
            </a:rPr>
            <a:t>GV</a:t>
          </a:r>
          <a:endParaRPr lang="en-US" sz="2400" dirty="0"/>
        </a:p>
      </dgm:t>
    </dgm:pt>
    <dgm:pt modelId="{AB04EFDB-6FA5-4A34-A87C-55E98395D30B}" type="parTrans" cxnId="{51E2945D-7F5A-42C9-A1A9-8D4FA62C6FD7}">
      <dgm:prSet/>
      <dgm:spPr/>
      <dgm:t>
        <a:bodyPr/>
        <a:lstStyle/>
        <a:p>
          <a:endParaRPr lang="en-US"/>
        </a:p>
      </dgm:t>
    </dgm:pt>
    <dgm:pt modelId="{A0FB440A-7004-41E2-A9DE-B9DC9BA4F078}" type="sibTrans" cxnId="{51E2945D-7F5A-42C9-A1A9-8D4FA62C6FD7}">
      <dgm:prSet/>
      <dgm:spPr/>
      <dgm:t>
        <a:bodyPr/>
        <a:lstStyle/>
        <a:p>
          <a:endParaRPr lang="en-US"/>
        </a:p>
      </dgm:t>
    </dgm:pt>
    <dgm:pt modelId="{FCC3B04E-8382-4AC4-AD1A-30D6B62655F4}">
      <dgm:prSet phldrT="[Text]" custT="1"/>
      <dgm:spPr/>
      <dgm:t>
        <a:bodyPr/>
        <a:lstStyle/>
        <a:p>
          <a:r>
            <a:rPr lang="vi-VN" sz="2400" dirty="0">
              <a:solidFill>
                <a:srgbClr val="0070C0"/>
              </a:solidFill>
            </a:rPr>
            <a:t>Đảm bảo cơ sở vật chất, trang thiết bị dạy học </a:t>
          </a:r>
          <a:endParaRPr lang="en-US" sz="2400" dirty="0"/>
        </a:p>
      </dgm:t>
    </dgm:pt>
    <dgm:pt modelId="{45A1CC12-F8D2-45B7-917D-B390CA602E6F}" type="parTrans" cxnId="{049486AF-4BBA-40BC-BF46-750227B9A350}">
      <dgm:prSet/>
      <dgm:spPr/>
      <dgm:t>
        <a:bodyPr/>
        <a:lstStyle/>
        <a:p>
          <a:endParaRPr lang="en-US"/>
        </a:p>
      </dgm:t>
    </dgm:pt>
    <dgm:pt modelId="{0E335D05-1A5B-4DB4-A58B-C7172485E8D4}" type="sibTrans" cxnId="{049486AF-4BBA-40BC-BF46-750227B9A350}">
      <dgm:prSet/>
      <dgm:spPr/>
      <dgm:t>
        <a:bodyPr/>
        <a:lstStyle/>
        <a:p>
          <a:endParaRPr lang="en-US"/>
        </a:p>
      </dgm:t>
    </dgm:pt>
    <dgm:pt modelId="{A8157C56-DE3F-4465-A18C-F0D3D399FEE2}">
      <dgm:prSet phldrT="[Text]" custT="1"/>
      <dgm:spPr/>
      <dgm:t>
        <a:bodyPr/>
        <a:lstStyle/>
        <a:p>
          <a:r>
            <a:rPr lang="en-US" sz="2400" dirty="0" err="1">
              <a:solidFill>
                <a:srgbClr val="0070C0"/>
              </a:solidFill>
            </a:rPr>
            <a:t>Tổ</a:t>
          </a:r>
          <a:r>
            <a:rPr lang="en-US" sz="2400" dirty="0">
              <a:solidFill>
                <a:srgbClr val="0070C0"/>
              </a:solidFill>
            </a:rPr>
            <a:t> </a:t>
          </a:r>
          <a:r>
            <a:rPr lang="en-US" sz="2400" dirty="0" err="1">
              <a:solidFill>
                <a:srgbClr val="0070C0"/>
              </a:solidFill>
            </a:rPr>
            <a:t>chức</a:t>
          </a:r>
          <a:r>
            <a:rPr lang="en-US" sz="2400" dirty="0">
              <a:solidFill>
                <a:srgbClr val="0070C0"/>
              </a:solidFill>
            </a:rPr>
            <a:t> t</a:t>
          </a:r>
          <a:r>
            <a:rPr lang="vi-VN" sz="2400" dirty="0">
              <a:solidFill>
                <a:srgbClr val="0070C0"/>
              </a:solidFill>
            </a:rPr>
            <a:t>ập huấn</a:t>
          </a:r>
          <a:r>
            <a:rPr lang="en-US" sz="2400" dirty="0">
              <a:solidFill>
                <a:srgbClr val="0070C0"/>
              </a:solidFill>
            </a:rPr>
            <a:t> </a:t>
          </a:r>
          <a:r>
            <a:rPr lang="en-US" sz="2400" dirty="0" err="1">
              <a:solidFill>
                <a:srgbClr val="0070C0"/>
              </a:solidFill>
            </a:rPr>
            <a:t>và</a:t>
          </a:r>
          <a:r>
            <a:rPr lang="en-US" sz="2400" dirty="0">
              <a:solidFill>
                <a:srgbClr val="0070C0"/>
              </a:solidFill>
            </a:rPr>
            <a:t> </a:t>
          </a:r>
          <a:r>
            <a:rPr lang="en-US" sz="2400" dirty="0" err="1">
              <a:solidFill>
                <a:srgbClr val="0070C0"/>
              </a:solidFill>
            </a:rPr>
            <a:t>bồi</a:t>
          </a:r>
          <a:r>
            <a:rPr lang="en-US" sz="2400" dirty="0">
              <a:solidFill>
                <a:srgbClr val="0070C0"/>
              </a:solidFill>
            </a:rPr>
            <a:t> </a:t>
          </a:r>
          <a:r>
            <a:rPr lang="en-US" sz="2400" dirty="0" err="1">
              <a:solidFill>
                <a:srgbClr val="0070C0"/>
              </a:solidFill>
            </a:rPr>
            <a:t>dưỡng</a:t>
          </a:r>
          <a:r>
            <a:rPr lang="en-US" sz="2400" dirty="0">
              <a:solidFill>
                <a:srgbClr val="0070C0"/>
              </a:solidFill>
            </a:rPr>
            <a:t> GV</a:t>
          </a:r>
          <a:endParaRPr lang="en-US" sz="2400" dirty="0"/>
        </a:p>
      </dgm:t>
    </dgm:pt>
    <dgm:pt modelId="{1CE156A8-D7A5-436F-8FDE-02D71ABAEACA}" type="parTrans" cxnId="{E2EB417A-A4B5-4D9E-BB98-E4A0FCABEEB7}">
      <dgm:prSet/>
      <dgm:spPr/>
      <dgm:t>
        <a:bodyPr/>
        <a:lstStyle/>
        <a:p>
          <a:endParaRPr lang="en-US"/>
        </a:p>
      </dgm:t>
    </dgm:pt>
    <dgm:pt modelId="{B8CE464D-FB0F-4356-A6A3-E75CB050E177}" type="sibTrans" cxnId="{E2EB417A-A4B5-4D9E-BB98-E4A0FCABEEB7}">
      <dgm:prSet/>
      <dgm:spPr/>
      <dgm:t>
        <a:bodyPr/>
        <a:lstStyle/>
        <a:p>
          <a:endParaRPr lang="en-US"/>
        </a:p>
      </dgm:t>
    </dgm:pt>
    <dgm:pt modelId="{219396D6-D7EF-4DA1-B10D-835D32E1E41D}">
      <dgm:prSet custT="1"/>
      <dgm:spPr/>
      <dgm:t>
        <a:bodyPr/>
        <a:lstStyle/>
        <a:p>
          <a:r>
            <a:rPr lang="en-US" sz="2400" dirty="0">
              <a:solidFill>
                <a:srgbClr val="0070C0"/>
              </a:solidFill>
            </a:rPr>
            <a:t>B</a:t>
          </a:r>
          <a:r>
            <a:rPr lang="vi-VN" sz="2400" dirty="0">
              <a:solidFill>
                <a:srgbClr val="0070C0"/>
              </a:solidFill>
            </a:rPr>
            <a:t>iên soạn, thẩm định</a:t>
          </a:r>
          <a:r>
            <a:rPr lang="en-US" sz="2400" dirty="0">
              <a:solidFill>
                <a:srgbClr val="0070C0"/>
              </a:solidFill>
            </a:rPr>
            <a:t>, </a:t>
          </a:r>
          <a:r>
            <a:rPr lang="vi-VN" sz="2400" dirty="0">
              <a:solidFill>
                <a:srgbClr val="0070C0"/>
              </a:solidFill>
            </a:rPr>
            <a:t>lựa chọn sách giáo khoa</a:t>
          </a:r>
        </a:p>
      </dgm:t>
    </dgm:pt>
    <dgm:pt modelId="{F0EDDED0-7A1A-46BF-B188-9E3A2A83D84D}" type="parTrans" cxnId="{CCB9E477-A5D9-48FD-B94F-F4B747435122}">
      <dgm:prSet/>
      <dgm:spPr/>
      <dgm:t>
        <a:bodyPr/>
        <a:lstStyle/>
        <a:p>
          <a:endParaRPr lang="en-US"/>
        </a:p>
      </dgm:t>
    </dgm:pt>
    <dgm:pt modelId="{9808BED5-517E-4A27-B7A1-64866C2B954C}" type="sibTrans" cxnId="{CCB9E477-A5D9-48FD-B94F-F4B747435122}">
      <dgm:prSet/>
      <dgm:spPr/>
      <dgm:t>
        <a:bodyPr/>
        <a:lstStyle/>
        <a:p>
          <a:endParaRPr lang="en-US"/>
        </a:p>
      </dgm:t>
    </dgm:pt>
    <dgm:pt modelId="{C0C5BC21-B520-44B5-B11C-4B95AD44D488}">
      <dgm:prSet phldrT="[Text]"/>
      <dgm:spPr/>
      <dgm:t>
        <a:bodyPr/>
        <a:lstStyle/>
        <a:p>
          <a:endParaRPr lang="en-US"/>
        </a:p>
      </dgm:t>
    </dgm:pt>
    <dgm:pt modelId="{D9195D38-EE8E-4EA4-A21C-059843093CAF}" type="parTrans" cxnId="{037B2C0E-4527-4711-B7B5-4068D85BB969}">
      <dgm:prSet/>
      <dgm:spPr/>
      <dgm:t>
        <a:bodyPr/>
        <a:lstStyle/>
        <a:p>
          <a:endParaRPr lang="en-US"/>
        </a:p>
      </dgm:t>
    </dgm:pt>
    <dgm:pt modelId="{FABF5BA2-D3BE-42BA-AAB7-0346605B44E6}" type="sibTrans" cxnId="{037B2C0E-4527-4711-B7B5-4068D85BB969}">
      <dgm:prSet/>
      <dgm:spPr/>
      <dgm:t>
        <a:bodyPr/>
        <a:lstStyle/>
        <a:p>
          <a:endParaRPr lang="en-US"/>
        </a:p>
      </dgm:t>
    </dgm:pt>
    <dgm:pt modelId="{0D963388-861C-4025-83F1-0BDD0B58BE22}">
      <dgm:prSet phldrT="[Text]" custT="1"/>
      <dgm:spPr/>
      <dgm:t>
        <a:bodyPr/>
        <a:lstStyle/>
        <a:p>
          <a:r>
            <a:rPr lang="en-US" sz="2400" dirty="0">
              <a:solidFill>
                <a:srgbClr val="0070C0"/>
              </a:solidFill>
            </a:rPr>
            <a:t>GV </a:t>
          </a:r>
          <a:r>
            <a:rPr lang="en-US" sz="2400" dirty="0" err="1">
              <a:solidFill>
                <a:srgbClr val="0070C0"/>
              </a:solidFill>
            </a:rPr>
            <a:t>tự</a:t>
          </a:r>
          <a:r>
            <a:rPr lang="en-US" sz="2400" dirty="0">
              <a:solidFill>
                <a:srgbClr val="0070C0"/>
              </a:solidFill>
            </a:rPr>
            <a:t> </a:t>
          </a:r>
          <a:r>
            <a:rPr lang="en-US" sz="2400" dirty="0" err="1">
              <a:solidFill>
                <a:srgbClr val="0070C0"/>
              </a:solidFill>
            </a:rPr>
            <a:t>nghiên</a:t>
          </a:r>
          <a:r>
            <a:rPr lang="en-US" sz="2400" dirty="0">
              <a:solidFill>
                <a:srgbClr val="0070C0"/>
              </a:solidFill>
            </a:rPr>
            <a:t> </a:t>
          </a:r>
          <a:r>
            <a:rPr lang="en-US" sz="2400" dirty="0" err="1">
              <a:solidFill>
                <a:srgbClr val="0070C0"/>
              </a:solidFill>
            </a:rPr>
            <a:t>cứu</a:t>
          </a:r>
          <a:r>
            <a:rPr lang="en-US" sz="2400" dirty="0">
              <a:solidFill>
                <a:srgbClr val="0070C0"/>
              </a:solidFill>
            </a:rPr>
            <a:t> </a:t>
          </a:r>
          <a:r>
            <a:rPr lang="en-US" sz="2400" dirty="0" err="1">
              <a:solidFill>
                <a:srgbClr val="0070C0"/>
              </a:solidFill>
            </a:rPr>
            <a:t>chương</a:t>
          </a:r>
          <a:r>
            <a:rPr lang="en-US" sz="2400" dirty="0">
              <a:solidFill>
                <a:srgbClr val="0070C0"/>
              </a:solidFill>
            </a:rPr>
            <a:t> </a:t>
          </a:r>
          <a:r>
            <a:rPr lang="en-US" sz="2400" dirty="0" err="1">
              <a:solidFill>
                <a:srgbClr val="0070C0"/>
              </a:solidFill>
            </a:rPr>
            <a:t>trình</a:t>
          </a:r>
          <a:r>
            <a:rPr lang="en-US" sz="2400" dirty="0">
              <a:solidFill>
                <a:srgbClr val="0070C0"/>
              </a:solidFill>
            </a:rPr>
            <a:t> </a:t>
          </a:r>
          <a:r>
            <a:rPr lang="en-US" sz="2400" dirty="0" err="1">
              <a:solidFill>
                <a:srgbClr val="0070C0"/>
              </a:solidFill>
            </a:rPr>
            <a:t>và</a:t>
          </a:r>
          <a:r>
            <a:rPr lang="en-US" sz="2400" dirty="0">
              <a:solidFill>
                <a:srgbClr val="0070C0"/>
              </a:solidFill>
            </a:rPr>
            <a:t> </a:t>
          </a:r>
          <a:r>
            <a:rPr lang="en-US" sz="2400" dirty="0" err="1">
              <a:solidFill>
                <a:srgbClr val="0070C0"/>
              </a:solidFill>
            </a:rPr>
            <a:t>đưa</a:t>
          </a:r>
          <a:r>
            <a:rPr lang="en-US" sz="2400" dirty="0">
              <a:solidFill>
                <a:srgbClr val="0070C0"/>
              </a:solidFill>
            </a:rPr>
            <a:t> </a:t>
          </a:r>
          <a:r>
            <a:rPr lang="en-US" sz="2400" dirty="0" err="1">
              <a:solidFill>
                <a:srgbClr val="0070C0"/>
              </a:solidFill>
            </a:rPr>
            <a:t>vào</a:t>
          </a:r>
          <a:r>
            <a:rPr lang="en-US" sz="2400" dirty="0">
              <a:solidFill>
                <a:srgbClr val="0070C0"/>
              </a:solidFill>
            </a:rPr>
            <a:t> </a:t>
          </a:r>
          <a:r>
            <a:rPr lang="en-US" sz="2400" dirty="0" err="1">
              <a:solidFill>
                <a:srgbClr val="0070C0"/>
              </a:solidFill>
            </a:rPr>
            <a:t>nội</a:t>
          </a:r>
          <a:r>
            <a:rPr lang="en-US" sz="2400" dirty="0">
              <a:solidFill>
                <a:srgbClr val="0070C0"/>
              </a:solidFill>
            </a:rPr>
            <a:t> dung </a:t>
          </a:r>
          <a:r>
            <a:rPr lang="en-US" sz="2400" dirty="0" err="1">
              <a:solidFill>
                <a:srgbClr val="0070C0"/>
              </a:solidFill>
            </a:rPr>
            <a:t>học</a:t>
          </a:r>
          <a:r>
            <a:rPr lang="en-US" sz="2400" dirty="0">
              <a:solidFill>
                <a:srgbClr val="0070C0"/>
              </a:solidFill>
            </a:rPr>
            <a:t>  BDTX </a:t>
          </a:r>
          <a:r>
            <a:rPr lang="en-US" sz="2400" dirty="0" err="1">
              <a:solidFill>
                <a:srgbClr val="0070C0"/>
              </a:solidFill>
            </a:rPr>
            <a:t>cá</a:t>
          </a:r>
          <a:r>
            <a:rPr lang="en-US" sz="2400" dirty="0">
              <a:solidFill>
                <a:srgbClr val="0070C0"/>
              </a:solidFill>
            </a:rPr>
            <a:t> </a:t>
          </a:r>
          <a:r>
            <a:rPr lang="en-US" sz="2400" dirty="0" err="1">
              <a:solidFill>
                <a:srgbClr val="0070C0"/>
              </a:solidFill>
            </a:rPr>
            <a:t>nhân</a:t>
          </a:r>
          <a:endParaRPr lang="en-US" sz="2400" dirty="0"/>
        </a:p>
      </dgm:t>
    </dgm:pt>
    <dgm:pt modelId="{7BE1489C-FF9A-4ACB-9C91-3D40A45397FC}" type="parTrans" cxnId="{A702402A-856F-40D0-AF19-6310413DFF3C}">
      <dgm:prSet/>
      <dgm:spPr/>
      <dgm:t>
        <a:bodyPr/>
        <a:lstStyle/>
        <a:p>
          <a:endParaRPr lang="en-US"/>
        </a:p>
      </dgm:t>
    </dgm:pt>
    <dgm:pt modelId="{8BB8BBC9-6B39-4751-9592-47B648F0E86E}" type="sibTrans" cxnId="{A702402A-856F-40D0-AF19-6310413DFF3C}">
      <dgm:prSet/>
      <dgm:spPr/>
      <dgm:t>
        <a:bodyPr/>
        <a:lstStyle/>
        <a:p>
          <a:endParaRPr lang="en-US"/>
        </a:p>
      </dgm:t>
    </dgm:pt>
    <dgm:pt modelId="{FA80E280-830D-4861-82AD-AF9762F6BA93}" type="pres">
      <dgm:prSet presAssocID="{E54808A4-6ED8-44F4-9CB0-DF4F0BE3450B}" presName="arrowDiagram" presStyleCnt="0">
        <dgm:presLayoutVars>
          <dgm:chMax val="5"/>
          <dgm:dir/>
          <dgm:resizeHandles val="exact"/>
        </dgm:presLayoutVars>
      </dgm:prSet>
      <dgm:spPr/>
    </dgm:pt>
    <dgm:pt modelId="{0343333A-CC16-4605-9F9C-6AD4684002BA}" type="pres">
      <dgm:prSet presAssocID="{E54808A4-6ED8-44F4-9CB0-DF4F0BE3450B}" presName="arrow" presStyleLbl="bgShp" presStyleIdx="0" presStyleCnt="1" custLinFactNeighborX="-489" custLinFactNeighborY="-8234"/>
      <dgm:spPr>
        <a:solidFill>
          <a:srgbClr val="FF0000"/>
        </a:solidFill>
        <a:ln>
          <a:solidFill>
            <a:srgbClr val="FF0000"/>
          </a:solidFill>
        </a:ln>
      </dgm:spPr>
    </dgm:pt>
    <dgm:pt modelId="{70C5113E-1D31-4F8F-92D5-4FBE90A34E13}" type="pres">
      <dgm:prSet presAssocID="{E54808A4-6ED8-44F4-9CB0-DF4F0BE3450B}" presName="arrowDiagram5" presStyleCnt="0"/>
      <dgm:spPr/>
    </dgm:pt>
    <dgm:pt modelId="{C5BEB115-7027-4B32-A3DE-77EF999486AC}" type="pres">
      <dgm:prSet presAssocID="{32DA1D00-4F91-4C50-896A-DF2F9771BFC8}" presName="bullet5a" presStyleLbl="node1" presStyleIdx="0" presStyleCnt="5" custLinFactX="-65366" custLinFactNeighborX="-100000" custLinFactNeighborY="74067"/>
      <dgm:spPr>
        <a:solidFill>
          <a:srgbClr val="FFFF00"/>
        </a:solidFill>
        <a:ln>
          <a:solidFill>
            <a:srgbClr val="901084"/>
          </a:solidFill>
        </a:ln>
      </dgm:spPr>
    </dgm:pt>
    <dgm:pt modelId="{0BB2F34C-5DB6-4671-A0DD-DAC0FAC8B3C8}" type="pres">
      <dgm:prSet presAssocID="{32DA1D00-4F91-4C50-896A-DF2F9771BFC8}" presName="textBox5a" presStyleLbl="revTx" presStyleIdx="0" presStyleCnt="5" custScaleX="138768" custScaleY="138992" custLinFactNeighborX="956" custLinFactNeighborY="7596">
        <dgm:presLayoutVars>
          <dgm:bulletEnabled val="1"/>
        </dgm:presLayoutVars>
      </dgm:prSet>
      <dgm:spPr/>
      <dgm:t>
        <a:bodyPr/>
        <a:lstStyle/>
        <a:p>
          <a:endParaRPr lang="en-US"/>
        </a:p>
      </dgm:t>
    </dgm:pt>
    <dgm:pt modelId="{C0FEDFA5-A51F-4049-8C1E-611C9F6DED49}" type="pres">
      <dgm:prSet presAssocID="{FCC3B04E-8382-4AC4-AD1A-30D6B62655F4}" presName="bullet5b" presStyleLbl="node1" presStyleIdx="1" presStyleCnt="5" custLinFactNeighborX="-11603" custLinFactNeighborY="297"/>
      <dgm:spPr>
        <a:solidFill>
          <a:srgbClr val="FFFF00"/>
        </a:solidFill>
        <a:ln>
          <a:solidFill>
            <a:srgbClr val="901084"/>
          </a:solidFill>
        </a:ln>
      </dgm:spPr>
    </dgm:pt>
    <dgm:pt modelId="{30C49FC3-D8DC-44E7-B206-3D94DFAC8D4E}" type="pres">
      <dgm:prSet presAssocID="{FCC3B04E-8382-4AC4-AD1A-30D6B62655F4}" presName="textBox5b" presStyleLbl="revTx" presStyleIdx="1" presStyleCnt="5">
        <dgm:presLayoutVars>
          <dgm:bulletEnabled val="1"/>
        </dgm:presLayoutVars>
      </dgm:prSet>
      <dgm:spPr/>
      <dgm:t>
        <a:bodyPr/>
        <a:lstStyle/>
        <a:p>
          <a:endParaRPr lang="en-US"/>
        </a:p>
      </dgm:t>
    </dgm:pt>
    <dgm:pt modelId="{51DC9FE9-A1F8-4CB5-81E5-D690FAF2B4E8}" type="pres">
      <dgm:prSet presAssocID="{219396D6-D7EF-4DA1-B10D-835D32E1E41D}" presName="bullet5c" presStyleLbl="node1" presStyleIdx="2" presStyleCnt="5" custLinFactNeighborX="-8702" custLinFactNeighborY="223"/>
      <dgm:spPr>
        <a:solidFill>
          <a:srgbClr val="FFFF00"/>
        </a:solidFill>
        <a:ln>
          <a:solidFill>
            <a:srgbClr val="901084"/>
          </a:solidFill>
        </a:ln>
      </dgm:spPr>
    </dgm:pt>
    <dgm:pt modelId="{BF3E946E-16AF-4C42-BFA3-0CFBAE6807E6}" type="pres">
      <dgm:prSet presAssocID="{219396D6-D7EF-4DA1-B10D-835D32E1E41D}" presName="textBox5c" presStyleLbl="revTx" presStyleIdx="2" presStyleCnt="5" custScaleY="70086" custLinFactNeighborX="260" custLinFactNeighborY="-4616">
        <dgm:presLayoutVars>
          <dgm:bulletEnabled val="1"/>
        </dgm:presLayoutVars>
      </dgm:prSet>
      <dgm:spPr/>
      <dgm:t>
        <a:bodyPr/>
        <a:lstStyle/>
        <a:p>
          <a:endParaRPr lang="en-US"/>
        </a:p>
      </dgm:t>
    </dgm:pt>
    <dgm:pt modelId="{AAA21924-5DB8-4B78-A09D-EC5DAC5A1481}" type="pres">
      <dgm:prSet presAssocID="{A8157C56-DE3F-4465-A18C-F0D3D399FEE2}" presName="bullet5d" presStyleLbl="node1" presStyleIdx="3" presStyleCnt="5" custLinFactNeighborX="-6737" custLinFactNeighborY="173"/>
      <dgm:spPr>
        <a:solidFill>
          <a:srgbClr val="FFFF00"/>
        </a:solidFill>
        <a:ln>
          <a:solidFill>
            <a:srgbClr val="901084"/>
          </a:solidFill>
        </a:ln>
      </dgm:spPr>
    </dgm:pt>
    <dgm:pt modelId="{EED67EF5-7607-4FB3-8F4C-08BECAF88DC2}" type="pres">
      <dgm:prSet presAssocID="{A8157C56-DE3F-4465-A18C-F0D3D399FEE2}" presName="textBox5d" presStyleLbl="revTx" presStyleIdx="3" presStyleCnt="5" custScaleY="53621" custLinFactNeighborX="-3143" custLinFactNeighborY="-12545">
        <dgm:presLayoutVars>
          <dgm:bulletEnabled val="1"/>
        </dgm:presLayoutVars>
      </dgm:prSet>
      <dgm:spPr/>
      <dgm:t>
        <a:bodyPr/>
        <a:lstStyle/>
        <a:p>
          <a:endParaRPr lang="en-US"/>
        </a:p>
      </dgm:t>
    </dgm:pt>
    <dgm:pt modelId="{364AE6D5-3025-4849-9383-2667B09046FF}" type="pres">
      <dgm:prSet presAssocID="{0D963388-861C-4025-83F1-0BDD0B58BE22}" presName="bullet5e" presStyleLbl="node1" presStyleIdx="4" presStyleCnt="5" custLinFactNeighborX="-2122" custLinFactNeighborY="1130"/>
      <dgm:spPr>
        <a:solidFill>
          <a:srgbClr val="FFFF00"/>
        </a:solidFill>
        <a:ln>
          <a:solidFill>
            <a:srgbClr val="901084"/>
          </a:solidFill>
        </a:ln>
      </dgm:spPr>
    </dgm:pt>
    <dgm:pt modelId="{6A84E900-BCB6-4CDB-ADC1-4EA60DAD9057}" type="pres">
      <dgm:prSet presAssocID="{0D963388-861C-4025-83F1-0BDD0B58BE22}" presName="textBox5e" presStyleLbl="revTx" presStyleIdx="4" presStyleCnt="5" custScaleX="111608" custScaleY="73726" custLinFactNeighborX="-10036" custLinFactNeighborY="1716">
        <dgm:presLayoutVars>
          <dgm:bulletEnabled val="1"/>
        </dgm:presLayoutVars>
      </dgm:prSet>
      <dgm:spPr/>
      <dgm:t>
        <a:bodyPr/>
        <a:lstStyle/>
        <a:p>
          <a:endParaRPr lang="en-US"/>
        </a:p>
      </dgm:t>
    </dgm:pt>
  </dgm:ptLst>
  <dgm:cxnLst>
    <dgm:cxn modelId="{52E5F18B-0080-46EC-A037-C8AB7BC0D56A}" type="presOf" srcId="{219396D6-D7EF-4DA1-B10D-835D32E1E41D}" destId="{BF3E946E-16AF-4C42-BFA3-0CFBAE6807E6}" srcOrd="0" destOrd="0" presId="urn:microsoft.com/office/officeart/2005/8/layout/arrow2"/>
    <dgm:cxn modelId="{A702402A-856F-40D0-AF19-6310413DFF3C}" srcId="{E54808A4-6ED8-44F4-9CB0-DF4F0BE3450B}" destId="{0D963388-861C-4025-83F1-0BDD0B58BE22}" srcOrd="4" destOrd="0" parTransId="{7BE1489C-FF9A-4ACB-9C91-3D40A45397FC}" sibTransId="{8BB8BBC9-6B39-4751-9592-47B648F0E86E}"/>
    <dgm:cxn modelId="{037B2C0E-4527-4711-B7B5-4068D85BB969}" srcId="{E54808A4-6ED8-44F4-9CB0-DF4F0BE3450B}" destId="{C0C5BC21-B520-44B5-B11C-4B95AD44D488}" srcOrd="5" destOrd="0" parTransId="{D9195D38-EE8E-4EA4-A21C-059843093CAF}" sibTransId="{FABF5BA2-D3BE-42BA-AAB7-0346605B44E6}"/>
    <dgm:cxn modelId="{51E2945D-7F5A-42C9-A1A9-8D4FA62C6FD7}" srcId="{E54808A4-6ED8-44F4-9CB0-DF4F0BE3450B}" destId="{32DA1D00-4F91-4C50-896A-DF2F9771BFC8}" srcOrd="0" destOrd="0" parTransId="{AB04EFDB-6FA5-4A34-A87C-55E98395D30B}" sibTransId="{A0FB440A-7004-41E2-A9DE-B9DC9BA4F078}"/>
    <dgm:cxn modelId="{CCB9E477-A5D9-48FD-B94F-F4B747435122}" srcId="{E54808A4-6ED8-44F4-9CB0-DF4F0BE3450B}" destId="{219396D6-D7EF-4DA1-B10D-835D32E1E41D}" srcOrd="2" destOrd="0" parTransId="{F0EDDED0-7A1A-46BF-B188-9E3A2A83D84D}" sibTransId="{9808BED5-517E-4A27-B7A1-64866C2B954C}"/>
    <dgm:cxn modelId="{E2EB417A-A4B5-4D9E-BB98-E4A0FCABEEB7}" srcId="{E54808A4-6ED8-44F4-9CB0-DF4F0BE3450B}" destId="{A8157C56-DE3F-4465-A18C-F0D3D399FEE2}" srcOrd="3" destOrd="0" parTransId="{1CE156A8-D7A5-436F-8FDE-02D71ABAEACA}" sibTransId="{B8CE464D-FB0F-4356-A6A3-E75CB050E177}"/>
    <dgm:cxn modelId="{CC88E39A-B389-435F-9EF2-C84277D60D8F}" type="presOf" srcId="{E54808A4-6ED8-44F4-9CB0-DF4F0BE3450B}" destId="{FA80E280-830D-4861-82AD-AF9762F6BA93}" srcOrd="0" destOrd="0" presId="urn:microsoft.com/office/officeart/2005/8/layout/arrow2"/>
    <dgm:cxn modelId="{68D337D7-CBB5-46B3-843D-9725E6FCA444}" type="presOf" srcId="{A8157C56-DE3F-4465-A18C-F0D3D399FEE2}" destId="{EED67EF5-7607-4FB3-8F4C-08BECAF88DC2}" srcOrd="0" destOrd="0" presId="urn:microsoft.com/office/officeart/2005/8/layout/arrow2"/>
    <dgm:cxn modelId="{A3AA8972-A853-46F8-B30B-F051968330EF}" type="presOf" srcId="{32DA1D00-4F91-4C50-896A-DF2F9771BFC8}" destId="{0BB2F34C-5DB6-4671-A0DD-DAC0FAC8B3C8}" srcOrd="0" destOrd="0" presId="urn:microsoft.com/office/officeart/2005/8/layout/arrow2"/>
    <dgm:cxn modelId="{2A7EFD9C-FDD1-4A90-A2B5-B07B22B24040}" type="presOf" srcId="{FCC3B04E-8382-4AC4-AD1A-30D6B62655F4}" destId="{30C49FC3-D8DC-44E7-B206-3D94DFAC8D4E}" srcOrd="0" destOrd="0" presId="urn:microsoft.com/office/officeart/2005/8/layout/arrow2"/>
    <dgm:cxn modelId="{049486AF-4BBA-40BC-BF46-750227B9A350}" srcId="{E54808A4-6ED8-44F4-9CB0-DF4F0BE3450B}" destId="{FCC3B04E-8382-4AC4-AD1A-30D6B62655F4}" srcOrd="1" destOrd="0" parTransId="{45A1CC12-F8D2-45B7-917D-B390CA602E6F}" sibTransId="{0E335D05-1A5B-4DB4-A58B-C7172485E8D4}"/>
    <dgm:cxn modelId="{9F693F48-4BFB-44C6-B549-B3232FD0215D}" type="presOf" srcId="{0D963388-861C-4025-83F1-0BDD0B58BE22}" destId="{6A84E900-BCB6-4CDB-ADC1-4EA60DAD9057}" srcOrd="0" destOrd="0" presId="urn:microsoft.com/office/officeart/2005/8/layout/arrow2"/>
    <dgm:cxn modelId="{D94F3ABE-F2EA-4008-8D28-27C61FCC8653}" type="presParOf" srcId="{FA80E280-830D-4861-82AD-AF9762F6BA93}" destId="{0343333A-CC16-4605-9F9C-6AD4684002BA}" srcOrd="0" destOrd="0" presId="urn:microsoft.com/office/officeart/2005/8/layout/arrow2"/>
    <dgm:cxn modelId="{6285D86F-55DA-4E8A-A7EA-D43826259D9A}" type="presParOf" srcId="{FA80E280-830D-4861-82AD-AF9762F6BA93}" destId="{70C5113E-1D31-4F8F-92D5-4FBE90A34E13}" srcOrd="1" destOrd="0" presId="urn:microsoft.com/office/officeart/2005/8/layout/arrow2"/>
    <dgm:cxn modelId="{A6D98C45-C6A1-4E92-A38B-838741F4F1C5}" type="presParOf" srcId="{70C5113E-1D31-4F8F-92D5-4FBE90A34E13}" destId="{C5BEB115-7027-4B32-A3DE-77EF999486AC}" srcOrd="0" destOrd="0" presId="urn:microsoft.com/office/officeart/2005/8/layout/arrow2"/>
    <dgm:cxn modelId="{D6AA2BFD-ACC9-4206-BDA5-B9ECBC2DC7CB}" type="presParOf" srcId="{70C5113E-1D31-4F8F-92D5-4FBE90A34E13}" destId="{0BB2F34C-5DB6-4671-A0DD-DAC0FAC8B3C8}" srcOrd="1" destOrd="0" presId="urn:microsoft.com/office/officeart/2005/8/layout/arrow2"/>
    <dgm:cxn modelId="{98DC1331-C45A-4E22-80FB-43B3DA1FB554}" type="presParOf" srcId="{70C5113E-1D31-4F8F-92D5-4FBE90A34E13}" destId="{C0FEDFA5-A51F-4049-8C1E-611C9F6DED49}" srcOrd="2" destOrd="0" presId="urn:microsoft.com/office/officeart/2005/8/layout/arrow2"/>
    <dgm:cxn modelId="{7A6741CF-1F44-4149-A33B-747060642A29}" type="presParOf" srcId="{70C5113E-1D31-4F8F-92D5-4FBE90A34E13}" destId="{30C49FC3-D8DC-44E7-B206-3D94DFAC8D4E}" srcOrd="3" destOrd="0" presId="urn:microsoft.com/office/officeart/2005/8/layout/arrow2"/>
    <dgm:cxn modelId="{E97F54D8-8DC2-4DE2-94DF-79682DEB10C2}" type="presParOf" srcId="{70C5113E-1D31-4F8F-92D5-4FBE90A34E13}" destId="{51DC9FE9-A1F8-4CB5-81E5-D690FAF2B4E8}" srcOrd="4" destOrd="0" presId="urn:microsoft.com/office/officeart/2005/8/layout/arrow2"/>
    <dgm:cxn modelId="{0FE5CCFC-6FC9-4C11-8359-0FB830DEB0AD}" type="presParOf" srcId="{70C5113E-1D31-4F8F-92D5-4FBE90A34E13}" destId="{BF3E946E-16AF-4C42-BFA3-0CFBAE6807E6}" srcOrd="5" destOrd="0" presId="urn:microsoft.com/office/officeart/2005/8/layout/arrow2"/>
    <dgm:cxn modelId="{5D8A88D4-6F43-4A89-9F7D-326FCF569728}" type="presParOf" srcId="{70C5113E-1D31-4F8F-92D5-4FBE90A34E13}" destId="{AAA21924-5DB8-4B78-A09D-EC5DAC5A1481}" srcOrd="6" destOrd="0" presId="urn:microsoft.com/office/officeart/2005/8/layout/arrow2"/>
    <dgm:cxn modelId="{B4529D2A-0720-49B0-8F58-8378E5D8C789}" type="presParOf" srcId="{70C5113E-1D31-4F8F-92D5-4FBE90A34E13}" destId="{EED67EF5-7607-4FB3-8F4C-08BECAF88DC2}" srcOrd="7" destOrd="0" presId="urn:microsoft.com/office/officeart/2005/8/layout/arrow2"/>
    <dgm:cxn modelId="{0F706FC7-210C-4198-B085-90FF5744FEE9}" type="presParOf" srcId="{70C5113E-1D31-4F8F-92D5-4FBE90A34E13}" destId="{364AE6D5-3025-4849-9383-2667B09046FF}" srcOrd="8" destOrd="0" presId="urn:microsoft.com/office/officeart/2005/8/layout/arrow2"/>
    <dgm:cxn modelId="{3E8D2CE8-CADB-4CB1-94E1-D0101F6F031C}" type="presParOf" srcId="{70C5113E-1D31-4F8F-92D5-4FBE90A34E13}" destId="{6A84E900-BCB6-4CDB-ADC1-4EA60DAD9057}"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EC3B3BE-C3BC-426D-A4CD-A0BA880234B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06A111FC-4B30-4205-A97F-DABF1E3CAF58}">
      <dgm:prSet phldrT="[Text]" custT="1"/>
      <dgm:spPr>
        <a:solidFill>
          <a:srgbClr val="CC99FF"/>
        </a:solidFill>
        <a:ln>
          <a:solidFill>
            <a:srgbClr val="9933FF"/>
          </a:solidFill>
        </a:ln>
      </dgm:spPr>
      <dgm:t>
        <a:bodyPr/>
        <a:lstStyle/>
        <a:p>
          <a:r>
            <a:rPr lang="en-US" sz="2000" dirty="0"/>
            <a:t>- </a:t>
          </a:r>
          <a:r>
            <a:rPr lang="vi-VN" sz="2000" dirty="0"/>
            <a:t>Tuyên truyền những kết quả đạt được</a:t>
          </a:r>
          <a:endParaRPr lang="en-US" sz="2000" dirty="0"/>
        </a:p>
      </dgm:t>
    </dgm:pt>
    <dgm:pt modelId="{300D403C-1990-42BC-866F-9A92E239363D}" type="parTrans" cxnId="{109C7809-A297-4BA3-B844-71F1F662FE45}">
      <dgm:prSet/>
      <dgm:spPr/>
      <dgm:t>
        <a:bodyPr/>
        <a:lstStyle/>
        <a:p>
          <a:endParaRPr lang="en-US"/>
        </a:p>
      </dgm:t>
    </dgm:pt>
    <dgm:pt modelId="{6C08D2EB-C995-42E7-BA7B-D4683AC6D29A}" type="sibTrans" cxnId="{109C7809-A297-4BA3-B844-71F1F662FE45}">
      <dgm:prSet/>
      <dgm:spPr/>
      <dgm:t>
        <a:bodyPr/>
        <a:lstStyle/>
        <a:p>
          <a:endParaRPr lang="en-US"/>
        </a:p>
      </dgm:t>
    </dgm:pt>
    <dgm:pt modelId="{DF923049-FCB3-44DE-9E19-CD2CF2B6A57E}">
      <dgm:prSet phldrT="[Text]" custT="1" custLinFactNeighborX="4767" custLinFactNeighborY="-1291"/>
      <dgm:spPr>
        <a:solidFill>
          <a:srgbClr val="CC99FF"/>
        </a:solidFill>
        <a:ln>
          <a:solidFill>
            <a:srgbClr val="9933FF"/>
          </a:solidFill>
        </a:ln>
      </dgm:spPr>
      <dgm:t>
        <a:bodyPr/>
        <a:lstStyle/>
        <a:p>
          <a:r>
            <a:rPr lang="vi-VN" sz="2000" dirty="0"/>
            <a:t>đồng thuận với </a:t>
          </a:r>
          <a:r>
            <a:rPr lang="vi-VN" sz="2000" dirty="0">
              <a:solidFill>
                <a:srgbClr val="FF0000"/>
              </a:solidFill>
            </a:rPr>
            <a:t>các chủ trương đổi mới về giáo dục tiểu học</a:t>
          </a:r>
          <a:endParaRPr lang="en-US" sz="2000" dirty="0"/>
        </a:p>
      </dgm:t>
    </dgm:pt>
    <dgm:pt modelId="{9260C30D-0C25-4A67-8525-2E09D8ADA32A}" type="parTrans" cxnId="{69BF3CB7-53DE-4E68-9597-B4F2A1D46124}">
      <dgm:prSet/>
      <dgm:spPr/>
      <dgm:t>
        <a:bodyPr/>
        <a:lstStyle/>
        <a:p>
          <a:endParaRPr lang="en-US"/>
        </a:p>
      </dgm:t>
    </dgm:pt>
    <dgm:pt modelId="{3CCC54A4-347E-4883-A054-B473ADDA5683}" type="sibTrans" cxnId="{69BF3CB7-53DE-4E68-9597-B4F2A1D46124}">
      <dgm:prSet/>
      <dgm:spPr/>
      <dgm:t>
        <a:bodyPr/>
        <a:lstStyle/>
        <a:p>
          <a:endParaRPr lang="en-US"/>
        </a:p>
      </dgm:t>
    </dgm:pt>
    <dgm:pt modelId="{BBAC141A-53E7-4F27-856E-5A9510899678}">
      <dgm:prSet phldrT="[Text]" custT="1"/>
      <dgm:spPr>
        <a:solidFill>
          <a:srgbClr val="CC99FF"/>
        </a:solidFill>
        <a:ln>
          <a:solidFill>
            <a:srgbClr val="9933FF"/>
          </a:solidFill>
        </a:ln>
      </dgm:spPr>
      <dgm:t>
        <a:bodyPr/>
        <a:lstStyle/>
        <a:p>
          <a:r>
            <a:rPr lang="en-US" sz="2000" dirty="0"/>
            <a:t>- </a:t>
          </a:r>
          <a:r>
            <a:rPr lang="vi-VN" sz="2000" dirty="0"/>
            <a:t>Đội ngũ nhà giáo, cán bộ quản lí giáo dục </a:t>
          </a:r>
          <a:r>
            <a:rPr lang="vi-VN" sz="2000" dirty="0">
              <a:solidFill>
                <a:srgbClr val="FF0000"/>
              </a:solidFill>
            </a:rPr>
            <a:t>chủ động viết và đưa tin</a:t>
          </a:r>
          <a:endParaRPr lang="en-US" sz="2000" dirty="0"/>
        </a:p>
      </dgm:t>
    </dgm:pt>
    <dgm:pt modelId="{423A88CC-0736-4134-AFC1-72773646662C}" type="parTrans" cxnId="{D63DC444-E268-4BD5-B0C9-B10EB982E0E1}">
      <dgm:prSet/>
      <dgm:spPr/>
      <dgm:t>
        <a:bodyPr/>
        <a:lstStyle/>
        <a:p>
          <a:endParaRPr lang="en-US"/>
        </a:p>
      </dgm:t>
    </dgm:pt>
    <dgm:pt modelId="{28E52A2B-5719-406A-8FE6-0ACA79D99FBF}" type="sibTrans" cxnId="{D63DC444-E268-4BD5-B0C9-B10EB982E0E1}">
      <dgm:prSet/>
      <dgm:spPr/>
      <dgm:t>
        <a:bodyPr/>
        <a:lstStyle/>
        <a:p>
          <a:endParaRPr lang="en-US"/>
        </a:p>
      </dgm:t>
    </dgm:pt>
    <dgm:pt modelId="{6E06363A-F71C-4EB7-A180-3D3CFC7C12A8}">
      <dgm:prSet phldrT="[Text]" custT="1"/>
      <dgm:spPr>
        <a:solidFill>
          <a:srgbClr val="CC99FF"/>
        </a:solidFill>
        <a:ln>
          <a:solidFill>
            <a:srgbClr val="9933FF"/>
          </a:solidFill>
        </a:ln>
      </dgm:spPr>
      <dgm:t>
        <a:bodyPr/>
        <a:lstStyle/>
        <a:p>
          <a:r>
            <a:rPr lang="vi-VN" sz="2000" dirty="0"/>
            <a:t>Tuyên truyền sâu rộng đến học sinh và phụ huynh và giáo viên </a:t>
          </a:r>
          <a:r>
            <a:rPr lang="vi-VN" sz="2000" dirty="0">
              <a:solidFill>
                <a:srgbClr val="FF0000"/>
              </a:solidFill>
            </a:rPr>
            <a:t>tổng đài 111 về phòng chống xâm hại cho trẻ em</a:t>
          </a:r>
          <a:r>
            <a:rPr lang="vi-VN" sz="2000" dirty="0"/>
            <a:t>.</a:t>
          </a:r>
          <a:endParaRPr lang="en-US" sz="2000" dirty="0"/>
        </a:p>
      </dgm:t>
    </dgm:pt>
    <dgm:pt modelId="{A1E751AE-ADFD-4AE9-B06B-BB0E88113939}" type="parTrans" cxnId="{7F4BC08D-E992-4B27-A71F-A68D7BA7D3B2}">
      <dgm:prSet/>
      <dgm:spPr/>
      <dgm:t>
        <a:bodyPr/>
        <a:lstStyle/>
        <a:p>
          <a:endParaRPr lang="en-US"/>
        </a:p>
      </dgm:t>
    </dgm:pt>
    <dgm:pt modelId="{D4FC203E-CA64-4039-9F6A-613B8A4C92CD}" type="sibTrans" cxnId="{7F4BC08D-E992-4B27-A71F-A68D7BA7D3B2}">
      <dgm:prSet/>
      <dgm:spPr/>
      <dgm:t>
        <a:bodyPr/>
        <a:lstStyle/>
        <a:p>
          <a:endParaRPr lang="en-US"/>
        </a:p>
      </dgm:t>
    </dgm:pt>
    <dgm:pt modelId="{91E7DBAD-3CE2-4F1F-9263-FE2432E8FBE7}">
      <dgm:prSet phldrT="[Text]" custT="1" custLinFactNeighborX="4767" custLinFactNeighborY="-1291"/>
      <dgm:spPr>
        <a:solidFill>
          <a:srgbClr val="CC99FF"/>
        </a:solidFill>
        <a:ln>
          <a:solidFill>
            <a:srgbClr val="9933FF"/>
          </a:solidFill>
        </a:ln>
      </dgm:spPr>
      <dgm:t>
        <a:bodyPr/>
        <a:lstStyle/>
        <a:p>
          <a:r>
            <a:rPr lang="vi-VN" sz="2000" dirty="0"/>
            <a:t>để xã hội hiểu và chia sẻ</a:t>
          </a:r>
          <a:r>
            <a:rPr lang="en-US" sz="2000" dirty="0"/>
            <a:t>, </a:t>
          </a:r>
          <a:r>
            <a:rPr lang="en-US" sz="2000" dirty="0" err="1"/>
            <a:t>đồng</a:t>
          </a:r>
          <a:r>
            <a:rPr lang="en-US" sz="2000" dirty="0"/>
            <a:t> </a:t>
          </a:r>
          <a:r>
            <a:rPr lang="en-US" sz="2000" dirty="0" err="1"/>
            <a:t>cảm</a:t>
          </a:r>
          <a:endParaRPr lang="en-US" sz="2000" dirty="0"/>
        </a:p>
      </dgm:t>
    </dgm:pt>
    <dgm:pt modelId="{648591F8-8F8F-4087-BD6E-7C949CCE5D6B}" type="sibTrans" cxnId="{514F0A6D-01D8-4A5C-BE45-84A34173FA26}">
      <dgm:prSet/>
      <dgm:spPr/>
      <dgm:t>
        <a:bodyPr/>
        <a:lstStyle/>
        <a:p>
          <a:endParaRPr lang="en-US"/>
        </a:p>
      </dgm:t>
    </dgm:pt>
    <dgm:pt modelId="{B4AAE1BA-5A72-4052-A288-A338AE8E72F3}" type="parTrans" cxnId="{514F0A6D-01D8-4A5C-BE45-84A34173FA26}">
      <dgm:prSet/>
      <dgm:spPr/>
      <dgm:t>
        <a:bodyPr/>
        <a:lstStyle/>
        <a:p>
          <a:endParaRPr lang="en-US"/>
        </a:p>
      </dgm:t>
    </dgm:pt>
    <dgm:pt modelId="{21DCBC7B-672D-4738-B5BD-4C477D917889}">
      <dgm:prSet phldrT="[Text]" custT="1"/>
      <dgm:spPr>
        <a:solidFill>
          <a:srgbClr val="CC99FF"/>
        </a:solidFill>
        <a:ln>
          <a:solidFill>
            <a:srgbClr val="9933FF"/>
          </a:solidFill>
        </a:ln>
      </dgm:spPr>
      <dgm:t>
        <a:bodyPr/>
        <a:lstStyle/>
        <a:p>
          <a:r>
            <a:rPr lang="vi-VN" sz="2000" dirty="0">
              <a:solidFill>
                <a:srgbClr val="FF0000"/>
              </a:solidFill>
            </a:rPr>
            <a:t>bài về các hoạt động của ngành</a:t>
          </a:r>
          <a:r>
            <a:rPr lang="vi-VN" sz="2000" dirty="0"/>
            <a:t>,</a:t>
          </a:r>
          <a:endParaRPr lang="en-US" sz="2000" dirty="0"/>
        </a:p>
      </dgm:t>
    </dgm:pt>
    <dgm:pt modelId="{A8D3F071-4A0D-4425-B313-28696D702D97}" type="sibTrans" cxnId="{F9E87D92-4B35-4C53-92E9-25C8357C22FF}">
      <dgm:prSet/>
      <dgm:spPr/>
      <dgm:t>
        <a:bodyPr/>
        <a:lstStyle/>
        <a:p>
          <a:endParaRPr lang="en-US"/>
        </a:p>
      </dgm:t>
    </dgm:pt>
    <dgm:pt modelId="{C351FAB6-C385-4D84-8594-BC687DA490DA}" type="parTrans" cxnId="{F9E87D92-4B35-4C53-92E9-25C8357C22FF}">
      <dgm:prSet/>
      <dgm:spPr/>
      <dgm:t>
        <a:bodyPr/>
        <a:lstStyle/>
        <a:p>
          <a:endParaRPr lang="en-US"/>
        </a:p>
      </dgm:t>
    </dgm:pt>
    <dgm:pt modelId="{7FD272D1-DF34-406A-BF73-5ABD0DBCC8AD}">
      <dgm:prSet phldrT="[Text]" custT="1"/>
      <dgm:spPr>
        <a:solidFill>
          <a:srgbClr val="CC99FF"/>
        </a:solidFill>
        <a:ln>
          <a:solidFill>
            <a:srgbClr val="9933FF"/>
          </a:solidFill>
        </a:ln>
      </dgm:spPr>
      <dgm:t>
        <a:bodyPr/>
        <a:lstStyle/>
        <a:p>
          <a:r>
            <a:rPr lang="en-US" sz="2000" dirty="0"/>
            <a:t>c</a:t>
          </a:r>
          <a:r>
            <a:rPr lang="vi-VN" sz="2000" dirty="0"/>
            <a:t>ác gương người tốt, việc tốt, các điển hình tiên tiến</a:t>
          </a:r>
          <a:endParaRPr lang="en-US" sz="2000" dirty="0"/>
        </a:p>
      </dgm:t>
    </dgm:pt>
    <dgm:pt modelId="{D1EA7370-F712-43D3-B473-7DCFC55D4F03}" type="parTrans" cxnId="{52FAF881-E622-4E69-872C-B8F6A6EDA7F8}">
      <dgm:prSet/>
      <dgm:spPr/>
      <dgm:t>
        <a:bodyPr/>
        <a:lstStyle/>
        <a:p>
          <a:endParaRPr lang="en-US"/>
        </a:p>
      </dgm:t>
    </dgm:pt>
    <dgm:pt modelId="{B4DDB0E3-D173-481C-845B-23C5E1E50B88}" type="sibTrans" cxnId="{52FAF881-E622-4E69-872C-B8F6A6EDA7F8}">
      <dgm:prSet/>
      <dgm:spPr/>
      <dgm:t>
        <a:bodyPr/>
        <a:lstStyle/>
        <a:p>
          <a:endParaRPr lang="en-US"/>
        </a:p>
      </dgm:t>
    </dgm:pt>
    <dgm:pt modelId="{B73D99F1-0754-49EF-980E-310858B3D11F}">
      <dgm:prSet phldrT="[Text]" custT="1"/>
      <dgm:spPr>
        <a:solidFill>
          <a:srgbClr val="CC99FF"/>
        </a:solidFill>
        <a:ln>
          <a:solidFill>
            <a:srgbClr val="9933FF"/>
          </a:solidFill>
        </a:ln>
      </dgm:spPr>
      <dgm:t>
        <a:bodyPr/>
        <a:lstStyle/>
        <a:p>
          <a:r>
            <a:rPr lang="en-US" sz="2000" dirty="0"/>
            <a:t>- </a:t>
          </a:r>
          <a:r>
            <a:rPr lang="vi-VN" sz="2000" dirty="0"/>
            <a:t>Đẩy mạnh công tác truyền thông và tuyên truyền </a:t>
          </a:r>
          <a:endParaRPr lang="en-US" sz="2000" dirty="0"/>
        </a:p>
      </dgm:t>
    </dgm:pt>
    <dgm:pt modelId="{B11982B6-4AAA-4EBB-84E0-7478B656F6A1}" type="sibTrans" cxnId="{99D0C5D7-B0E6-497B-A59C-601DEF070686}">
      <dgm:prSet/>
      <dgm:spPr/>
      <dgm:t>
        <a:bodyPr/>
        <a:lstStyle/>
        <a:p>
          <a:endParaRPr lang="en-US"/>
        </a:p>
      </dgm:t>
    </dgm:pt>
    <dgm:pt modelId="{1C5C6013-E5FB-4E5C-907A-039E45C74C81}" type="parTrans" cxnId="{99D0C5D7-B0E6-497B-A59C-601DEF070686}">
      <dgm:prSet/>
      <dgm:spPr/>
      <dgm:t>
        <a:bodyPr/>
        <a:lstStyle/>
        <a:p>
          <a:endParaRPr lang="en-US"/>
        </a:p>
      </dgm:t>
    </dgm:pt>
    <dgm:pt modelId="{84C8A2F7-B20D-40BA-94AD-88BD22BE77C9}">
      <dgm:prSet phldrT="[Text]" custT="1"/>
      <dgm:spPr>
        <a:solidFill>
          <a:srgbClr val="CC99FF"/>
        </a:solidFill>
        <a:ln>
          <a:solidFill>
            <a:srgbClr val="9933FF"/>
          </a:solidFill>
        </a:ln>
      </dgm:spPr>
      <dgm:t>
        <a:bodyPr/>
        <a:lstStyle/>
        <a:p>
          <a:r>
            <a:rPr lang="vi-VN" sz="1800" dirty="0">
              <a:solidFill>
                <a:srgbClr val="FF0000"/>
              </a:solidFill>
            </a:rPr>
            <a:t>50 năm Di chúc của Hồ Chủ tịch.</a:t>
          </a:r>
          <a:r>
            <a:rPr lang="vi-VN" sz="1800" dirty="0"/>
            <a:t> </a:t>
          </a:r>
          <a:endParaRPr lang="en-US" sz="1800" dirty="0"/>
        </a:p>
      </dgm:t>
    </dgm:pt>
    <dgm:pt modelId="{B74487DA-DD72-410A-8942-9CFF3D13AFCD}" type="sibTrans" cxnId="{8AD5264F-4C0D-48A8-B49D-3217D486172C}">
      <dgm:prSet/>
      <dgm:spPr/>
      <dgm:t>
        <a:bodyPr/>
        <a:lstStyle/>
        <a:p>
          <a:endParaRPr lang="en-US"/>
        </a:p>
      </dgm:t>
    </dgm:pt>
    <dgm:pt modelId="{CC849578-DC79-4192-B613-E7CD9E5931B3}" type="parTrans" cxnId="{8AD5264F-4C0D-48A8-B49D-3217D486172C}">
      <dgm:prSet/>
      <dgm:spPr/>
      <dgm:t>
        <a:bodyPr/>
        <a:lstStyle/>
        <a:p>
          <a:endParaRPr lang="en-US"/>
        </a:p>
      </dgm:t>
    </dgm:pt>
    <dgm:pt modelId="{ED0414A2-923D-41E5-84A0-6540AA3C4062}">
      <dgm:prSet phldrT="[Text]" custT="1"/>
      <dgm:spPr>
        <a:solidFill>
          <a:srgbClr val="CC99FF"/>
        </a:solidFill>
        <a:ln>
          <a:solidFill>
            <a:srgbClr val="9933FF"/>
          </a:solidFill>
        </a:ln>
      </dgm:spPr>
      <dgm:t>
        <a:bodyPr/>
        <a:lstStyle/>
        <a:p>
          <a:r>
            <a:rPr lang="vi-VN" sz="1800" i="1" dirty="0">
              <a:solidFill>
                <a:srgbClr val="FF0000"/>
              </a:solidFill>
            </a:rPr>
            <a:t>“Người dân thành phố Hồ Chí Minh không xả rác ra đường và kênh rạch, vì thành phố sạch và giảm ngập nước</a:t>
          </a:r>
          <a:r>
            <a:rPr lang="vi-VN" sz="1800" i="1" dirty="0">
              <a:solidFill>
                <a:srgbClr val="C00000"/>
              </a:solidFill>
            </a:rPr>
            <a:t>”</a:t>
          </a:r>
          <a:endParaRPr lang="en-US" sz="1800" dirty="0">
            <a:solidFill>
              <a:srgbClr val="C00000"/>
            </a:solidFill>
          </a:endParaRPr>
        </a:p>
      </dgm:t>
    </dgm:pt>
    <dgm:pt modelId="{CE33A589-3C3B-4E35-92B2-725E9AAF8586}" type="parTrans" cxnId="{CB2CCCC5-31F1-45C0-A3F0-934AF1032749}">
      <dgm:prSet/>
      <dgm:spPr/>
      <dgm:t>
        <a:bodyPr/>
        <a:lstStyle/>
        <a:p>
          <a:endParaRPr lang="en-US"/>
        </a:p>
      </dgm:t>
    </dgm:pt>
    <dgm:pt modelId="{3A06392D-08A7-4DEE-849C-F553F4A5EA83}" type="sibTrans" cxnId="{CB2CCCC5-31F1-45C0-A3F0-934AF1032749}">
      <dgm:prSet/>
      <dgm:spPr/>
      <dgm:t>
        <a:bodyPr/>
        <a:lstStyle/>
        <a:p>
          <a:endParaRPr lang="en-US"/>
        </a:p>
      </dgm:t>
    </dgm:pt>
    <dgm:pt modelId="{64830330-1C2D-412F-9BEC-A40FFADFBF10}" type="pres">
      <dgm:prSet presAssocID="{2EC3B3BE-C3BC-426D-A4CD-A0BA880234BB}" presName="Name0" presStyleCnt="0">
        <dgm:presLayoutVars>
          <dgm:dir/>
          <dgm:resizeHandles val="exact"/>
        </dgm:presLayoutVars>
      </dgm:prSet>
      <dgm:spPr/>
      <dgm:t>
        <a:bodyPr/>
        <a:lstStyle/>
        <a:p>
          <a:endParaRPr lang="en-US"/>
        </a:p>
      </dgm:t>
    </dgm:pt>
    <dgm:pt modelId="{1BC93BC4-4C4F-496A-96B0-0CC1317B6C89}" type="pres">
      <dgm:prSet presAssocID="{06A111FC-4B30-4205-A97F-DABF1E3CAF58}" presName="node" presStyleLbl="node1" presStyleIdx="0" presStyleCnt="4" custLinFactNeighborX="4767" custLinFactNeighborY="-1291">
        <dgm:presLayoutVars>
          <dgm:bulletEnabled val="1"/>
        </dgm:presLayoutVars>
      </dgm:prSet>
      <dgm:spPr/>
      <dgm:t>
        <a:bodyPr/>
        <a:lstStyle/>
        <a:p>
          <a:endParaRPr lang="en-US"/>
        </a:p>
      </dgm:t>
    </dgm:pt>
    <dgm:pt modelId="{C5915C89-2E9D-4EB4-B2AA-F34D6FDD84F7}" type="pres">
      <dgm:prSet presAssocID="{6C08D2EB-C995-42E7-BA7B-D4683AC6D29A}" presName="sibTrans" presStyleCnt="0"/>
      <dgm:spPr/>
    </dgm:pt>
    <dgm:pt modelId="{8D020145-7B8D-4788-9A21-CB1849AA109D}" type="pres">
      <dgm:prSet presAssocID="{BBAC141A-53E7-4F27-856E-5A9510899678}" presName="node" presStyleLbl="node1" presStyleIdx="1" presStyleCnt="4">
        <dgm:presLayoutVars>
          <dgm:bulletEnabled val="1"/>
        </dgm:presLayoutVars>
      </dgm:prSet>
      <dgm:spPr/>
      <dgm:t>
        <a:bodyPr/>
        <a:lstStyle/>
        <a:p>
          <a:endParaRPr lang="en-US"/>
        </a:p>
      </dgm:t>
    </dgm:pt>
    <dgm:pt modelId="{AD99E489-5349-4C7C-A6E1-241688BEAC13}" type="pres">
      <dgm:prSet presAssocID="{28E52A2B-5719-406A-8FE6-0ACA79D99FBF}" presName="sibTrans" presStyleCnt="0"/>
      <dgm:spPr/>
    </dgm:pt>
    <dgm:pt modelId="{C379C0A0-EF28-4F52-8D4E-EA636398F4FA}" type="pres">
      <dgm:prSet presAssocID="{B73D99F1-0754-49EF-980E-310858B3D11F}" presName="node" presStyleLbl="node1" presStyleIdx="2" presStyleCnt="4" custScaleX="109277">
        <dgm:presLayoutVars>
          <dgm:bulletEnabled val="1"/>
        </dgm:presLayoutVars>
      </dgm:prSet>
      <dgm:spPr/>
      <dgm:t>
        <a:bodyPr/>
        <a:lstStyle/>
        <a:p>
          <a:endParaRPr lang="en-US"/>
        </a:p>
      </dgm:t>
    </dgm:pt>
    <dgm:pt modelId="{D9802BA5-4EE7-415B-BC1E-16F1C393FE30}" type="pres">
      <dgm:prSet presAssocID="{B11982B6-4AAA-4EBB-84E0-7478B656F6A1}" presName="sibTrans" presStyleCnt="0"/>
      <dgm:spPr/>
    </dgm:pt>
    <dgm:pt modelId="{80155854-BB66-47EA-8957-DA656D7D534B}" type="pres">
      <dgm:prSet presAssocID="{6E06363A-F71C-4EB7-A180-3D3CFC7C12A8}" presName="node" presStyleLbl="node1" presStyleIdx="3" presStyleCnt="4">
        <dgm:presLayoutVars>
          <dgm:bulletEnabled val="1"/>
        </dgm:presLayoutVars>
      </dgm:prSet>
      <dgm:spPr/>
      <dgm:t>
        <a:bodyPr/>
        <a:lstStyle/>
        <a:p>
          <a:endParaRPr lang="en-US"/>
        </a:p>
      </dgm:t>
    </dgm:pt>
  </dgm:ptLst>
  <dgm:cxnLst>
    <dgm:cxn modelId="{FFD182DF-C0EA-4ACE-9831-9F8BED139EA5}" type="presOf" srcId="{21DCBC7B-672D-4738-B5BD-4C477D917889}" destId="{8D020145-7B8D-4788-9A21-CB1849AA109D}" srcOrd="0" destOrd="1" presId="urn:microsoft.com/office/officeart/2005/8/layout/hList6"/>
    <dgm:cxn modelId="{109C7809-A297-4BA3-B844-71F1F662FE45}" srcId="{2EC3B3BE-C3BC-426D-A4CD-A0BA880234BB}" destId="{06A111FC-4B30-4205-A97F-DABF1E3CAF58}" srcOrd="0" destOrd="0" parTransId="{300D403C-1990-42BC-866F-9A92E239363D}" sibTransId="{6C08D2EB-C995-42E7-BA7B-D4683AC6D29A}"/>
    <dgm:cxn modelId="{FEEDCF82-1DE7-47B4-915F-5499F6F69AC3}" type="presOf" srcId="{B73D99F1-0754-49EF-980E-310858B3D11F}" destId="{C379C0A0-EF28-4F52-8D4E-EA636398F4FA}" srcOrd="0" destOrd="0" presId="urn:microsoft.com/office/officeart/2005/8/layout/hList6"/>
    <dgm:cxn modelId="{3F117624-9921-456B-A9F4-062E0981639B}" type="presOf" srcId="{6E06363A-F71C-4EB7-A180-3D3CFC7C12A8}" destId="{80155854-BB66-47EA-8957-DA656D7D534B}" srcOrd="0" destOrd="0" presId="urn:microsoft.com/office/officeart/2005/8/layout/hList6"/>
    <dgm:cxn modelId="{8AD5264F-4C0D-48A8-B49D-3217D486172C}" srcId="{B73D99F1-0754-49EF-980E-310858B3D11F}" destId="{84C8A2F7-B20D-40BA-94AD-88BD22BE77C9}" srcOrd="0" destOrd="0" parTransId="{CC849578-DC79-4192-B613-E7CD9E5931B3}" sibTransId="{B74487DA-DD72-410A-8942-9CFF3D13AFCD}"/>
    <dgm:cxn modelId="{12DA9CF1-A6E6-442A-B5C0-9687C4E54A64}" type="presOf" srcId="{ED0414A2-923D-41E5-84A0-6540AA3C4062}" destId="{C379C0A0-EF28-4F52-8D4E-EA636398F4FA}" srcOrd="0" destOrd="2" presId="urn:microsoft.com/office/officeart/2005/8/layout/hList6"/>
    <dgm:cxn modelId="{271F5F04-6DB6-4E71-957B-8734F6CC193E}" type="presOf" srcId="{2EC3B3BE-C3BC-426D-A4CD-A0BA880234BB}" destId="{64830330-1C2D-412F-9BEC-A40FFADFBF10}" srcOrd="0" destOrd="0" presId="urn:microsoft.com/office/officeart/2005/8/layout/hList6"/>
    <dgm:cxn modelId="{D63DC444-E268-4BD5-B0C9-B10EB982E0E1}" srcId="{2EC3B3BE-C3BC-426D-A4CD-A0BA880234BB}" destId="{BBAC141A-53E7-4F27-856E-5A9510899678}" srcOrd="1" destOrd="0" parTransId="{423A88CC-0736-4134-AFC1-72773646662C}" sibTransId="{28E52A2B-5719-406A-8FE6-0ACA79D99FBF}"/>
    <dgm:cxn modelId="{514F0A6D-01D8-4A5C-BE45-84A34173FA26}" srcId="{06A111FC-4B30-4205-A97F-DABF1E3CAF58}" destId="{91E7DBAD-3CE2-4F1F-9263-FE2432E8FBE7}" srcOrd="0" destOrd="0" parTransId="{B4AAE1BA-5A72-4052-A288-A338AE8E72F3}" sibTransId="{648591F8-8F8F-4087-BD6E-7C949CCE5D6B}"/>
    <dgm:cxn modelId="{8FE76EF2-432F-4ADC-A571-F031AB672A8C}" type="presOf" srcId="{DF923049-FCB3-44DE-9E19-CD2CF2B6A57E}" destId="{1BC93BC4-4C4F-496A-96B0-0CC1317B6C89}" srcOrd="0" destOrd="2" presId="urn:microsoft.com/office/officeart/2005/8/layout/hList6"/>
    <dgm:cxn modelId="{CB2CCCC5-31F1-45C0-A3F0-934AF1032749}" srcId="{B73D99F1-0754-49EF-980E-310858B3D11F}" destId="{ED0414A2-923D-41E5-84A0-6540AA3C4062}" srcOrd="1" destOrd="0" parTransId="{CE33A589-3C3B-4E35-92B2-725E9AAF8586}" sibTransId="{3A06392D-08A7-4DEE-849C-F553F4A5EA83}"/>
    <dgm:cxn modelId="{52FAF881-E622-4E69-872C-B8F6A6EDA7F8}" srcId="{BBAC141A-53E7-4F27-856E-5A9510899678}" destId="{7FD272D1-DF34-406A-BF73-5ABD0DBCC8AD}" srcOrd="1" destOrd="0" parTransId="{D1EA7370-F712-43D3-B473-7DCFC55D4F03}" sibTransId="{B4DDB0E3-D173-481C-845B-23C5E1E50B88}"/>
    <dgm:cxn modelId="{D750B718-7BC6-40D2-91B5-5C3D1ED94845}" type="presOf" srcId="{84C8A2F7-B20D-40BA-94AD-88BD22BE77C9}" destId="{C379C0A0-EF28-4F52-8D4E-EA636398F4FA}" srcOrd="0" destOrd="1" presId="urn:microsoft.com/office/officeart/2005/8/layout/hList6"/>
    <dgm:cxn modelId="{54EA3805-25FC-4EAF-B559-544D09A53D7B}" type="presOf" srcId="{BBAC141A-53E7-4F27-856E-5A9510899678}" destId="{8D020145-7B8D-4788-9A21-CB1849AA109D}" srcOrd="0" destOrd="0" presId="urn:microsoft.com/office/officeart/2005/8/layout/hList6"/>
    <dgm:cxn modelId="{7056607F-7EA3-49B6-85C5-34A3B5BB4907}" type="presOf" srcId="{91E7DBAD-3CE2-4F1F-9263-FE2432E8FBE7}" destId="{1BC93BC4-4C4F-496A-96B0-0CC1317B6C89}" srcOrd="0" destOrd="1" presId="urn:microsoft.com/office/officeart/2005/8/layout/hList6"/>
    <dgm:cxn modelId="{7F4BC08D-E992-4B27-A71F-A68D7BA7D3B2}" srcId="{2EC3B3BE-C3BC-426D-A4CD-A0BA880234BB}" destId="{6E06363A-F71C-4EB7-A180-3D3CFC7C12A8}" srcOrd="3" destOrd="0" parTransId="{A1E751AE-ADFD-4AE9-B06B-BB0E88113939}" sibTransId="{D4FC203E-CA64-4039-9F6A-613B8A4C92CD}"/>
    <dgm:cxn modelId="{69BF3CB7-53DE-4E68-9597-B4F2A1D46124}" srcId="{06A111FC-4B30-4205-A97F-DABF1E3CAF58}" destId="{DF923049-FCB3-44DE-9E19-CD2CF2B6A57E}" srcOrd="1" destOrd="0" parTransId="{9260C30D-0C25-4A67-8525-2E09D8ADA32A}" sibTransId="{3CCC54A4-347E-4883-A054-B473ADDA5683}"/>
    <dgm:cxn modelId="{99D0C5D7-B0E6-497B-A59C-601DEF070686}" srcId="{2EC3B3BE-C3BC-426D-A4CD-A0BA880234BB}" destId="{B73D99F1-0754-49EF-980E-310858B3D11F}" srcOrd="2" destOrd="0" parTransId="{1C5C6013-E5FB-4E5C-907A-039E45C74C81}" sibTransId="{B11982B6-4AAA-4EBB-84E0-7478B656F6A1}"/>
    <dgm:cxn modelId="{F568821E-BD79-4DC1-AFCB-4B5DC0166A4E}" type="presOf" srcId="{06A111FC-4B30-4205-A97F-DABF1E3CAF58}" destId="{1BC93BC4-4C4F-496A-96B0-0CC1317B6C89}" srcOrd="0" destOrd="0" presId="urn:microsoft.com/office/officeart/2005/8/layout/hList6"/>
    <dgm:cxn modelId="{FE2B8C17-2DB2-4291-A61E-429A46DDFF56}" type="presOf" srcId="{7FD272D1-DF34-406A-BF73-5ABD0DBCC8AD}" destId="{8D020145-7B8D-4788-9A21-CB1849AA109D}" srcOrd="0" destOrd="2" presId="urn:microsoft.com/office/officeart/2005/8/layout/hList6"/>
    <dgm:cxn modelId="{F9E87D92-4B35-4C53-92E9-25C8357C22FF}" srcId="{BBAC141A-53E7-4F27-856E-5A9510899678}" destId="{21DCBC7B-672D-4738-B5BD-4C477D917889}" srcOrd="0" destOrd="0" parTransId="{C351FAB6-C385-4D84-8594-BC687DA490DA}" sibTransId="{A8D3F071-4A0D-4425-B313-28696D702D97}"/>
    <dgm:cxn modelId="{D0BA6BD7-9A7A-4CAF-A034-079F877EDD75}" type="presParOf" srcId="{64830330-1C2D-412F-9BEC-A40FFADFBF10}" destId="{1BC93BC4-4C4F-496A-96B0-0CC1317B6C89}" srcOrd="0" destOrd="0" presId="urn:microsoft.com/office/officeart/2005/8/layout/hList6"/>
    <dgm:cxn modelId="{87257492-A88F-4F11-B338-C6C4438EE87F}" type="presParOf" srcId="{64830330-1C2D-412F-9BEC-A40FFADFBF10}" destId="{C5915C89-2E9D-4EB4-B2AA-F34D6FDD84F7}" srcOrd="1" destOrd="0" presId="urn:microsoft.com/office/officeart/2005/8/layout/hList6"/>
    <dgm:cxn modelId="{3CF63346-93B1-4F7F-AA56-319E0C3CF939}" type="presParOf" srcId="{64830330-1C2D-412F-9BEC-A40FFADFBF10}" destId="{8D020145-7B8D-4788-9A21-CB1849AA109D}" srcOrd="2" destOrd="0" presId="urn:microsoft.com/office/officeart/2005/8/layout/hList6"/>
    <dgm:cxn modelId="{C0E4EB0B-3EB4-4BBD-AE11-1AA7B2E67BEF}" type="presParOf" srcId="{64830330-1C2D-412F-9BEC-A40FFADFBF10}" destId="{AD99E489-5349-4C7C-A6E1-241688BEAC13}" srcOrd="3" destOrd="0" presId="urn:microsoft.com/office/officeart/2005/8/layout/hList6"/>
    <dgm:cxn modelId="{4F3223BD-2D55-4E91-8C9F-23EEE7B69559}" type="presParOf" srcId="{64830330-1C2D-412F-9BEC-A40FFADFBF10}" destId="{C379C0A0-EF28-4F52-8D4E-EA636398F4FA}" srcOrd="4" destOrd="0" presId="urn:microsoft.com/office/officeart/2005/8/layout/hList6"/>
    <dgm:cxn modelId="{E035E253-717C-4430-98E5-70D2350D8C54}" type="presParOf" srcId="{64830330-1C2D-412F-9BEC-A40FFADFBF10}" destId="{D9802BA5-4EE7-415B-BC1E-16F1C393FE30}" srcOrd="5" destOrd="0" presId="urn:microsoft.com/office/officeart/2005/8/layout/hList6"/>
    <dgm:cxn modelId="{B47323CB-967F-44E7-8FC7-36D9280DC904}" type="presParOf" srcId="{64830330-1C2D-412F-9BEC-A40FFADFBF10}" destId="{80155854-BB66-47EA-8957-DA656D7D534B}"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6175EFA-4D7F-4D88-A289-6A7A042F0062}" type="doc">
      <dgm:prSet loTypeId="urn:microsoft.com/office/officeart/2005/8/layout/pictureOrgChart+Icon" loCatId="officeonline" qsTypeId="urn:microsoft.com/office/officeart/2005/8/quickstyle/simple1" qsCatId="simple" csTypeId="urn:microsoft.com/office/officeart/2005/8/colors/accent1_2" csCatId="accent1" phldr="1"/>
      <dgm:spPr/>
      <dgm:t>
        <a:bodyPr/>
        <a:lstStyle/>
        <a:p>
          <a:endParaRPr lang="en-US"/>
        </a:p>
      </dgm:t>
    </dgm:pt>
    <dgm:pt modelId="{3ACA583B-6863-4592-B2FB-3AE0F1894074}">
      <dgm:prSet phldrT="[Text]" custT="1"/>
      <dgm:spPr>
        <a:solidFill>
          <a:srgbClr val="CCECFF"/>
        </a:solidFill>
        <a:ln>
          <a:solidFill>
            <a:srgbClr val="FF0000"/>
          </a:solidFill>
        </a:ln>
      </dgm:spPr>
      <dgm:t>
        <a:bodyPr/>
        <a:lstStyle/>
        <a:p>
          <a:r>
            <a:rPr lang="vi-VN" sz="3600" b="1" dirty="0">
              <a:solidFill>
                <a:srgbClr val="CC00CC"/>
              </a:solidFill>
            </a:rPr>
            <a:t>Năm học 2019-2020</a:t>
          </a:r>
          <a:endParaRPr lang="en-US" sz="3600" dirty="0">
            <a:solidFill>
              <a:srgbClr val="CC00CC"/>
            </a:solidFill>
          </a:endParaRPr>
        </a:p>
      </dgm:t>
    </dgm:pt>
    <dgm:pt modelId="{FB1D9AEB-9774-4E7E-BE8E-240070353555}" type="parTrans" cxnId="{452C60CA-DCDD-4365-969F-E67C63CD5AFC}">
      <dgm:prSet/>
      <dgm:spPr/>
      <dgm:t>
        <a:bodyPr/>
        <a:lstStyle/>
        <a:p>
          <a:endParaRPr lang="en-US"/>
        </a:p>
      </dgm:t>
    </dgm:pt>
    <dgm:pt modelId="{62DC59FB-D4BD-4B77-B48F-E55D3F3FA57A}" type="sibTrans" cxnId="{452C60CA-DCDD-4365-969F-E67C63CD5AFC}">
      <dgm:prSet/>
      <dgm:spPr/>
      <dgm:t>
        <a:bodyPr/>
        <a:lstStyle/>
        <a:p>
          <a:endParaRPr lang="en-US"/>
        </a:p>
      </dgm:t>
    </dgm:pt>
    <dgm:pt modelId="{F14EA018-A2E1-42FB-A123-D1EB053F986D}" type="asst">
      <dgm:prSet phldrT="[Text]" custT="1"/>
      <dgm:spPr>
        <a:solidFill>
          <a:srgbClr val="FFFFCC"/>
        </a:solidFill>
        <a:ln>
          <a:solidFill>
            <a:srgbClr val="FF0000"/>
          </a:solidFill>
        </a:ln>
      </dgm:spPr>
      <dgm:t>
        <a:bodyPr/>
        <a:lstStyle/>
        <a:p>
          <a:r>
            <a:rPr lang="en-US" sz="2400" b="1" dirty="0">
              <a:solidFill>
                <a:srgbClr val="CC00CC"/>
              </a:solidFill>
            </a:rPr>
            <a:t>M</a:t>
          </a:r>
          <a:r>
            <a:rPr lang="vi-VN" sz="2400" b="1" dirty="0">
              <a:solidFill>
                <a:srgbClr val="CC00CC"/>
              </a:solidFill>
            </a:rPr>
            <a:t>ỗi trường tiểu học</a:t>
          </a:r>
          <a:endParaRPr lang="en-US" sz="2400" dirty="0">
            <a:solidFill>
              <a:srgbClr val="CC00CC"/>
            </a:solidFill>
          </a:endParaRPr>
        </a:p>
      </dgm:t>
    </dgm:pt>
    <dgm:pt modelId="{EC466E72-AA74-40F6-9ABA-CECA70FA9680}" type="parTrans" cxnId="{3101468D-1D5A-4CEC-BB0B-CC652769AD1A}">
      <dgm:prSet/>
      <dgm:spPr/>
      <dgm:t>
        <a:bodyPr/>
        <a:lstStyle/>
        <a:p>
          <a:endParaRPr lang="en-US"/>
        </a:p>
      </dgm:t>
    </dgm:pt>
    <dgm:pt modelId="{83212DE9-A3B6-45C2-A9A0-3442A603328E}" type="sibTrans" cxnId="{3101468D-1D5A-4CEC-BB0B-CC652769AD1A}">
      <dgm:prSet/>
      <dgm:spPr/>
      <dgm:t>
        <a:bodyPr/>
        <a:lstStyle/>
        <a:p>
          <a:endParaRPr lang="en-US"/>
        </a:p>
      </dgm:t>
    </dgm:pt>
    <dgm:pt modelId="{E405077B-3638-4FBF-A9C6-4B43FC069663}">
      <dgm:prSet phldrT="[Text]" custT="1"/>
      <dgm:spPr>
        <a:solidFill>
          <a:srgbClr val="FFCCFF"/>
        </a:solidFill>
        <a:ln>
          <a:solidFill>
            <a:srgbClr val="FF0000"/>
          </a:solidFill>
        </a:ln>
      </dgm:spPr>
      <dgm:t>
        <a:bodyPr/>
        <a:lstStyle/>
        <a:p>
          <a:r>
            <a:rPr lang="en-US" sz="1800" b="1" dirty="0" err="1">
              <a:solidFill>
                <a:srgbClr val="CC00CC"/>
              </a:solidFill>
              <a:latin typeface="Arial" panose="020B0604020202020204" pitchFamily="34" charset="0"/>
              <a:cs typeface="Arial" panose="020B0604020202020204" pitchFamily="34" charset="0"/>
            </a:rPr>
            <a:t>Tạo</a:t>
          </a:r>
          <a:r>
            <a:rPr lang="en-US" sz="1800" b="1" dirty="0">
              <a:solidFill>
                <a:srgbClr val="CC00CC"/>
              </a:solidFill>
              <a:latin typeface="Arial" panose="020B0604020202020204" pitchFamily="34" charset="0"/>
              <a:cs typeface="Arial" panose="020B0604020202020204" pitchFamily="34" charset="0"/>
            </a:rPr>
            <a:t> </a:t>
          </a:r>
          <a:r>
            <a:rPr lang="vi-VN" sz="1800" b="1" dirty="0">
              <a:solidFill>
                <a:srgbClr val="CC00CC"/>
              </a:solidFill>
              <a:latin typeface="Arial" panose="020B0604020202020204" pitchFamily="34" charset="0"/>
              <a:cs typeface="Arial" panose="020B0604020202020204" pitchFamily="34" charset="0"/>
            </a:rPr>
            <a:t>một bước tiến mới, một dấu ấn </a:t>
          </a:r>
          <a:r>
            <a:rPr lang="en-US" sz="1800" b="1" dirty="0" err="1">
              <a:solidFill>
                <a:srgbClr val="CC00CC"/>
              </a:solidFill>
              <a:latin typeface="Arial" panose="020B0604020202020204" pitchFamily="34" charset="0"/>
              <a:cs typeface="Arial" panose="020B0604020202020204" pitchFamily="34" charset="0"/>
            </a:rPr>
            <a:t>đột</a:t>
          </a:r>
          <a:r>
            <a:rPr lang="en-US" sz="1800" b="1" dirty="0">
              <a:solidFill>
                <a:srgbClr val="CC00CC"/>
              </a:solidFill>
              <a:latin typeface="Arial" panose="020B0604020202020204" pitchFamily="34" charset="0"/>
              <a:cs typeface="Arial" panose="020B0604020202020204" pitchFamily="34" charset="0"/>
            </a:rPr>
            <a:t> </a:t>
          </a:r>
          <a:r>
            <a:rPr lang="en-US" sz="1800" b="1" dirty="0" err="1">
              <a:solidFill>
                <a:srgbClr val="CC00CC"/>
              </a:solidFill>
              <a:latin typeface="Arial" panose="020B0604020202020204" pitchFamily="34" charset="0"/>
              <a:cs typeface="Arial" panose="020B0604020202020204" pitchFamily="34" charset="0"/>
            </a:rPr>
            <a:t>phá</a:t>
          </a:r>
          <a:r>
            <a:rPr lang="en-US" sz="1800" b="1" dirty="0">
              <a:solidFill>
                <a:srgbClr val="CC00CC"/>
              </a:solidFill>
              <a:latin typeface="Arial" panose="020B0604020202020204" pitchFamily="34" charset="0"/>
              <a:cs typeface="Arial" panose="020B0604020202020204" pitchFamily="34" charset="0"/>
            </a:rPr>
            <a:t> </a:t>
          </a:r>
          <a:r>
            <a:rPr lang="vi-VN" sz="1800" b="1" dirty="0">
              <a:solidFill>
                <a:srgbClr val="CC00CC"/>
              </a:solidFill>
              <a:latin typeface="Arial" panose="020B0604020202020204" pitchFamily="34" charset="0"/>
              <a:cs typeface="Arial" panose="020B0604020202020204" pitchFamily="34" charset="0"/>
            </a:rPr>
            <a:t>mới</a:t>
          </a:r>
          <a:endParaRPr lang="en-US" sz="1800" dirty="0">
            <a:solidFill>
              <a:srgbClr val="CC00CC"/>
            </a:solidFill>
            <a:latin typeface="Arial" panose="020B0604020202020204" pitchFamily="34" charset="0"/>
            <a:cs typeface="Arial" panose="020B0604020202020204" pitchFamily="34" charset="0"/>
          </a:endParaRPr>
        </a:p>
      </dgm:t>
    </dgm:pt>
    <dgm:pt modelId="{2BDBAC75-15C2-4BE5-9DAD-F27354428960}" type="parTrans" cxnId="{C3F75C5C-B890-4B83-87AF-9AC59DC7563B}">
      <dgm:prSet/>
      <dgm:spPr/>
      <dgm:t>
        <a:bodyPr/>
        <a:lstStyle/>
        <a:p>
          <a:endParaRPr lang="en-US"/>
        </a:p>
      </dgm:t>
    </dgm:pt>
    <dgm:pt modelId="{24C5972F-E925-4316-A582-A6DBAE0EF40A}" type="sibTrans" cxnId="{C3F75C5C-B890-4B83-87AF-9AC59DC7563B}">
      <dgm:prSet/>
      <dgm:spPr/>
      <dgm:t>
        <a:bodyPr/>
        <a:lstStyle/>
        <a:p>
          <a:endParaRPr lang="en-US"/>
        </a:p>
      </dgm:t>
    </dgm:pt>
    <dgm:pt modelId="{2DF8220B-F865-4054-B359-551D592F2BF6}">
      <dgm:prSet phldrT="[Text]" custT="1"/>
      <dgm:spPr>
        <a:solidFill>
          <a:srgbClr val="FFCCFF"/>
        </a:solidFill>
        <a:ln>
          <a:solidFill>
            <a:srgbClr val="FF0000"/>
          </a:solidFill>
        </a:ln>
      </dgm:spPr>
      <dgm:t>
        <a:bodyPr/>
        <a:lstStyle/>
        <a:p>
          <a:r>
            <a:rPr lang="en-US" sz="1600" b="1" dirty="0" err="1">
              <a:solidFill>
                <a:srgbClr val="CC00CC"/>
              </a:solidFill>
              <a:latin typeface="Arial" panose="020B0604020202020204" pitchFamily="34" charset="0"/>
              <a:cs typeface="Arial" panose="020B0604020202020204" pitchFamily="34" charset="0"/>
            </a:rPr>
            <a:t>Môi</a:t>
          </a:r>
          <a:r>
            <a:rPr lang="vi-VN" sz="1600" b="1" dirty="0">
              <a:solidFill>
                <a:srgbClr val="CC00CC"/>
              </a:solidFill>
              <a:latin typeface="Arial" panose="020B0604020202020204" pitchFamily="34" charset="0"/>
              <a:cs typeface="Arial" panose="020B0604020202020204" pitchFamily="34" charset="0"/>
            </a:rPr>
            <a:t> trường giáo dục thật sự lành mạnh, dân chủ, an toàn, thân thiện, chất lượng và bình đẳng </a:t>
          </a:r>
          <a:endParaRPr lang="en-US" sz="1600" dirty="0">
            <a:solidFill>
              <a:srgbClr val="CC00CC"/>
            </a:solidFill>
            <a:latin typeface="Arial" panose="020B0604020202020204" pitchFamily="34" charset="0"/>
            <a:cs typeface="Arial" panose="020B0604020202020204" pitchFamily="34" charset="0"/>
          </a:endParaRPr>
        </a:p>
      </dgm:t>
    </dgm:pt>
    <dgm:pt modelId="{64789659-D7C2-4291-A7E5-73873626A452}" type="parTrans" cxnId="{B9D31DC2-79C3-47B0-A43E-ED20C67DBAA1}">
      <dgm:prSet/>
      <dgm:spPr/>
      <dgm:t>
        <a:bodyPr/>
        <a:lstStyle/>
        <a:p>
          <a:endParaRPr lang="en-US"/>
        </a:p>
      </dgm:t>
    </dgm:pt>
    <dgm:pt modelId="{0946F788-561D-48DF-B83F-A0C33CC4ED4F}" type="sibTrans" cxnId="{B9D31DC2-79C3-47B0-A43E-ED20C67DBAA1}">
      <dgm:prSet/>
      <dgm:spPr/>
      <dgm:t>
        <a:bodyPr/>
        <a:lstStyle/>
        <a:p>
          <a:endParaRPr lang="en-US"/>
        </a:p>
      </dgm:t>
    </dgm:pt>
    <dgm:pt modelId="{902AB33C-891C-4C32-BC08-82FA7765C7EC}">
      <dgm:prSet phldrT="[Text]" custT="1"/>
      <dgm:spPr>
        <a:solidFill>
          <a:srgbClr val="FFCCFF"/>
        </a:solidFill>
        <a:ln>
          <a:solidFill>
            <a:srgbClr val="FF0000"/>
          </a:solidFill>
        </a:ln>
      </dgm:spPr>
      <dgm:t>
        <a:bodyPr/>
        <a:lstStyle/>
        <a:p>
          <a:r>
            <a:rPr lang="en-US" sz="1800" b="1" dirty="0">
              <a:solidFill>
                <a:srgbClr val="CC00CC"/>
              </a:solidFill>
            </a:rPr>
            <a:t>H</a:t>
          </a:r>
          <a:r>
            <a:rPr lang="vi-VN" sz="1800" b="1" dirty="0">
              <a:solidFill>
                <a:srgbClr val="CC00CC"/>
              </a:solidFill>
            </a:rPr>
            <a:t>ọc sinh thấy hạnh phúc, thích học, thích đi học, tự hào về ngôi trường của mình </a:t>
          </a:r>
          <a:endParaRPr lang="en-US" sz="1800" dirty="0">
            <a:solidFill>
              <a:srgbClr val="CC00CC"/>
            </a:solidFill>
          </a:endParaRPr>
        </a:p>
      </dgm:t>
    </dgm:pt>
    <dgm:pt modelId="{CB193308-FB43-4757-8B4C-CAA34C2857EF}" type="sibTrans" cxnId="{7752FE1C-6C56-439D-9ABA-39E0F7198E7A}">
      <dgm:prSet/>
      <dgm:spPr/>
      <dgm:t>
        <a:bodyPr/>
        <a:lstStyle/>
        <a:p>
          <a:endParaRPr lang="en-US"/>
        </a:p>
      </dgm:t>
    </dgm:pt>
    <dgm:pt modelId="{3FBF3670-6AA3-46B9-AFED-D6439DE97973}" type="parTrans" cxnId="{7752FE1C-6C56-439D-9ABA-39E0F7198E7A}">
      <dgm:prSet/>
      <dgm:spPr/>
      <dgm:t>
        <a:bodyPr/>
        <a:lstStyle/>
        <a:p>
          <a:endParaRPr lang="en-US"/>
        </a:p>
      </dgm:t>
    </dgm:pt>
    <dgm:pt modelId="{6CDD45EC-19D7-470B-8665-4E6352DBF6E8}">
      <dgm:prSet phldrT="[Text]" custT="1"/>
      <dgm:spPr>
        <a:solidFill>
          <a:srgbClr val="FFFFCC"/>
        </a:solidFill>
        <a:ln>
          <a:solidFill>
            <a:srgbClr val="FF0000"/>
          </a:solidFill>
        </a:ln>
      </dgm:spPr>
      <dgm:t>
        <a:bodyPr/>
        <a:lstStyle/>
        <a:p>
          <a:r>
            <a:rPr lang="vi-VN" sz="2400" b="1" i="0" dirty="0">
              <a:solidFill>
                <a:srgbClr val="FF0000"/>
              </a:solidFill>
            </a:rPr>
            <a:t>Mỗi ngày đến trường là một ngày vui </a:t>
          </a:r>
          <a:endParaRPr lang="en-US" sz="2400" i="0" dirty="0"/>
        </a:p>
      </dgm:t>
    </dgm:pt>
    <dgm:pt modelId="{D3C82840-9C35-4A6D-8703-3148020EF433}" type="sibTrans" cxnId="{E5C86E54-99C7-49C7-868F-34289204F1B9}">
      <dgm:prSet/>
      <dgm:spPr/>
      <dgm:t>
        <a:bodyPr/>
        <a:lstStyle/>
        <a:p>
          <a:endParaRPr lang="en-US"/>
        </a:p>
      </dgm:t>
    </dgm:pt>
    <dgm:pt modelId="{7DF90E2A-8A29-4626-85DD-7CD24CD37073}" type="parTrans" cxnId="{E5C86E54-99C7-49C7-868F-34289204F1B9}">
      <dgm:prSet/>
      <dgm:spPr/>
      <dgm:t>
        <a:bodyPr/>
        <a:lstStyle/>
        <a:p>
          <a:endParaRPr lang="en-US"/>
        </a:p>
      </dgm:t>
    </dgm:pt>
    <dgm:pt modelId="{CE2648A8-CDB7-41B9-B61B-E91D87677732}" type="pres">
      <dgm:prSet presAssocID="{A6175EFA-4D7F-4D88-A289-6A7A042F0062}" presName="hierChild1" presStyleCnt="0">
        <dgm:presLayoutVars>
          <dgm:orgChart val="1"/>
          <dgm:chPref val="1"/>
          <dgm:dir/>
          <dgm:animOne val="branch"/>
          <dgm:animLvl val="lvl"/>
          <dgm:resizeHandles/>
        </dgm:presLayoutVars>
      </dgm:prSet>
      <dgm:spPr/>
      <dgm:t>
        <a:bodyPr/>
        <a:lstStyle/>
        <a:p>
          <a:endParaRPr lang="en-US"/>
        </a:p>
      </dgm:t>
    </dgm:pt>
    <dgm:pt modelId="{B42C04FB-A398-4A8D-BA98-4F6D37690E98}" type="pres">
      <dgm:prSet presAssocID="{3ACA583B-6863-4592-B2FB-3AE0F1894074}" presName="hierRoot1" presStyleCnt="0">
        <dgm:presLayoutVars>
          <dgm:hierBranch val="init"/>
        </dgm:presLayoutVars>
      </dgm:prSet>
      <dgm:spPr/>
    </dgm:pt>
    <dgm:pt modelId="{B87D6FDD-7149-4E80-95CA-5120488AB213}" type="pres">
      <dgm:prSet presAssocID="{3ACA583B-6863-4592-B2FB-3AE0F1894074}" presName="rootComposite1" presStyleCnt="0"/>
      <dgm:spPr/>
    </dgm:pt>
    <dgm:pt modelId="{041E4F6B-8E75-42D2-BD39-03D8E192913E}" type="pres">
      <dgm:prSet presAssocID="{3ACA583B-6863-4592-B2FB-3AE0F1894074}" presName="rootText1" presStyleLbl="node0" presStyleIdx="0" presStyleCnt="1" custScaleX="1251829" custScaleY="471455" custLinFactY="-101582" custLinFactNeighborX="14041" custLinFactNeighborY="-200000">
        <dgm:presLayoutVars>
          <dgm:chPref val="3"/>
        </dgm:presLayoutVars>
      </dgm:prSet>
      <dgm:spPr/>
      <dgm:t>
        <a:bodyPr/>
        <a:lstStyle/>
        <a:p>
          <a:endParaRPr lang="en-US"/>
        </a:p>
      </dgm:t>
    </dgm:pt>
    <dgm:pt modelId="{C8633BD0-1082-4D06-A416-75A19B0C1B1E}" type="pres">
      <dgm:prSet presAssocID="{3ACA583B-6863-4592-B2FB-3AE0F1894074}" presName="rootPict1" presStyleLbl="alignImgPlace1" presStyleIdx="0" presStyleCnt="6"/>
      <dgm:spPr/>
    </dgm:pt>
    <dgm:pt modelId="{C0B2A05F-F941-43CA-9267-40EF883E7063}" type="pres">
      <dgm:prSet presAssocID="{3ACA583B-6863-4592-B2FB-3AE0F1894074}" presName="rootConnector1" presStyleLbl="node1" presStyleIdx="0" presStyleCnt="0"/>
      <dgm:spPr/>
      <dgm:t>
        <a:bodyPr/>
        <a:lstStyle/>
        <a:p>
          <a:endParaRPr lang="en-US"/>
        </a:p>
      </dgm:t>
    </dgm:pt>
    <dgm:pt modelId="{4257A5A8-C03D-4744-9979-092E29B7C222}" type="pres">
      <dgm:prSet presAssocID="{3ACA583B-6863-4592-B2FB-3AE0F1894074}" presName="hierChild2" presStyleCnt="0"/>
      <dgm:spPr/>
    </dgm:pt>
    <dgm:pt modelId="{FB762F8C-93F3-4A7C-8CE7-5034BA59E382}" type="pres">
      <dgm:prSet presAssocID="{2BDBAC75-15C2-4BE5-9DAD-F27354428960}" presName="Name37" presStyleLbl="parChTrans1D2" presStyleIdx="0" presStyleCnt="5"/>
      <dgm:spPr/>
      <dgm:t>
        <a:bodyPr/>
        <a:lstStyle/>
        <a:p>
          <a:endParaRPr lang="en-US"/>
        </a:p>
      </dgm:t>
    </dgm:pt>
    <dgm:pt modelId="{E5DDD0A9-D50B-4D77-B3F8-65D1AB3E6F30}" type="pres">
      <dgm:prSet presAssocID="{E405077B-3638-4FBF-A9C6-4B43FC069663}" presName="hierRoot2" presStyleCnt="0">
        <dgm:presLayoutVars>
          <dgm:hierBranch val="init"/>
        </dgm:presLayoutVars>
      </dgm:prSet>
      <dgm:spPr/>
    </dgm:pt>
    <dgm:pt modelId="{86F163E4-135A-4C58-8EAF-780AE6332BBA}" type="pres">
      <dgm:prSet presAssocID="{E405077B-3638-4FBF-A9C6-4B43FC069663}" presName="rootComposite" presStyleCnt="0"/>
      <dgm:spPr/>
    </dgm:pt>
    <dgm:pt modelId="{582A48AB-B9D7-45EC-8CA3-22B6D53E3950}" type="pres">
      <dgm:prSet presAssocID="{E405077B-3638-4FBF-A9C6-4B43FC069663}" presName="rootText" presStyleLbl="node2" presStyleIdx="0" presStyleCnt="4" custScaleX="311526" custScaleY="571379" custLinFactY="-100000" custLinFactNeighborX="14314" custLinFactNeighborY="-105261">
        <dgm:presLayoutVars>
          <dgm:chPref val="3"/>
        </dgm:presLayoutVars>
      </dgm:prSet>
      <dgm:spPr/>
      <dgm:t>
        <a:bodyPr/>
        <a:lstStyle/>
        <a:p>
          <a:endParaRPr lang="en-US"/>
        </a:p>
      </dgm:t>
    </dgm:pt>
    <dgm:pt modelId="{D0C76FE3-BEF5-4C8F-8A8A-43F638AB30A0}" type="pres">
      <dgm:prSet presAssocID="{E405077B-3638-4FBF-A9C6-4B43FC069663}" presName="rootPict" presStyleLbl="alignImgPlace1" presStyleIdx="1" presStyleCnt="6" custLinFactX="-78540" custLinFactY="92435" custLinFactNeighborX="-100000" custLinFactNeighborY="100000"/>
      <dgm:spPr/>
    </dgm:pt>
    <dgm:pt modelId="{8318405A-79BC-4935-8854-F39BD459C84B}" type="pres">
      <dgm:prSet presAssocID="{E405077B-3638-4FBF-A9C6-4B43FC069663}" presName="rootConnector" presStyleLbl="node2" presStyleIdx="0" presStyleCnt="4"/>
      <dgm:spPr/>
      <dgm:t>
        <a:bodyPr/>
        <a:lstStyle/>
        <a:p>
          <a:endParaRPr lang="en-US"/>
        </a:p>
      </dgm:t>
    </dgm:pt>
    <dgm:pt modelId="{249D1216-DBB9-4F8C-8D2F-729848724CF2}" type="pres">
      <dgm:prSet presAssocID="{E405077B-3638-4FBF-A9C6-4B43FC069663}" presName="hierChild4" presStyleCnt="0"/>
      <dgm:spPr/>
    </dgm:pt>
    <dgm:pt modelId="{EC822411-5E38-41E1-82E6-955320233564}" type="pres">
      <dgm:prSet presAssocID="{E405077B-3638-4FBF-A9C6-4B43FC069663}" presName="hierChild5" presStyleCnt="0"/>
      <dgm:spPr/>
    </dgm:pt>
    <dgm:pt modelId="{C90EB9FA-6AD5-4C04-9A61-A1087F371BF3}" type="pres">
      <dgm:prSet presAssocID="{64789659-D7C2-4291-A7E5-73873626A452}" presName="Name37" presStyleLbl="parChTrans1D2" presStyleIdx="1" presStyleCnt="5"/>
      <dgm:spPr/>
      <dgm:t>
        <a:bodyPr/>
        <a:lstStyle/>
        <a:p>
          <a:endParaRPr lang="en-US"/>
        </a:p>
      </dgm:t>
    </dgm:pt>
    <dgm:pt modelId="{7614CF52-643B-4FFC-8072-ACDF9B506B63}" type="pres">
      <dgm:prSet presAssocID="{2DF8220B-F865-4054-B359-551D592F2BF6}" presName="hierRoot2" presStyleCnt="0">
        <dgm:presLayoutVars>
          <dgm:hierBranch val="init"/>
        </dgm:presLayoutVars>
      </dgm:prSet>
      <dgm:spPr/>
    </dgm:pt>
    <dgm:pt modelId="{F20B95AB-63A8-4407-9C1E-533966954C9E}" type="pres">
      <dgm:prSet presAssocID="{2DF8220B-F865-4054-B359-551D592F2BF6}" presName="rootComposite" presStyleCnt="0"/>
      <dgm:spPr/>
    </dgm:pt>
    <dgm:pt modelId="{944448A7-3E05-4B5C-B5A6-BB00DC2460A8}" type="pres">
      <dgm:prSet presAssocID="{2DF8220B-F865-4054-B359-551D592F2BF6}" presName="rootText" presStyleLbl="node2" presStyleIdx="1" presStyleCnt="4" custScaleX="418739" custScaleY="591660" custLinFactY="-100000" custLinFactNeighborX="17319" custLinFactNeighborY="-105261">
        <dgm:presLayoutVars>
          <dgm:chPref val="3"/>
        </dgm:presLayoutVars>
      </dgm:prSet>
      <dgm:spPr/>
      <dgm:t>
        <a:bodyPr/>
        <a:lstStyle/>
        <a:p>
          <a:endParaRPr lang="en-US"/>
        </a:p>
      </dgm:t>
    </dgm:pt>
    <dgm:pt modelId="{DFBA065D-D31E-487E-B4FB-B5E3F8964C4F}" type="pres">
      <dgm:prSet presAssocID="{2DF8220B-F865-4054-B359-551D592F2BF6}" presName="rootPict" presStyleLbl="alignImgPlace1" presStyleIdx="2" presStyleCnt="6" custLinFactX="-22737" custLinFactY="79759" custLinFactNeighborX="-100000" custLinFactNeighborY="100000"/>
      <dgm:spPr/>
    </dgm:pt>
    <dgm:pt modelId="{A26F4697-1C4D-4CB9-B31D-5F5A0D5F83BB}" type="pres">
      <dgm:prSet presAssocID="{2DF8220B-F865-4054-B359-551D592F2BF6}" presName="rootConnector" presStyleLbl="node2" presStyleIdx="1" presStyleCnt="4"/>
      <dgm:spPr/>
      <dgm:t>
        <a:bodyPr/>
        <a:lstStyle/>
        <a:p>
          <a:endParaRPr lang="en-US"/>
        </a:p>
      </dgm:t>
    </dgm:pt>
    <dgm:pt modelId="{02B2D809-24FC-4F3C-8597-11A58AEA1CCC}" type="pres">
      <dgm:prSet presAssocID="{2DF8220B-F865-4054-B359-551D592F2BF6}" presName="hierChild4" presStyleCnt="0"/>
      <dgm:spPr/>
    </dgm:pt>
    <dgm:pt modelId="{DC82BEF7-D85A-47CB-9904-9B241FDD3BB6}" type="pres">
      <dgm:prSet presAssocID="{2DF8220B-F865-4054-B359-551D592F2BF6}" presName="hierChild5" presStyleCnt="0"/>
      <dgm:spPr/>
    </dgm:pt>
    <dgm:pt modelId="{03B81DE8-1F85-48FC-AAFF-DD7ECB0BA0B8}" type="pres">
      <dgm:prSet presAssocID="{3FBF3670-6AA3-46B9-AFED-D6439DE97973}" presName="Name37" presStyleLbl="parChTrans1D2" presStyleIdx="2" presStyleCnt="5"/>
      <dgm:spPr/>
      <dgm:t>
        <a:bodyPr/>
        <a:lstStyle/>
        <a:p>
          <a:endParaRPr lang="en-US"/>
        </a:p>
      </dgm:t>
    </dgm:pt>
    <dgm:pt modelId="{C308886B-C7DE-4C15-A6CE-57A112FF164B}" type="pres">
      <dgm:prSet presAssocID="{902AB33C-891C-4C32-BC08-82FA7765C7EC}" presName="hierRoot2" presStyleCnt="0">
        <dgm:presLayoutVars>
          <dgm:hierBranch val="init"/>
        </dgm:presLayoutVars>
      </dgm:prSet>
      <dgm:spPr/>
    </dgm:pt>
    <dgm:pt modelId="{27A66865-ADBB-4927-8AAF-1E97CE5EF191}" type="pres">
      <dgm:prSet presAssocID="{902AB33C-891C-4C32-BC08-82FA7765C7EC}" presName="rootComposite" presStyleCnt="0"/>
      <dgm:spPr/>
    </dgm:pt>
    <dgm:pt modelId="{D6C40864-5598-4F6F-AC7E-2F908C2522FA}" type="pres">
      <dgm:prSet presAssocID="{902AB33C-891C-4C32-BC08-82FA7765C7EC}" presName="rootText" presStyleLbl="node2" presStyleIdx="2" presStyleCnt="4" custScaleX="493324" custScaleY="534533" custLinFactX="100000" custLinFactY="-100000" custLinFactNeighborX="170585" custLinFactNeighborY="-105261">
        <dgm:presLayoutVars>
          <dgm:chPref val="3"/>
        </dgm:presLayoutVars>
      </dgm:prSet>
      <dgm:spPr/>
      <dgm:t>
        <a:bodyPr/>
        <a:lstStyle/>
        <a:p>
          <a:endParaRPr lang="en-US"/>
        </a:p>
      </dgm:t>
    </dgm:pt>
    <dgm:pt modelId="{6D49F8A5-F175-4FF6-9361-67139FB66F33}" type="pres">
      <dgm:prSet presAssocID="{902AB33C-891C-4C32-BC08-82FA7765C7EC}" presName="rootPict" presStyleLbl="alignImgPlace1" presStyleIdx="3" presStyleCnt="6" custLinFactNeighborX="704" custLinFactNeighborY="-4756"/>
      <dgm:spPr/>
    </dgm:pt>
    <dgm:pt modelId="{B2AAC81F-A79A-480E-B197-20A92B26DC9D}" type="pres">
      <dgm:prSet presAssocID="{902AB33C-891C-4C32-BC08-82FA7765C7EC}" presName="rootConnector" presStyleLbl="node2" presStyleIdx="2" presStyleCnt="4"/>
      <dgm:spPr/>
      <dgm:t>
        <a:bodyPr/>
        <a:lstStyle/>
        <a:p>
          <a:endParaRPr lang="en-US"/>
        </a:p>
      </dgm:t>
    </dgm:pt>
    <dgm:pt modelId="{1E0B10F5-7C9F-4BE3-8A6D-3A184C7E7B3A}" type="pres">
      <dgm:prSet presAssocID="{902AB33C-891C-4C32-BC08-82FA7765C7EC}" presName="hierChild4" presStyleCnt="0"/>
      <dgm:spPr/>
    </dgm:pt>
    <dgm:pt modelId="{CBD5F602-C72D-4976-A23F-765913F4CB2F}" type="pres">
      <dgm:prSet presAssocID="{902AB33C-891C-4C32-BC08-82FA7765C7EC}" presName="hierChild5" presStyleCnt="0"/>
      <dgm:spPr/>
    </dgm:pt>
    <dgm:pt modelId="{7ACE66C5-5DD7-492E-AC73-12A288855BC8}" type="pres">
      <dgm:prSet presAssocID="{7DF90E2A-8A29-4626-85DD-7CD24CD37073}" presName="Name37" presStyleLbl="parChTrans1D2" presStyleIdx="3" presStyleCnt="5"/>
      <dgm:spPr/>
      <dgm:t>
        <a:bodyPr/>
        <a:lstStyle/>
        <a:p>
          <a:endParaRPr lang="en-US"/>
        </a:p>
      </dgm:t>
    </dgm:pt>
    <dgm:pt modelId="{80C0F0C4-EE5C-4FED-AFA6-C851DF71997B}" type="pres">
      <dgm:prSet presAssocID="{6CDD45EC-19D7-470B-8665-4E6352DBF6E8}" presName="hierRoot2" presStyleCnt="0">
        <dgm:presLayoutVars>
          <dgm:hierBranch val="init"/>
        </dgm:presLayoutVars>
      </dgm:prSet>
      <dgm:spPr/>
    </dgm:pt>
    <dgm:pt modelId="{21D03744-92D8-4059-B545-EA0234F575A1}" type="pres">
      <dgm:prSet presAssocID="{6CDD45EC-19D7-470B-8665-4E6352DBF6E8}" presName="rootComposite" presStyleCnt="0"/>
      <dgm:spPr/>
    </dgm:pt>
    <dgm:pt modelId="{6E01042C-8F75-4F73-B521-401315BDF02C}" type="pres">
      <dgm:prSet presAssocID="{6CDD45EC-19D7-470B-8665-4E6352DBF6E8}" presName="rootText" presStyleLbl="node2" presStyleIdx="3" presStyleCnt="4" custScaleX="410530" custScaleY="474328" custLinFactX="-196109" custLinFactY="200000" custLinFactNeighborX="-200000" custLinFactNeighborY="295643">
        <dgm:presLayoutVars>
          <dgm:chPref val="3"/>
        </dgm:presLayoutVars>
      </dgm:prSet>
      <dgm:spPr/>
      <dgm:t>
        <a:bodyPr/>
        <a:lstStyle/>
        <a:p>
          <a:endParaRPr lang="en-US"/>
        </a:p>
      </dgm:t>
    </dgm:pt>
    <dgm:pt modelId="{697FA838-EF77-4E25-BA8E-D6EBE68F0A84}" type="pres">
      <dgm:prSet presAssocID="{6CDD45EC-19D7-470B-8665-4E6352DBF6E8}" presName="rootPict" presStyleLbl="alignImgPlace1" presStyleIdx="4" presStyleCnt="6" custLinFactX="-200000" custLinFactY="71994" custLinFactNeighborX="-255000" custLinFactNeighborY="100000"/>
      <dgm:spPr/>
    </dgm:pt>
    <dgm:pt modelId="{C4C3F1BA-A6E1-494F-AEF4-E1FAE1FED62D}" type="pres">
      <dgm:prSet presAssocID="{6CDD45EC-19D7-470B-8665-4E6352DBF6E8}" presName="rootConnector" presStyleLbl="node2" presStyleIdx="3" presStyleCnt="4"/>
      <dgm:spPr/>
      <dgm:t>
        <a:bodyPr/>
        <a:lstStyle/>
        <a:p>
          <a:endParaRPr lang="en-US"/>
        </a:p>
      </dgm:t>
    </dgm:pt>
    <dgm:pt modelId="{B8188517-3DE6-4D69-A686-26F3C0B034AD}" type="pres">
      <dgm:prSet presAssocID="{6CDD45EC-19D7-470B-8665-4E6352DBF6E8}" presName="hierChild4" presStyleCnt="0"/>
      <dgm:spPr/>
    </dgm:pt>
    <dgm:pt modelId="{E3B5DF24-0F8F-4392-90A3-AD81012D9AD5}" type="pres">
      <dgm:prSet presAssocID="{6CDD45EC-19D7-470B-8665-4E6352DBF6E8}" presName="hierChild5" presStyleCnt="0"/>
      <dgm:spPr/>
    </dgm:pt>
    <dgm:pt modelId="{6B031757-45D6-45E3-851E-65CF350A41FF}" type="pres">
      <dgm:prSet presAssocID="{3ACA583B-6863-4592-B2FB-3AE0F1894074}" presName="hierChild3" presStyleCnt="0"/>
      <dgm:spPr/>
    </dgm:pt>
    <dgm:pt modelId="{990AB51D-E662-45D7-ABBB-50A6ED67017B}" type="pres">
      <dgm:prSet presAssocID="{EC466E72-AA74-40F6-9ABA-CECA70FA9680}" presName="Name111" presStyleLbl="parChTrans1D2" presStyleIdx="4" presStyleCnt="5"/>
      <dgm:spPr/>
      <dgm:t>
        <a:bodyPr/>
        <a:lstStyle/>
        <a:p>
          <a:endParaRPr lang="en-US"/>
        </a:p>
      </dgm:t>
    </dgm:pt>
    <dgm:pt modelId="{CA5A42D0-F7E8-4009-B34C-D910406DD3B5}" type="pres">
      <dgm:prSet presAssocID="{F14EA018-A2E1-42FB-A123-D1EB053F986D}" presName="hierRoot3" presStyleCnt="0">
        <dgm:presLayoutVars>
          <dgm:hierBranch val="init"/>
        </dgm:presLayoutVars>
      </dgm:prSet>
      <dgm:spPr/>
    </dgm:pt>
    <dgm:pt modelId="{9E1D7817-944C-4D6E-908D-A2A59D55EC17}" type="pres">
      <dgm:prSet presAssocID="{F14EA018-A2E1-42FB-A123-D1EB053F986D}" presName="rootComposite3" presStyleCnt="0"/>
      <dgm:spPr/>
    </dgm:pt>
    <dgm:pt modelId="{9A7DCED8-7C07-4117-A846-184EC7752E34}" type="pres">
      <dgm:prSet presAssocID="{F14EA018-A2E1-42FB-A123-D1EB053F986D}" presName="rootText3" presStyleLbl="asst1" presStyleIdx="0" presStyleCnt="1" custScaleX="410530" custScaleY="474328" custLinFactX="-57501" custLinFactY="-100000" custLinFactNeighborX="-100000" custLinFactNeighborY="-169051">
        <dgm:presLayoutVars>
          <dgm:chPref val="3"/>
        </dgm:presLayoutVars>
      </dgm:prSet>
      <dgm:spPr/>
      <dgm:t>
        <a:bodyPr/>
        <a:lstStyle/>
        <a:p>
          <a:endParaRPr lang="en-US"/>
        </a:p>
      </dgm:t>
    </dgm:pt>
    <dgm:pt modelId="{BB41B789-489F-4084-BCAD-7F9BC8C91BAB}" type="pres">
      <dgm:prSet presAssocID="{F14EA018-A2E1-42FB-A123-D1EB053F986D}" presName="rootPict3" presStyleLbl="alignImgPlace1" presStyleIdx="5" presStyleCnt="6" custScaleX="52612" custScaleY="121650" custLinFactX="-500000" custLinFactY="-285118" custLinFactNeighborX="-539104" custLinFactNeighborY="-300000"/>
      <dgm:spPr/>
    </dgm:pt>
    <dgm:pt modelId="{86B9B860-81D2-4CEB-9953-42D2BE61B591}" type="pres">
      <dgm:prSet presAssocID="{F14EA018-A2E1-42FB-A123-D1EB053F986D}" presName="rootConnector3" presStyleLbl="asst1" presStyleIdx="0" presStyleCnt="1"/>
      <dgm:spPr/>
      <dgm:t>
        <a:bodyPr/>
        <a:lstStyle/>
        <a:p>
          <a:endParaRPr lang="en-US"/>
        </a:p>
      </dgm:t>
    </dgm:pt>
    <dgm:pt modelId="{30BEA351-D18F-490D-84A1-6D8DEC941813}" type="pres">
      <dgm:prSet presAssocID="{F14EA018-A2E1-42FB-A123-D1EB053F986D}" presName="hierChild6" presStyleCnt="0"/>
      <dgm:spPr/>
    </dgm:pt>
    <dgm:pt modelId="{EC74579A-FE77-499F-96E4-A756579254D9}" type="pres">
      <dgm:prSet presAssocID="{F14EA018-A2E1-42FB-A123-D1EB053F986D}" presName="hierChild7" presStyleCnt="0"/>
      <dgm:spPr/>
    </dgm:pt>
  </dgm:ptLst>
  <dgm:cxnLst>
    <dgm:cxn modelId="{BF4CC7A2-23D8-47FA-94AD-F0EF4F06765D}" type="presOf" srcId="{6CDD45EC-19D7-470B-8665-4E6352DBF6E8}" destId="{C4C3F1BA-A6E1-494F-AEF4-E1FAE1FED62D}" srcOrd="1" destOrd="0" presId="urn:microsoft.com/office/officeart/2005/8/layout/pictureOrgChart+Icon"/>
    <dgm:cxn modelId="{22DB51D1-8698-418F-AC4C-26D311AA8C1F}" type="presOf" srcId="{902AB33C-891C-4C32-BC08-82FA7765C7EC}" destId="{D6C40864-5598-4F6F-AC7E-2F908C2522FA}" srcOrd="0" destOrd="0" presId="urn:microsoft.com/office/officeart/2005/8/layout/pictureOrgChart+Icon"/>
    <dgm:cxn modelId="{E5473763-EE2D-4360-9915-02863D6249E7}" type="presOf" srcId="{A6175EFA-4D7F-4D88-A289-6A7A042F0062}" destId="{CE2648A8-CDB7-41B9-B61B-E91D87677732}" srcOrd="0" destOrd="0" presId="urn:microsoft.com/office/officeart/2005/8/layout/pictureOrgChart+Icon"/>
    <dgm:cxn modelId="{F15FEF0B-AA95-40B6-A743-8ED8DA52BB85}" type="presOf" srcId="{3ACA583B-6863-4592-B2FB-3AE0F1894074}" destId="{041E4F6B-8E75-42D2-BD39-03D8E192913E}" srcOrd="0" destOrd="0" presId="urn:microsoft.com/office/officeart/2005/8/layout/pictureOrgChart+Icon"/>
    <dgm:cxn modelId="{C3F75C5C-B890-4B83-87AF-9AC59DC7563B}" srcId="{3ACA583B-6863-4592-B2FB-3AE0F1894074}" destId="{E405077B-3638-4FBF-A9C6-4B43FC069663}" srcOrd="1" destOrd="0" parTransId="{2BDBAC75-15C2-4BE5-9DAD-F27354428960}" sibTransId="{24C5972F-E925-4316-A582-A6DBAE0EF40A}"/>
    <dgm:cxn modelId="{8F6B186E-1559-4906-9D9E-4E655CF5509D}" type="presOf" srcId="{F14EA018-A2E1-42FB-A123-D1EB053F986D}" destId="{9A7DCED8-7C07-4117-A846-184EC7752E34}" srcOrd="0" destOrd="0" presId="urn:microsoft.com/office/officeart/2005/8/layout/pictureOrgChart+Icon"/>
    <dgm:cxn modelId="{452C60CA-DCDD-4365-969F-E67C63CD5AFC}" srcId="{A6175EFA-4D7F-4D88-A289-6A7A042F0062}" destId="{3ACA583B-6863-4592-B2FB-3AE0F1894074}" srcOrd="0" destOrd="0" parTransId="{FB1D9AEB-9774-4E7E-BE8E-240070353555}" sibTransId="{62DC59FB-D4BD-4B77-B48F-E55D3F3FA57A}"/>
    <dgm:cxn modelId="{E5C86E54-99C7-49C7-868F-34289204F1B9}" srcId="{3ACA583B-6863-4592-B2FB-3AE0F1894074}" destId="{6CDD45EC-19D7-470B-8665-4E6352DBF6E8}" srcOrd="4" destOrd="0" parTransId="{7DF90E2A-8A29-4626-85DD-7CD24CD37073}" sibTransId="{D3C82840-9C35-4A6D-8703-3148020EF433}"/>
    <dgm:cxn modelId="{06EB145C-2FA9-44DB-9EF0-42BDDB847006}" type="presOf" srcId="{2BDBAC75-15C2-4BE5-9DAD-F27354428960}" destId="{FB762F8C-93F3-4A7C-8CE7-5034BA59E382}" srcOrd="0" destOrd="0" presId="urn:microsoft.com/office/officeart/2005/8/layout/pictureOrgChart+Icon"/>
    <dgm:cxn modelId="{ECB7970F-2FB8-470F-BED5-3EE39A59A4C6}" type="presOf" srcId="{6CDD45EC-19D7-470B-8665-4E6352DBF6E8}" destId="{6E01042C-8F75-4F73-B521-401315BDF02C}" srcOrd="0" destOrd="0" presId="urn:microsoft.com/office/officeart/2005/8/layout/pictureOrgChart+Icon"/>
    <dgm:cxn modelId="{B9A330F4-0020-4BC8-AE96-5D546224B77D}" type="presOf" srcId="{E405077B-3638-4FBF-A9C6-4B43FC069663}" destId="{8318405A-79BC-4935-8854-F39BD459C84B}" srcOrd="1" destOrd="0" presId="urn:microsoft.com/office/officeart/2005/8/layout/pictureOrgChart+Icon"/>
    <dgm:cxn modelId="{76DAE71E-A094-4099-BE12-A8B9AB2F69F7}" type="presOf" srcId="{64789659-D7C2-4291-A7E5-73873626A452}" destId="{C90EB9FA-6AD5-4C04-9A61-A1087F371BF3}" srcOrd="0" destOrd="0" presId="urn:microsoft.com/office/officeart/2005/8/layout/pictureOrgChart+Icon"/>
    <dgm:cxn modelId="{3101468D-1D5A-4CEC-BB0B-CC652769AD1A}" srcId="{3ACA583B-6863-4592-B2FB-3AE0F1894074}" destId="{F14EA018-A2E1-42FB-A123-D1EB053F986D}" srcOrd="0" destOrd="0" parTransId="{EC466E72-AA74-40F6-9ABA-CECA70FA9680}" sibTransId="{83212DE9-A3B6-45C2-A9A0-3442A603328E}"/>
    <dgm:cxn modelId="{26BCC868-1F77-403D-BE79-A8CFF68FE0AE}" type="presOf" srcId="{2DF8220B-F865-4054-B359-551D592F2BF6}" destId="{944448A7-3E05-4B5C-B5A6-BB00DC2460A8}" srcOrd="0" destOrd="0" presId="urn:microsoft.com/office/officeart/2005/8/layout/pictureOrgChart+Icon"/>
    <dgm:cxn modelId="{7CB882DC-D7BA-4C13-B85B-62000E45853D}" type="presOf" srcId="{EC466E72-AA74-40F6-9ABA-CECA70FA9680}" destId="{990AB51D-E662-45D7-ABBB-50A6ED67017B}" srcOrd="0" destOrd="0" presId="urn:microsoft.com/office/officeart/2005/8/layout/pictureOrgChart+Icon"/>
    <dgm:cxn modelId="{BC1B7F83-C8B5-4A47-A3E5-64C44D5B681A}" type="presOf" srcId="{3ACA583B-6863-4592-B2FB-3AE0F1894074}" destId="{C0B2A05F-F941-43CA-9267-40EF883E7063}" srcOrd="1" destOrd="0" presId="urn:microsoft.com/office/officeart/2005/8/layout/pictureOrgChart+Icon"/>
    <dgm:cxn modelId="{4177D891-5042-4D8B-B9C7-3A22B8B0EED3}" type="presOf" srcId="{7DF90E2A-8A29-4626-85DD-7CD24CD37073}" destId="{7ACE66C5-5DD7-492E-AC73-12A288855BC8}" srcOrd="0" destOrd="0" presId="urn:microsoft.com/office/officeart/2005/8/layout/pictureOrgChart+Icon"/>
    <dgm:cxn modelId="{3E8C3959-0193-4D0B-8B59-8D34011BA79B}" type="presOf" srcId="{F14EA018-A2E1-42FB-A123-D1EB053F986D}" destId="{86B9B860-81D2-4CEB-9953-42D2BE61B591}" srcOrd="1" destOrd="0" presId="urn:microsoft.com/office/officeart/2005/8/layout/pictureOrgChart+Icon"/>
    <dgm:cxn modelId="{7752FE1C-6C56-439D-9ABA-39E0F7198E7A}" srcId="{3ACA583B-6863-4592-B2FB-3AE0F1894074}" destId="{902AB33C-891C-4C32-BC08-82FA7765C7EC}" srcOrd="3" destOrd="0" parTransId="{3FBF3670-6AA3-46B9-AFED-D6439DE97973}" sibTransId="{CB193308-FB43-4757-8B4C-CAA34C2857EF}"/>
    <dgm:cxn modelId="{ED543ABA-D3E5-4FB6-8CEB-D9B268C4445F}" type="presOf" srcId="{3FBF3670-6AA3-46B9-AFED-D6439DE97973}" destId="{03B81DE8-1F85-48FC-AAFF-DD7ECB0BA0B8}" srcOrd="0" destOrd="0" presId="urn:microsoft.com/office/officeart/2005/8/layout/pictureOrgChart+Icon"/>
    <dgm:cxn modelId="{B9D31DC2-79C3-47B0-A43E-ED20C67DBAA1}" srcId="{3ACA583B-6863-4592-B2FB-3AE0F1894074}" destId="{2DF8220B-F865-4054-B359-551D592F2BF6}" srcOrd="2" destOrd="0" parTransId="{64789659-D7C2-4291-A7E5-73873626A452}" sibTransId="{0946F788-561D-48DF-B83F-A0C33CC4ED4F}"/>
    <dgm:cxn modelId="{EF874BA5-2B90-495C-9286-2496D7D73EDD}" type="presOf" srcId="{2DF8220B-F865-4054-B359-551D592F2BF6}" destId="{A26F4697-1C4D-4CB9-B31D-5F5A0D5F83BB}" srcOrd="1" destOrd="0" presId="urn:microsoft.com/office/officeart/2005/8/layout/pictureOrgChart+Icon"/>
    <dgm:cxn modelId="{429FE2BE-D296-4638-B587-2E305F174FA1}" type="presOf" srcId="{902AB33C-891C-4C32-BC08-82FA7765C7EC}" destId="{B2AAC81F-A79A-480E-B197-20A92B26DC9D}" srcOrd="1" destOrd="0" presId="urn:microsoft.com/office/officeart/2005/8/layout/pictureOrgChart+Icon"/>
    <dgm:cxn modelId="{91521A83-6E2D-434B-A2A4-9A57C0A89269}" type="presOf" srcId="{E405077B-3638-4FBF-A9C6-4B43FC069663}" destId="{582A48AB-B9D7-45EC-8CA3-22B6D53E3950}" srcOrd="0" destOrd="0" presId="urn:microsoft.com/office/officeart/2005/8/layout/pictureOrgChart+Icon"/>
    <dgm:cxn modelId="{4A846DDE-0DFB-4CE6-A35B-BB935BE8E557}" type="presParOf" srcId="{CE2648A8-CDB7-41B9-B61B-E91D87677732}" destId="{B42C04FB-A398-4A8D-BA98-4F6D37690E98}" srcOrd="0" destOrd="0" presId="urn:microsoft.com/office/officeart/2005/8/layout/pictureOrgChart+Icon"/>
    <dgm:cxn modelId="{B7837575-1693-4774-AFFD-2D1900D0C783}" type="presParOf" srcId="{B42C04FB-A398-4A8D-BA98-4F6D37690E98}" destId="{B87D6FDD-7149-4E80-95CA-5120488AB213}" srcOrd="0" destOrd="0" presId="urn:microsoft.com/office/officeart/2005/8/layout/pictureOrgChart+Icon"/>
    <dgm:cxn modelId="{EE9B0D19-75D8-4695-8378-F5D3ECD1F7DD}" type="presParOf" srcId="{B87D6FDD-7149-4E80-95CA-5120488AB213}" destId="{041E4F6B-8E75-42D2-BD39-03D8E192913E}" srcOrd="0" destOrd="0" presId="urn:microsoft.com/office/officeart/2005/8/layout/pictureOrgChart+Icon"/>
    <dgm:cxn modelId="{28A2DE91-F6F5-4E40-BC7A-12ABF4CBC035}" type="presParOf" srcId="{B87D6FDD-7149-4E80-95CA-5120488AB213}" destId="{C8633BD0-1082-4D06-A416-75A19B0C1B1E}" srcOrd="1" destOrd="0" presId="urn:microsoft.com/office/officeart/2005/8/layout/pictureOrgChart+Icon"/>
    <dgm:cxn modelId="{EF310DCD-F4A1-4FE2-9038-7C070E419C7D}" type="presParOf" srcId="{B87D6FDD-7149-4E80-95CA-5120488AB213}" destId="{C0B2A05F-F941-43CA-9267-40EF883E7063}" srcOrd="2" destOrd="0" presId="urn:microsoft.com/office/officeart/2005/8/layout/pictureOrgChart+Icon"/>
    <dgm:cxn modelId="{54536F1F-FA09-482E-BDC9-A69383F9EFA6}" type="presParOf" srcId="{B42C04FB-A398-4A8D-BA98-4F6D37690E98}" destId="{4257A5A8-C03D-4744-9979-092E29B7C222}" srcOrd="1" destOrd="0" presId="urn:microsoft.com/office/officeart/2005/8/layout/pictureOrgChart+Icon"/>
    <dgm:cxn modelId="{A6189CB8-6AC0-4645-8C98-AD2F2533E4E5}" type="presParOf" srcId="{4257A5A8-C03D-4744-9979-092E29B7C222}" destId="{FB762F8C-93F3-4A7C-8CE7-5034BA59E382}" srcOrd="0" destOrd="0" presId="urn:microsoft.com/office/officeart/2005/8/layout/pictureOrgChart+Icon"/>
    <dgm:cxn modelId="{61F09389-9ABF-40EE-B650-889B0B44CED9}" type="presParOf" srcId="{4257A5A8-C03D-4744-9979-092E29B7C222}" destId="{E5DDD0A9-D50B-4D77-B3F8-65D1AB3E6F30}" srcOrd="1" destOrd="0" presId="urn:microsoft.com/office/officeart/2005/8/layout/pictureOrgChart+Icon"/>
    <dgm:cxn modelId="{9170CCC9-C24B-4A11-A573-24E2FC41D350}" type="presParOf" srcId="{E5DDD0A9-D50B-4D77-B3F8-65D1AB3E6F30}" destId="{86F163E4-135A-4C58-8EAF-780AE6332BBA}" srcOrd="0" destOrd="0" presId="urn:microsoft.com/office/officeart/2005/8/layout/pictureOrgChart+Icon"/>
    <dgm:cxn modelId="{FA28B457-7DA9-4E2E-B35C-3C8769A82DB1}" type="presParOf" srcId="{86F163E4-135A-4C58-8EAF-780AE6332BBA}" destId="{582A48AB-B9D7-45EC-8CA3-22B6D53E3950}" srcOrd="0" destOrd="0" presId="urn:microsoft.com/office/officeart/2005/8/layout/pictureOrgChart+Icon"/>
    <dgm:cxn modelId="{5D95BE21-1FA4-41E6-8D3C-6E337DA94F8C}" type="presParOf" srcId="{86F163E4-135A-4C58-8EAF-780AE6332BBA}" destId="{D0C76FE3-BEF5-4C8F-8A8A-43F638AB30A0}" srcOrd="1" destOrd="0" presId="urn:microsoft.com/office/officeart/2005/8/layout/pictureOrgChart+Icon"/>
    <dgm:cxn modelId="{960DC23B-A7CE-4CA7-9CE3-311330FB0CFF}" type="presParOf" srcId="{86F163E4-135A-4C58-8EAF-780AE6332BBA}" destId="{8318405A-79BC-4935-8854-F39BD459C84B}" srcOrd="2" destOrd="0" presId="urn:microsoft.com/office/officeart/2005/8/layout/pictureOrgChart+Icon"/>
    <dgm:cxn modelId="{D9BE0D0E-084B-441F-AE90-2AFB8F47EF86}" type="presParOf" srcId="{E5DDD0A9-D50B-4D77-B3F8-65D1AB3E6F30}" destId="{249D1216-DBB9-4F8C-8D2F-729848724CF2}" srcOrd="1" destOrd="0" presId="urn:microsoft.com/office/officeart/2005/8/layout/pictureOrgChart+Icon"/>
    <dgm:cxn modelId="{85DC3D2F-21E1-41D4-B3CD-E4D493A0EC78}" type="presParOf" srcId="{E5DDD0A9-D50B-4D77-B3F8-65D1AB3E6F30}" destId="{EC822411-5E38-41E1-82E6-955320233564}" srcOrd="2" destOrd="0" presId="urn:microsoft.com/office/officeart/2005/8/layout/pictureOrgChart+Icon"/>
    <dgm:cxn modelId="{0703C89E-17E5-4C87-BB88-B7B9F30EC2A8}" type="presParOf" srcId="{4257A5A8-C03D-4744-9979-092E29B7C222}" destId="{C90EB9FA-6AD5-4C04-9A61-A1087F371BF3}" srcOrd="2" destOrd="0" presId="urn:microsoft.com/office/officeart/2005/8/layout/pictureOrgChart+Icon"/>
    <dgm:cxn modelId="{CE58B0C4-72E7-4548-A7D1-5561982DB9D7}" type="presParOf" srcId="{4257A5A8-C03D-4744-9979-092E29B7C222}" destId="{7614CF52-643B-4FFC-8072-ACDF9B506B63}" srcOrd="3" destOrd="0" presId="urn:microsoft.com/office/officeart/2005/8/layout/pictureOrgChart+Icon"/>
    <dgm:cxn modelId="{9E2272A2-6F5C-42B3-B623-98AD8EC96ECB}" type="presParOf" srcId="{7614CF52-643B-4FFC-8072-ACDF9B506B63}" destId="{F20B95AB-63A8-4407-9C1E-533966954C9E}" srcOrd="0" destOrd="0" presId="urn:microsoft.com/office/officeart/2005/8/layout/pictureOrgChart+Icon"/>
    <dgm:cxn modelId="{F03564DB-7C5E-4E76-8A07-E2C502C84CC5}" type="presParOf" srcId="{F20B95AB-63A8-4407-9C1E-533966954C9E}" destId="{944448A7-3E05-4B5C-B5A6-BB00DC2460A8}" srcOrd="0" destOrd="0" presId="urn:microsoft.com/office/officeart/2005/8/layout/pictureOrgChart+Icon"/>
    <dgm:cxn modelId="{0F1FE0B0-40B7-4C80-9274-0BDAB4E17E9E}" type="presParOf" srcId="{F20B95AB-63A8-4407-9C1E-533966954C9E}" destId="{DFBA065D-D31E-487E-B4FB-B5E3F8964C4F}" srcOrd="1" destOrd="0" presId="urn:microsoft.com/office/officeart/2005/8/layout/pictureOrgChart+Icon"/>
    <dgm:cxn modelId="{3CB9E913-E74A-40CE-AD18-2CBCB02B47A9}" type="presParOf" srcId="{F20B95AB-63A8-4407-9C1E-533966954C9E}" destId="{A26F4697-1C4D-4CB9-B31D-5F5A0D5F83BB}" srcOrd="2" destOrd="0" presId="urn:microsoft.com/office/officeart/2005/8/layout/pictureOrgChart+Icon"/>
    <dgm:cxn modelId="{6B2A00F5-8B63-46F2-B404-001BB4F63A21}" type="presParOf" srcId="{7614CF52-643B-4FFC-8072-ACDF9B506B63}" destId="{02B2D809-24FC-4F3C-8597-11A58AEA1CCC}" srcOrd="1" destOrd="0" presId="urn:microsoft.com/office/officeart/2005/8/layout/pictureOrgChart+Icon"/>
    <dgm:cxn modelId="{5BCCDD5C-11AC-4442-B0EA-4F84C40964C9}" type="presParOf" srcId="{7614CF52-643B-4FFC-8072-ACDF9B506B63}" destId="{DC82BEF7-D85A-47CB-9904-9B241FDD3BB6}" srcOrd="2" destOrd="0" presId="urn:microsoft.com/office/officeart/2005/8/layout/pictureOrgChart+Icon"/>
    <dgm:cxn modelId="{722A8D95-A3A2-48A4-995B-4C9A281DC017}" type="presParOf" srcId="{4257A5A8-C03D-4744-9979-092E29B7C222}" destId="{03B81DE8-1F85-48FC-AAFF-DD7ECB0BA0B8}" srcOrd="4" destOrd="0" presId="urn:microsoft.com/office/officeart/2005/8/layout/pictureOrgChart+Icon"/>
    <dgm:cxn modelId="{7F1A5CC3-6159-4A56-BBF0-D7CE223CEBD5}" type="presParOf" srcId="{4257A5A8-C03D-4744-9979-092E29B7C222}" destId="{C308886B-C7DE-4C15-A6CE-57A112FF164B}" srcOrd="5" destOrd="0" presId="urn:microsoft.com/office/officeart/2005/8/layout/pictureOrgChart+Icon"/>
    <dgm:cxn modelId="{E344E657-AD9B-45BD-B8C3-3F6EF743947F}" type="presParOf" srcId="{C308886B-C7DE-4C15-A6CE-57A112FF164B}" destId="{27A66865-ADBB-4927-8AAF-1E97CE5EF191}" srcOrd="0" destOrd="0" presId="urn:microsoft.com/office/officeart/2005/8/layout/pictureOrgChart+Icon"/>
    <dgm:cxn modelId="{F5659643-CDA2-40C0-8828-ED00E1A6D3C8}" type="presParOf" srcId="{27A66865-ADBB-4927-8AAF-1E97CE5EF191}" destId="{D6C40864-5598-4F6F-AC7E-2F908C2522FA}" srcOrd="0" destOrd="0" presId="urn:microsoft.com/office/officeart/2005/8/layout/pictureOrgChart+Icon"/>
    <dgm:cxn modelId="{DAB080AF-BC4F-4382-95E2-A4428D2D5EBB}" type="presParOf" srcId="{27A66865-ADBB-4927-8AAF-1E97CE5EF191}" destId="{6D49F8A5-F175-4FF6-9361-67139FB66F33}" srcOrd="1" destOrd="0" presId="urn:microsoft.com/office/officeart/2005/8/layout/pictureOrgChart+Icon"/>
    <dgm:cxn modelId="{DC693446-8F20-4EB7-B067-262FB826D1C0}" type="presParOf" srcId="{27A66865-ADBB-4927-8AAF-1E97CE5EF191}" destId="{B2AAC81F-A79A-480E-B197-20A92B26DC9D}" srcOrd="2" destOrd="0" presId="urn:microsoft.com/office/officeart/2005/8/layout/pictureOrgChart+Icon"/>
    <dgm:cxn modelId="{104433DE-A5A4-4EEA-93C1-76A55CC3D171}" type="presParOf" srcId="{C308886B-C7DE-4C15-A6CE-57A112FF164B}" destId="{1E0B10F5-7C9F-4BE3-8A6D-3A184C7E7B3A}" srcOrd="1" destOrd="0" presId="urn:microsoft.com/office/officeart/2005/8/layout/pictureOrgChart+Icon"/>
    <dgm:cxn modelId="{5BAC461E-967C-43B7-BF15-D983943237D7}" type="presParOf" srcId="{C308886B-C7DE-4C15-A6CE-57A112FF164B}" destId="{CBD5F602-C72D-4976-A23F-765913F4CB2F}" srcOrd="2" destOrd="0" presId="urn:microsoft.com/office/officeart/2005/8/layout/pictureOrgChart+Icon"/>
    <dgm:cxn modelId="{7962CF0D-BE66-4D35-AD38-551339863140}" type="presParOf" srcId="{4257A5A8-C03D-4744-9979-092E29B7C222}" destId="{7ACE66C5-5DD7-492E-AC73-12A288855BC8}" srcOrd="6" destOrd="0" presId="urn:microsoft.com/office/officeart/2005/8/layout/pictureOrgChart+Icon"/>
    <dgm:cxn modelId="{77FEA325-140E-462D-89DC-263A997B826A}" type="presParOf" srcId="{4257A5A8-C03D-4744-9979-092E29B7C222}" destId="{80C0F0C4-EE5C-4FED-AFA6-C851DF71997B}" srcOrd="7" destOrd="0" presId="urn:microsoft.com/office/officeart/2005/8/layout/pictureOrgChart+Icon"/>
    <dgm:cxn modelId="{FF6E30C1-7C53-428B-92A6-17E966276BF6}" type="presParOf" srcId="{80C0F0C4-EE5C-4FED-AFA6-C851DF71997B}" destId="{21D03744-92D8-4059-B545-EA0234F575A1}" srcOrd="0" destOrd="0" presId="urn:microsoft.com/office/officeart/2005/8/layout/pictureOrgChart+Icon"/>
    <dgm:cxn modelId="{A9F53714-9F53-40B8-9744-5C79778B2644}" type="presParOf" srcId="{21D03744-92D8-4059-B545-EA0234F575A1}" destId="{6E01042C-8F75-4F73-B521-401315BDF02C}" srcOrd="0" destOrd="0" presId="urn:microsoft.com/office/officeart/2005/8/layout/pictureOrgChart+Icon"/>
    <dgm:cxn modelId="{ECDA5472-6BC3-4643-BC4D-7EC4C75DF2F1}" type="presParOf" srcId="{21D03744-92D8-4059-B545-EA0234F575A1}" destId="{697FA838-EF77-4E25-BA8E-D6EBE68F0A84}" srcOrd="1" destOrd="0" presId="urn:microsoft.com/office/officeart/2005/8/layout/pictureOrgChart+Icon"/>
    <dgm:cxn modelId="{7C639580-2250-4D69-A757-A78526AE3FE4}" type="presParOf" srcId="{21D03744-92D8-4059-B545-EA0234F575A1}" destId="{C4C3F1BA-A6E1-494F-AEF4-E1FAE1FED62D}" srcOrd="2" destOrd="0" presId="urn:microsoft.com/office/officeart/2005/8/layout/pictureOrgChart+Icon"/>
    <dgm:cxn modelId="{933EB3E6-9C75-4501-895F-EAE1EA3916FE}" type="presParOf" srcId="{80C0F0C4-EE5C-4FED-AFA6-C851DF71997B}" destId="{B8188517-3DE6-4D69-A686-26F3C0B034AD}" srcOrd="1" destOrd="0" presId="urn:microsoft.com/office/officeart/2005/8/layout/pictureOrgChart+Icon"/>
    <dgm:cxn modelId="{22334F7F-74C5-40A9-8026-6A2A70B7D533}" type="presParOf" srcId="{80C0F0C4-EE5C-4FED-AFA6-C851DF71997B}" destId="{E3B5DF24-0F8F-4392-90A3-AD81012D9AD5}" srcOrd="2" destOrd="0" presId="urn:microsoft.com/office/officeart/2005/8/layout/pictureOrgChart+Icon"/>
    <dgm:cxn modelId="{F04C149D-7F0E-4492-9EF2-5B9A47C878FF}" type="presParOf" srcId="{B42C04FB-A398-4A8D-BA98-4F6D37690E98}" destId="{6B031757-45D6-45E3-851E-65CF350A41FF}" srcOrd="2" destOrd="0" presId="urn:microsoft.com/office/officeart/2005/8/layout/pictureOrgChart+Icon"/>
    <dgm:cxn modelId="{8A623947-3110-4FC7-AC41-E06C97175F73}" type="presParOf" srcId="{6B031757-45D6-45E3-851E-65CF350A41FF}" destId="{990AB51D-E662-45D7-ABBB-50A6ED67017B}" srcOrd="0" destOrd="0" presId="urn:microsoft.com/office/officeart/2005/8/layout/pictureOrgChart+Icon"/>
    <dgm:cxn modelId="{450E6A65-9F18-4C1B-A3AE-B8DB9B1D83D6}" type="presParOf" srcId="{6B031757-45D6-45E3-851E-65CF350A41FF}" destId="{CA5A42D0-F7E8-4009-B34C-D910406DD3B5}" srcOrd="1" destOrd="0" presId="urn:microsoft.com/office/officeart/2005/8/layout/pictureOrgChart+Icon"/>
    <dgm:cxn modelId="{183F0B7E-2CAC-44BD-9A62-4FD1A1833621}" type="presParOf" srcId="{CA5A42D0-F7E8-4009-B34C-D910406DD3B5}" destId="{9E1D7817-944C-4D6E-908D-A2A59D55EC17}" srcOrd="0" destOrd="0" presId="urn:microsoft.com/office/officeart/2005/8/layout/pictureOrgChart+Icon"/>
    <dgm:cxn modelId="{5DBBF583-258D-4B23-9465-BC96B785A728}" type="presParOf" srcId="{9E1D7817-944C-4D6E-908D-A2A59D55EC17}" destId="{9A7DCED8-7C07-4117-A846-184EC7752E34}" srcOrd="0" destOrd="0" presId="urn:microsoft.com/office/officeart/2005/8/layout/pictureOrgChart+Icon"/>
    <dgm:cxn modelId="{8DE705E6-1F48-4778-AAC6-5818752DD4DC}" type="presParOf" srcId="{9E1D7817-944C-4D6E-908D-A2A59D55EC17}" destId="{BB41B789-489F-4084-BCAD-7F9BC8C91BAB}" srcOrd="1" destOrd="0" presId="urn:microsoft.com/office/officeart/2005/8/layout/pictureOrgChart+Icon"/>
    <dgm:cxn modelId="{FD46C862-1405-47B7-AD20-594F3F833B25}" type="presParOf" srcId="{9E1D7817-944C-4D6E-908D-A2A59D55EC17}" destId="{86B9B860-81D2-4CEB-9953-42D2BE61B591}" srcOrd="2" destOrd="0" presId="urn:microsoft.com/office/officeart/2005/8/layout/pictureOrgChart+Icon"/>
    <dgm:cxn modelId="{85FFA09D-B137-4FDB-A687-F3F53A2EB864}" type="presParOf" srcId="{CA5A42D0-F7E8-4009-B34C-D910406DD3B5}" destId="{30BEA351-D18F-490D-84A1-6D8DEC941813}" srcOrd="1" destOrd="0" presId="urn:microsoft.com/office/officeart/2005/8/layout/pictureOrgChart+Icon"/>
    <dgm:cxn modelId="{77023B1F-1089-464F-A31F-BEC80B0EDA6E}" type="presParOf" srcId="{CA5A42D0-F7E8-4009-B34C-D910406DD3B5}" destId="{EC74579A-FE77-499F-96E4-A756579254D9}" srcOrd="2" destOrd="0" presId="urn:microsoft.com/office/officeart/2005/8/layout/pictureOrgChar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A29D2B-E6B5-4840-A38B-8040C941FCC6}"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5CB5599E-2BF6-4E3B-AC82-8B0F59472171}">
      <dgm:prSet phldrT="[Text]" custT="1"/>
      <dgm:spPr>
        <a:solidFill>
          <a:srgbClr val="FFFF66"/>
        </a:solidFill>
        <a:ln>
          <a:solidFill>
            <a:srgbClr val="FF0000"/>
          </a:solidFill>
        </a:ln>
      </dgm:spPr>
      <dgm:t>
        <a:bodyPr/>
        <a:lstStyle/>
        <a:p>
          <a:r>
            <a:rPr lang="vi-VN" sz="2800" b="1" dirty="0">
              <a:solidFill>
                <a:schemeClr val="accent6">
                  <a:lumMod val="75000"/>
                </a:schemeClr>
              </a:solidFill>
            </a:rPr>
            <a:t>2.1. Thực hiện Chương trình giáo dục</a:t>
          </a:r>
          <a:endParaRPr lang="en-US" sz="2800" dirty="0"/>
        </a:p>
      </dgm:t>
    </dgm:pt>
    <dgm:pt modelId="{716EE87D-D28D-4BEF-AFBF-9A6CD5116B0B}" type="parTrans" cxnId="{0AAC4F4E-F3D1-4E1E-B647-64E42B4B576A}">
      <dgm:prSet/>
      <dgm:spPr/>
      <dgm:t>
        <a:bodyPr/>
        <a:lstStyle/>
        <a:p>
          <a:endParaRPr lang="en-US"/>
        </a:p>
      </dgm:t>
    </dgm:pt>
    <dgm:pt modelId="{6271BB30-1894-4BF5-A5FC-BE541BC0FDE2}" type="sibTrans" cxnId="{0AAC4F4E-F3D1-4E1E-B647-64E42B4B576A}">
      <dgm:prSet/>
      <dgm:spPr/>
      <dgm:t>
        <a:bodyPr/>
        <a:lstStyle/>
        <a:p>
          <a:endParaRPr lang="en-US"/>
        </a:p>
      </dgm:t>
    </dgm:pt>
    <dgm:pt modelId="{8A27A3BC-C0C1-4B50-8E24-8C31F46FD1BB}">
      <dgm:prSet phldrT="[Text]" custT="1"/>
      <dgm:spPr>
        <a:solidFill>
          <a:srgbClr val="FFFFCC"/>
        </a:solidFill>
        <a:ln>
          <a:solidFill>
            <a:srgbClr val="FF00FF"/>
          </a:solidFill>
        </a:ln>
      </dgm:spPr>
      <dgm:t>
        <a:bodyPr/>
        <a:lstStyle/>
        <a:p>
          <a:r>
            <a:rPr lang="vi-VN" sz="1800" dirty="0">
              <a:solidFill>
                <a:schemeClr val="tx1"/>
              </a:solidFill>
            </a:rPr>
            <a:t>2.1.2. </a:t>
          </a:r>
          <a:r>
            <a:rPr lang="vi-VN" sz="1800" b="1" dirty="0">
              <a:solidFill>
                <a:srgbClr val="FF0000"/>
              </a:solidFill>
            </a:rPr>
            <a:t>Đổi mới phương pháp, hình thức </a:t>
          </a:r>
          <a:r>
            <a:rPr lang="vi-VN" sz="1800" dirty="0">
              <a:solidFill>
                <a:schemeClr val="tx1"/>
              </a:solidFill>
            </a:rPr>
            <a:t>tổ chức dạy học và </a:t>
          </a:r>
          <a:r>
            <a:rPr lang="vi-VN" sz="1800" dirty="0">
              <a:solidFill>
                <a:srgbClr val="FF0000"/>
              </a:solidFill>
            </a:rPr>
            <a:t>đánh giá </a:t>
          </a:r>
          <a:r>
            <a:rPr lang="vi-VN" sz="1800" dirty="0">
              <a:solidFill>
                <a:schemeClr val="tx1"/>
              </a:solidFill>
            </a:rPr>
            <a:t>học sinh tiểu học</a:t>
          </a:r>
          <a:endParaRPr lang="en-US" sz="1800" dirty="0">
            <a:solidFill>
              <a:schemeClr val="tx1"/>
            </a:solidFill>
          </a:endParaRPr>
        </a:p>
      </dgm:t>
    </dgm:pt>
    <dgm:pt modelId="{B8333696-DACB-4F8F-B35D-00A659B41717}" type="parTrans" cxnId="{92CFBD9E-5B61-446C-B0E8-F4F4F0C0F589}">
      <dgm:prSet/>
      <dgm:spPr/>
      <dgm:t>
        <a:bodyPr/>
        <a:lstStyle/>
        <a:p>
          <a:endParaRPr lang="en-US"/>
        </a:p>
      </dgm:t>
    </dgm:pt>
    <dgm:pt modelId="{CAF2C566-F16A-424C-91BF-B6D8E638593D}" type="sibTrans" cxnId="{92CFBD9E-5B61-446C-B0E8-F4F4F0C0F589}">
      <dgm:prSet/>
      <dgm:spPr/>
      <dgm:t>
        <a:bodyPr/>
        <a:lstStyle/>
        <a:p>
          <a:endParaRPr lang="en-US"/>
        </a:p>
      </dgm:t>
    </dgm:pt>
    <dgm:pt modelId="{A05E0AFE-E5C9-4AA1-8249-34FBF836B2D2}">
      <dgm:prSet phldrT="[Text]" phldr="1"/>
      <dgm:spPr/>
      <dgm:t>
        <a:bodyPr/>
        <a:lstStyle/>
        <a:p>
          <a:endParaRPr lang="en-US" dirty="0"/>
        </a:p>
      </dgm:t>
    </dgm:pt>
    <dgm:pt modelId="{72B330E2-8E30-4BCB-AC0A-95FD662E94F6}" type="parTrans" cxnId="{5E91E229-0D05-4F40-8A37-18CFC77B9022}">
      <dgm:prSet/>
      <dgm:spPr/>
      <dgm:t>
        <a:bodyPr/>
        <a:lstStyle/>
        <a:p>
          <a:endParaRPr lang="en-US"/>
        </a:p>
      </dgm:t>
    </dgm:pt>
    <dgm:pt modelId="{E2196321-C8F1-437D-84B2-92128514D4C9}" type="sibTrans" cxnId="{5E91E229-0D05-4F40-8A37-18CFC77B9022}">
      <dgm:prSet/>
      <dgm:spPr/>
      <dgm:t>
        <a:bodyPr/>
        <a:lstStyle/>
        <a:p>
          <a:endParaRPr lang="en-US"/>
        </a:p>
      </dgm:t>
    </dgm:pt>
    <dgm:pt modelId="{F7A0B5C5-D858-4D19-8BFC-D56D9DCD42D0}">
      <dgm:prSet phldrT="[Text]" phldr="1"/>
      <dgm:spPr/>
      <dgm:t>
        <a:bodyPr/>
        <a:lstStyle/>
        <a:p>
          <a:endParaRPr lang="en-US" dirty="0"/>
        </a:p>
      </dgm:t>
    </dgm:pt>
    <dgm:pt modelId="{ADBB6F4A-3C12-4B3A-97AA-937CD9D7A9AE}" type="parTrans" cxnId="{649C5BC1-0144-4A0A-8E0D-D73C6EC9B377}">
      <dgm:prSet/>
      <dgm:spPr/>
      <dgm:t>
        <a:bodyPr/>
        <a:lstStyle/>
        <a:p>
          <a:endParaRPr lang="en-US"/>
        </a:p>
      </dgm:t>
    </dgm:pt>
    <dgm:pt modelId="{E4738C7D-357D-401E-9F44-7F5BC46C7F25}" type="sibTrans" cxnId="{649C5BC1-0144-4A0A-8E0D-D73C6EC9B377}">
      <dgm:prSet/>
      <dgm:spPr/>
      <dgm:t>
        <a:bodyPr/>
        <a:lstStyle/>
        <a:p>
          <a:endParaRPr lang="en-US"/>
        </a:p>
      </dgm:t>
    </dgm:pt>
    <dgm:pt modelId="{4C6E6FE2-4CC7-43BE-9C3F-5368078CED69}">
      <dgm:prSet phldrT="[Text]" phldr="1"/>
      <dgm:spPr/>
      <dgm:t>
        <a:bodyPr/>
        <a:lstStyle/>
        <a:p>
          <a:endParaRPr lang="en-US"/>
        </a:p>
      </dgm:t>
    </dgm:pt>
    <dgm:pt modelId="{8F5CF241-F4E9-4678-8897-527C8632D563}" type="parTrans" cxnId="{7FA13BC4-C978-488B-92D5-86F24493F388}">
      <dgm:prSet/>
      <dgm:spPr/>
      <dgm:t>
        <a:bodyPr/>
        <a:lstStyle/>
        <a:p>
          <a:endParaRPr lang="en-US"/>
        </a:p>
      </dgm:t>
    </dgm:pt>
    <dgm:pt modelId="{7219C096-97FE-46D2-B9B5-EEB4E7A56AB0}" type="sibTrans" cxnId="{7FA13BC4-C978-488B-92D5-86F24493F388}">
      <dgm:prSet/>
      <dgm:spPr/>
      <dgm:t>
        <a:bodyPr/>
        <a:lstStyle/>
        <a:p>
          <a:endParaRPr lang="en-US"/>
        </a:p>
      </dgm:t>
    </dgm:pt>
    <dgm:pt modelId="{AB666185-808B-48E3-9AAD-363984B141E3}">
      <dgm:prSet custT="1"/>
      <dgm:spPr>
        <a:solidFill>
          <a:srgbClr val="FFFFCC"/>
        </a:solidFill>
        <a:ln>
          <a:solidFill>
            <a:srgbClr val="66FFCC"/>
          </a:solidFill>
        </a:ln>
      </dgm:spPr>
      <dgm:t>
        <a:bodyPr/>
        <a:lstStyle/>
        <a:p>
          <a:r>
            <a:rPr lang="vi-VN" sz="1800" dirty="0">
              <a:solidFill>
                <a:schemeClr val="tx1"/>
              </a:solidFill>
            </a:rPr>
            <a:t>2.1.</a:t>
          </a:r>
          <a:r>
            <a:rPr lang="en-US" sz="1800" dirty="0">
              <a:solidFill>
                <a:schemeClr val="tx1"/>
              </a:solidFill>
            </a:rPr>
            <a:t>4</a:t>
          </a:r>
          <a:r>
            <a:rPr lang="vi-VN" sz="1800" dirty="0">
              <a:solidFill>
                <a:schemeClr val="tx1"/>
              </a:solidFill>
            </a:rPr>
            <a:t>. Tổ chức các </a:t>
          </a:r>
          <a:r>
            <a:rPr lang="vi-VN" sz="1800" dirty="0">
              <a:solidFill>
                <a:srgbClr val="FF0000"/>
              </a:solidFill>
            </a:rPr>
            <a:t>hoạt động tập thể, hoạt động giáo dục ngoài giờ lên lớp</a:t>
          </a:r>
        </a:p>
      </dgm:t>
    </dgm:pt>
    <dgm:pt modelId="{E2C3982F-4D3B-4A03-8784-C3364C0A9EF1}" type="parTrans" cxnId="{4875AB2A-79BC-4447-AC2B-5D1F96954017}">
      <dgm:prSet/>
      <dgm:spPr/>
      <dgm:t>
        <a:bodyPr/>
        <a:lstStyle/>
        <a:p>
          <a:endParaRPr lang="en-US"/>
        </a:p>
      </dgm:t>
    </dgm:pt>
    <dgm:pt modelId="{ACE27560-6B4F-43A6-A817-1FA7E570264F}" type="sibTrans" cxnId="{4875AB2A-79BC-4447-AC2B-5D1F96954017}">
      <dgm:prSet/>
      <dgm:spPr/>
      <dgm:t>
        <a:bodyPr/>
        <a:lstStyle/>
        <a:p>
          <a:endParaRPr lang="en-US"/>
        </a:p>
      </dgm:t>
    </dgm:pt>
    <dgm:pt modelId="{D3DF4609-D006-4EEB-B8D7-2EFD966057B5}">
      <dgm:prSet custT="1"/>
      <dgm:spPr>
        <a:solidFill>
          <a:srgbClr val="FFFFCC"/>
        </a:solidFill>
        <a:ln>
          <a:solidFill>
            <a:srgbClr val="FFFF00"/>
          </a:solidFill>
        </a:ln>
      </dgm:spPr>
      <dgm:t>
        <a:bodyPr/>
        <a:lstStyle/>
        <a:p>
          <a:r>
            <a:rPr lang="vi-VN" sz="1800" dirty="0">
              <a:solidFill>
                <a:schemeClr val="tx1"/>
              </a:solidFill>
            </a:rPr>
            <a:t>2.1.1. </a:t>
          </a:r>
          <a:r>
            <a:rPr lang="en-US" sz="1800" dirty="0">
              <a:solidFill>
                <a:schemeClr val="tx1"/>
              </a:solidFill>
            </a:rPr>
            <a:t>T</a:t>
          </a:r>
          <a:r>
            <a:rPr lang="vi-VN" sz="1800" dirty="0">
              <a:solidFill>
                <a:schemeClr val="tx1"/>
              </a:solidFill>
            </a:rPr>
            <a:t>hực hiện </a:t>
          </a:r>
          <a:r>
            <a:rPr lang="vi-VN" sz="1800" dirty="0">
              <a:solidFill>
                <a:srgbClr val="FF0000"/>
              </a:solidFill>
            </a:rPr>
            <a:t>chương trình, kế hoạch </a:t>
          </a:r>
          <a:r>
            <a:rPr lang="vi-VN" sz="1800" dirty="0">
              <a:solidFill>
                <a:schemeClr val="tx1"/>
              </a:solidFill>
            </a:rPr>
            <a:t>giáo dục theo định hướng </a:t>
          </a:r>
          <a:r>
            <a:rPr lang="vi-VN" sz="1800" b="1" dirty="0">
              <a:solidFill>
                <a:srgbClr val="FF0000"/>
              </a:solidFill>
            </a:rPr>
            <a:t>phát triển năng lực </a:t>
          </a:r>
          <a:r>
            <a:rPr lang="vi-VN" sz="1800" dirty="0">
              <a:solidFill>
                <a:schemeClr val="tx1"/>
              </a:solidFill>
            </a:rPr>
            <a:t>học sinh </a:t>
          </a:r>
          <a:endParaRPr lang="en-US" sz="1800" dirty="0">
            <a:solidFill>
              <a:schemeClr val="tx1"/>
            </a:solidFill>
          </a:endParaRPr>
        </a:p>
      </dgm:t>
    </dgm:pt>
    <dgm:pt modelId="{754059EF-2054-4C54-B041-4EFDCC055C81}" type="parTrans" cxnId="{C5F04ACA-D5F0-4279-B16E-AAE4386BE151}">
      <dgm:prSet/>
      <dgm:spPr/>
      <dgm:t>
        <a:bodyPr/>
        <a:lstStyle/>
        <a:p>
          <a:endParaRPr lang="en-US"/>
        </a:p>
      </dgm:t>
    </dgm:pt>
    <dgm:pt modelId="{29E0EB52-1BD8-4465-8CD3-7AE38545BDCD}" type="sibTrans" cxnId="{C5F04ACA-D5F0-4279-B16E-AAE4386BE151}">
      <dgm:prSet/>
      <dgm:spPr/>
      <dgm:t>
        <a:bodyPr/>
        <a:lstStyle/>
        <a:p>
          <a:endParaRPr lang="en-US"/>
        </a:p>
      </dgm:t>
    </dgm:pt>
    <dgm:pt modelId="{4EB51EC9-C600-4963-81F1-9D1A90262462}">
      <dgm:prSet phldrT="[Text]" custT="1"/>
      <dgm:spPr>
        <a:solidFill>
          <a:srgbClr val="FFFFCC"/>
        </a:solidFill>
        <a:ln>
          <a:solidFill>
            <a:srgbClr val="92D050"/>
          </a:solidFill>
        </a:ln>
      </dgm:spPr>
      <dgm:t>
        <a:bodyPr/>
        <a:lstStyle/>
        <a:p>
          <a:r>
            <a:rPr lang="vi-VN" sz="1800" dirty="0">
              <a:solidFill>
                <a:schemeClr val="tx1"/>
              </a:solidFill>
            </a:rPr>
            <a:t>2.1.</a:t>
          </a:r>
          <a:r>
            <a:rPr lang="en-US" sz="1800" dirty="0">
              <a:solidFill>
                <a:schemeClr val="tx1"/>
              </a:solidFill>
            </a:rPr>
            <a:t>3</a:t>
          </a:r>
          <a:r>
            <a:rPr lang="vi-VN" sz="1800" dirty="0">
              <a:solidFill>
                <a:schemeClr val="tx1"/>
              </a:solidFill>
            </a:rPr>
            <a:t>. </a:t>
          </a:r>
          <a:r>
            <a:rPr lang="en-US" sz="1800" dirty="0">
              <a:solidFill>
                <a:schemeClr val="tx1"/>
              </a:solidFill>
            </a:rPr>
            <a:t>G</a:t>
          </a:r>
          <a:r>
            <a:rPr lang="vi-VN" sz="1800" dirty="0">
              <a:solidFill>
                <a:schemeClr val="tx1"/>
              </a:solidFill>
            </a:rPr>
            <a:t>iáo dục </a:t>
          </a:r>
          <a:r>
            <a:rPr lang="vi-VN" sz="1800" b="1" dirty="0">
              <a:solidFill>
                <a:srgbClr val="FF0000"/>
              </a:solidFill>
            </a:rPr>
            <a:t>trẻ khuyết tật, trẻ em có hoàn cảnh khó khăn </a:t>
          </a:r>
          <a:r>
            <a:rPr lang="vi-VN" sz="1800" dirty="0">
              <a:solidFill>
                <a:schemeClr val="tx1"/>
              </a:solidFill>
            </a:rPr>
            <a:t>và tăng cường dạy tiếng Việt cho trẻ em dân tộc thiểu số</a:t>
          </a:r>
        </a:p>
      </dgm:t>
    </dgm:pt>
    <dgm:pt modelId="{3F09769E-0392-4AAF-9025-560B2C72651D}" type="parTrans" cxnId="{05FDF315-EE97-4B79-AF96-3AA1DB00334C}">
      <dgm:prSet/>
      <dgm:spPr/>
      <dgm:t>
        <a:bodyPr/>
        <a:lstStyle/>
        <a:p>
          <a:endParaRPr lang="en-US"/>
        </a:p>
      </dgm:t>
    </dgm:pt>
    <dgm:pt modelId="{98898CB0-14AE-4A5B-933D-339B76DF7F8C}" type="sibTrans" cxnId="{05FDF315-EE97-4B79-AF96-3AA1DB00334C}">
      <dgm:prSet/>
      <dgm:spPr/>
      <dgm:t>
        <a:bodyPr/>
        <a:lstStyle/>
        <a:p>
          <a:endParaRPr lang="en-US"/>
        </a:p>
      </dgm:t>
    </dgm:pt>
    <dgm:pt modelId="{435C6EDB-2290-4398-8A96-870D924BEF30}">
      <dgm:prSet/>
      <dgm:spPr/>
      <dgm:t>
        <a:bodyPr/>
        <a:lstStyle/>
        <a:p>
          <a:endParaRPr lang="vi-VN" dirty="0">
            <a:solidFill>
              <a:srgbClr val="0070C0"/>
            </a:solidFill>
          </a:endParaRPr>
        </a:p>
      </dgm:t>
    </dgm:pt>
    <dgm:pt modelId="{5767B3D0-3857-448B-B383-EA0AB539189A}" type="parTrans" cxnId="{C172EE26-DFAA-4BA7-A7C8-C18E9F340BDF}">
      <dgm:prSet/>
      <dgm:spPr/>
      <dgm:t>
        <a:bodyPr/>
        <a:lstStyle/>
        <a:p>
          <a:endParaRPr lang="en-US"/>
        </a:p>
      </dgm:t>
    </dgm:pt>
    <dgm:pt modelId="{99737A6A-3D04-4E10-96EF-165C97947E7B}" type="sibTrans" cxnId="{C172EE26-DFAA-4BA7-A7C8-C18E9F340BDF}">
      <dgm:prSet/>
      <dgm:spPr/>
      <dgm:t>
        <a:bodyPr/>
        <a:lstStyle/>
        <a:p>
          <a:endParaRPr lang="en-US"/>
        </a:p>
      </dgm:t>
    </dgm:pt>
    <dgm:pt modelId="{C6E89FAF-9453-47C4-9AB9-6374D163170E}">
      <dgm:prSet custT="1"/>
      <dgm:spPr>
        <a:solidFill>
          <a:srgbClr val="FFFFCC"/>
        </a:solidFill>
        <a:ln>
          <a:solidFill>
            <a:schemeClr val="accent6">
              <a:lumMod val="75000"/>
            </a:schemeClr>
          </a:solidFill>
        </a:ln>
      </dgm:spPr>
      <dgm:t>
        <a:bodyPr/>
        <a:lstStyle/>
        <a:p>
          <a:r>
            <a:rPr lang="vi-VN" sz="1800" dirty="0">
              <a:solidFill>
                <a:schemeClr val="tx1"/>
              </a:solidFill>
            </a:rPr>
            <a:t>2.1.</a:t>
          </a:r>
          <a:r>
            <a:rPr lang="en-US" sz="1800" dirty="0">
              <a:solidFill>
                <a:schemeClr val="tx1"/>
              </a:solidFill>
            </a:rPr>
            <a:t>6</a:t>
          </a:r>
          <a:r>
            <a:rPr lang="vi-VN" sz="1800" dirty="0">
              <a:solidFill>
                <a:schemeClr val="tx1"/>
              </a:solidFill>
            </a:rPr>
            <a:t>. </a:t>
          </a:r>
          <a:r>
            <a:rPr lang="vi-VN" sz="1800" b="1" dirty="0">
              <a:solidFill>
                <a:srgbClr val="FF0000"/>
              </a:solidFill>
            </a:rPr>
            <a:t>Đổi mới công tác quản lý </a:t>
          </a:r>
          <a:r>
            <a:rPr lang="vi-VN" sz="1800" dirty="0">
              <a:solidFill>
                <a:schemeClr val="tx1"/>
              </a:solidFill>
            </a:rPr>
            <a:t>và phát triển đội ngũ giáo viên, cán bộ quản lý giáo dục tiểu học</a:t>
          </a:r>
          <a:endParaRPr lang="en-US" sz="1800" dirty="0">
            <a:solidFill>
              <a:schemeClr val="tx1"/>
            </a:solidFill>
          </a:endParaRPr>
        </a:p>
      </dgm:t>
    </dgm:pt>
    <dgm:pt modelId="{7CBC01DE-52C7-4A99-B267-EF232FFFCF07}" type="sibTrans" cxnId="{4E6D8765-BFFD-4973-B837-6C7BE562B5E0}">
      <dgm:prSet/>
      <dgm:spPr/>
      <dgm:t>
        <a:bodyPr/>
        <a:lstStyle/>
        <a:p>
          <a:endParaRPr lang="en-US"/>
        </a:p>
      </dgm:t>
    </dgm:pt>
    <dgm:pt modelId="{611C53B3-56A4-42A6-9A12-063C52E80F81}" type="parTrans" cxnId="{4E6D8765-BFFD-4973-B837-6C7BE562B5E0}">
      <dgm:prSet/>
      <dgm:spPr/>
      <dgm:t>
        <a:bodyPr/>
        <a:lstStyle/>
        <a:p>
          <a:endParaRPr lang="en-US"/>
        </a:p>
      </dgm:t>
    </dgm:pt>
    <dgm:pt modelId="{3B567207-C1C7-4755-BAFE-1DBC7BCF8599}">
      <dgm:prSet custT="1"/>
      <dgm:spPr>
        <a:solidFill>
          <a:srgbClr val="FFFFCC"/>
        </a:solidFill>
        <a:ln>
          <a:solidFill>
            <a:srgbClr val="3333FF"/>
          </a:solidFill>
        </a:ln>
      </dgm:spPr>
      <dgm:t>
        <a:bodyPr/>
        <a:lstStyle/>
        <a:p>
          <a:r>
            <a:rPr lang="vi-VN" sz="1800" dirty="0">
              <a:solidFill>
                <a:schemeClr val="tx1"/>
              </a:solidFill>
            </a:rPr>
            <a:t>2.1.</a:t>
          </a:r>
          <a:r>
            <a:rPr lang="en-US" sz="1800" dirty="0">
              <a:solidFill>
                <a:schemeClr val="tx1"/>
              </a:solidFill>
            </a:rPr>
            <a:t>5</a:t>
          </a:r>
          <a:r>
            <a:rPr lang="vi-VN" sz="1800" dirty="0">
              <a:solidFill>
                <a:schemeClr val="tx1"/>
              </a:solidFill>
            </a:rPr>
            <a:t>. Chỉ đạo </a:t>
          </a:r>
          <a:r>
            <a:rPr lang="vi-VN" sz="1800" dirty="0">
              <a:solidFill>
                <a:srgbClr val="FF0000"/>
              </a:solidFill>
            </a:rPr>
            <a:t>dạy và học 2 buổi/ngày</a:t>
          </a:r>
          <a:r>
            <a:rPr lang="en-US" sz="1800" dirty="0">
              <a:solidFill>
                <a:srgbClr val="FF0000"/>
              </a:solidFill>
            </a:rPr>
            <a:t>. </a:t>
          </a:r>
          <a:r>
            <a:rPr lang="vi-VN" sz="1800" b="1" dirty="0">
              <a:solidFill>
                <a:srgbClr val="FF0000"/>
              </a:solidFill>
            </a:rPr>
            <a:t>Nâng cao chất lượng dạy học Ngoại ngữ và Tin học </a:t>
          </a:r>
        </a:p>
      </dgm:t>
    </dgm:pt>
    <dgm:pt modelId="{5F108AEB-F5B2-4F2B-B89D-B115E9CC4777}" type="parTrans" cxnId="{90002F60-431E-43DE-96B6-8EC3D9AB3AE6}">
      <dgm:prSet/>
      <dgm:spPr/>
      <dgm:t>
        <a:bodyPr/>
        <a:lstStyle/>
        <a:p>
          <a:endParaRPr lang="en-US"/>
        </a:p>
      </dgm:t>
    </dgm:pt>
    <dgm:pt modelId="{DF44FA08-2C02-4A15-AD41-E294636E27B3}" type="sibTrans" cxnId="{90002F60-431E-43DE-96B6-8EC3D9AB3AE6}">
      <dgm:prSet/>
      <dgm:spPr/>
      <dgm:t>
        <a:bodyPr/>
        <a:lstStyle/>
        <a:p>
          <a:endParaRPr lang="en-US"/>
        </a:p>
      </dgm:t>
    </dgm:pt>
    <dgm:pt modelId="{C9F80FFC-80BE-47E9-BCD8-D3CDF5D3B902}" type="pres">
      <dgm:prSet presAssocID="{B8A29D2B-E6B5-4840-A38B-8040C941FCC6}" presName="Name0" presStyleCnt="0">
        <dgm:presLayoutVars>
          <dgm:chMax val="1"/>
          <dgm:chPref val="1"/>
          <dgm:dir/>
          <dgm:animOne val="branch"/>
          <dgm:animLvl val="lvl"/>
        </dgm:presLayoutVars>
      </dgm:prSet>
      <dgm:spPr/>
      <dgm:t>
        <a:bodyPr/>
        <a:lstStyle/>
        <a:p>
          <a:endParaRPr lang="en-US"/>
        </a:p>
      </dgm:t>
    </dgm:pt>
    <dgm:pt modelId="{FBDFD027-90FF-40BE-9CCF-7E62D766B2AA}" type="pres">
      <dgm:prSet presAssocID="{5CB5599E-2BF6-4E3B-AC82-8B0F59472171}" presName="Parent" presStyleLbl="node0" presStyleIdx="0" presStyleCnt="1">
        <dgm:presLayoutVars>
          <dgm:chMax val="6"/>
          <dgm:chPref val="6"/>
        </dgm:presLayoutVars>
      </dgm:prSet>
      <dgm:spPr/>
      <dgm:t>
        <a:bodyPr/>
        <a:lstStyle/>
        <a:p>
          <a:endParaRPr lang="en-US"/>
        </a:p>
      </dgm:t>
    </dgm:pt>
    <dgm:pt modelId="{3B85A4E3-AD76-48B3-9D95-982C01F41345}" type="pres">
      <dgm:prSet presAssocID="{D3DF4609-D006-4EEB-B8D7-2EFD966057B5}" presName="Accent1" presStyleCnt="0"/>
      <dgm:spPr/>
    </dgm:pt>
    <dgm:pt modelId="{5061692C-F659-45EA-A7A0-E568C6E28100}" type="pres">
      <dgm:prSet presAssocID="{D3DF4609-D006-4EEB-B8D7-2EFD966057B5}" presName="Accent" presStyleLbl="bgShp" presStyleIdx="0" presStyleCnt="6"/>
      <dgm:spPr/>
    </dgm:pt>
    <dgm:pt modelId="{9231278E-9356-4E6C-B772-43A8FA2E46AD}" type="pres">
      <dgm:prSet presAssocID="{D3DF4609-D006-4EEB-B8D7-2EFD966057B5}" presName="Child1" presStyleLbl="node1" presStyleIdx="0" presStyleCnt="6" custScaleX="132340" custLinFactNeighborX="6333" custLinFactNeighborY="-3937">
        <dgm:presLayoutVars>
          <dgm:chMax val="0"/>
          <dgm:chPref val="0"/>
          <dgm:bulletEnabled val="1"/>
        </dgm:presLayoutVars>
      </dgm:prSet>
      <dgm:spPr/>
      <dgm:t>
        <a:bodyPr/>
        <a:lstStyle/>
        <a:p>
          <a:endParaRPr lang="en-US"/>
        </a:p>
      </dgm:t>
    </dgm:pt>
    <dgm:pt modelId="{B3B76479-04EC-43D9-B8CC-23066C503877}" type="pres">
      <dgm:prSet presAssocID="{8A27A3BC-C0C1-4B50-8E24-8C31F46FD1BB}" presName="Accent2" presStyleCnt="0"/>
      <dgm:spPr/>
    </dgm:pt>
    <dgm:pt modelId="{99356609-62AA-46F6-BFE1-3BF9D21BA38A}" type="pres">
      <dgm:prSet presAssocID="{8A27A3BC-C0C1-4B50-8E24-8C31F46FD1BB}" presName="Accent" presStyleLbl="bgShp" presStyleIdx="1" presStyleCnt="6"/>
      <dgm:spPr/>
    </dgm:pt>
    <dgm:pt modelId="{9A3E62DE-BB9D-4034-AF9A-EC761236C093}" type="pres">
      <dgm:prSet presAssocID="{8A27A3BC-C0C1-4B50-8E24-8C31F46FD1BB}" presName="Child2" presStyleLbl="node1" presStyleIdx="1" presStyleCnt="6" custScaleX="133254" custLinFactNeighborX="23403" custLinFactNeighborY="1478">
        <dgm:presLayoutVars>
          <dgm:chMax val="0"/>
          <dgm:chPref val="0"/>
          <dgm:bulletEnabled val="1"/>
        </dgm:presLayoutVars>
      </dgm:prSet>
      <dgm:spPr/>
      <dgm:t>
        <a:bodyPr/>
        <a:lstStyle/>
        <a:p>
          <a:endParaRPr lang="en-US"/>
        </a:p>
      </dgm:t>
    </dgm:pt>
    <dgm:pt modelId="{AA04EF9D-9248-4B5A-A580-AA5A952D1CDA}" type="pres">
      <dgm:prSet presAssocID="{4EB51EC9-C600-4963-81F1-9D1A90262462}" presName="Accent3" presStyleCnt="0"/>
      <dgm:spPr/>
    </dgm:pt>
    <dgm:pt modelId="{DE6069A4-9697-4077-B2C6-0F42048F728F}" type="pres">
      <dgm:prSet presAssocID="{4EB51EC9-C600-4963-81F1-9D1A90262462}" presName="Accent" presStyleLbl="bgShp" presStyleIdx="2" presStyleCnt="6"/>
      <dgm:spPr/>
    </dgm:pt>
    <dgm:pt modelId="{A3754EAF-9E40-437C-B09F-2E3EF363E0BA}" type="pres">
      <dgm:prSet presAssocID="{4EB51EC9-C600-4963-81F1-9D1A90262462}" presName="Child3" presStyleLbl="node1" presStyleIdx="2" presStyleCnt="6" custScaleX="140503" custScaleY="112573" custLinFactNeighborX="19997" custLinFactNeighborY="2597">
        <dgm:presLayoutVars>
          <dgm:chMax val="0"/>
          <dgm:chPref val="0"/>
          <dgm:bulletEnabled val="1"/>
        </dgm:presLayoutVars>
      </dgm:prSet>
      <dgm:spPr/>
      <dgm:t>
        <a:bodyPr/>
        <a:lstStyle/>
        <a:p>
          <a:endParaRPr lang="en-US"/>
        </a:p>
      </dgm:t>
    </dgm:pt>
    <dgm:pt modelId="{916F00F4-CD67-42AB-8B47-7AD69317A95A}" type="pres">
      <dgm:prSet presAssocID="{AB666185-808B-48E3-9AAD-363984B141E3}" presName="Accent4" presStyleCnt="0"/>
      <dgm:spPr/>
    </dgm:pt>
    <dgm:pt modelId="{5103A589-E5BB-4B7A-B175-E4885F8DD98E}" type="pres">
      <dgm:prSet presAssocID="{AB666185-808B-48E3-9AAD-363984B141E3}" presName="Accent" presStyleLbl="bgShp" presStyleIdx="3" presStyleCnt="6"/>
      <dgm:spPr/>
    </dgm:pt>
    <dgm:pt modelId="{51324373-EBD0-4108-8135-1DF191C61268}" type="pres">
      <dgm:prSet presAssocID="{AB666185-808B-48E3-9AAD-363984B141E3}" presName="Child4" presStyleLbl="node1" presStyleIdx="3" presStyleCnt="6" custScaleX="123216" custLinFactNeighborX="3276" custLinFactNeighborY="-2560">
        <dgm:presLayoutVars>
          <dgm:chMax val="0"/>
          <dgm:chPref val="0"/>
          <dgm:bulletEnabled val="1"/>
        </dgm:presLayoutVars>
      </dgm:prSet>
      <dgm:spPr/>
      <dgm:t>
        <a:bodyPr/>
        <a:lstStyle/>
        <a:p>
          <a:endParaRPr lang="en-US"/>
        </a:p>
      </dgm:t>
    </dgm:pt>
    <dgm:pt modelId="{FB3CF5FA-0C1A-45B2-9A91-9FC74F333EF2}" type="pres">
      <dgm:prSet presAssocID="{3B567207-C1C7-4755-BAFE-1DBC7BCF8599}" presName="Accent5" presStyleCnt="0"/>
      <dgm:spPr/>
    </dgm:pt>
    <dgm:pt modelId="{F9225A66-16A1-4677-9D28-F7DCA6A8AA73}" type="pres">
      <dgm:prSet presAssocID="{3B567207-C1C7-4755-BAFE-1DBC7BCF8599}" presName="Accent" presStyleLbl="bgShp" presStyleIdx="4" presStyleCnt="6"/>
      <dgm:spPr/>
    </dgm:pt>
    <dgm:pt modelId="{734EA14B-F0BB-48D7-BD2E-E4AC6A3980C9}" type="pres">
      <dgm:prSet presAssocID="{3B567207-C1C7-4755-BAFE-1DBC7BCF8599}" presName="Child5" presStyleLbl="node1" presStyleIdx="4" presStyleCnt="6" custScaleX="131943" custLinFactNeighborX="-14112" custLinFactNeighborY="6464">
        <dgm:presLayoutVars>
          <dgm:chMax val="0"/>
          <dgm:chPref val="0"/>
          <dgm:bulletEnabled val="1"/>
        </dgm:presLayoutVars>
      </dgm:prSet>
      <dgm:spPr/>
      <dgm:t>
        <a:bodyPr/>
        <a:lstStyle/>
        <a:p>
          <a:endParaRPr lang="en-US"/>
        </a:p>
      </dgm:t>
    </dgm:pt>
    <dgm:pt modelId="{F42BFBD1-DA04-45A9-A8C5-BB0E4AF3D771}" type="pres">
      <dgm:prSet presAssocID="{C6E89FAF-9453-47C4-9AB9-6374D163170E}" presName="Accent6" presStyleCnt="0"/>
      <dgm:spPr/>
    </dgm:pt>
    <dgm:pt modelId="{59222FC5-A87E-4DF3-9E0B-01FC606483A9}" type="pres">
      <dgm:prSet presAssocID="{C6E89FAF-9453-47C4-9AB9-6374D163170E}" presName="Accent" presStyleLbl="bgShp" presStyleIdx="5" presStyleCnt="6" custLinFactNeighborX="-948" custLinFactNeighborY="-5361"/>
      <dgm:spPr/>
    </dgm:pt>
    <dgm:pt modelId="{9FDC6C64-A460-4C33-AE82-99B89B836273}" type="pres">
      <dgm:prSet presAssocID="{C6E89FAF-9453-47C4-9AB9-6374D163170E}" presName="Child6" presStyleLbl="node1" presStyleIdx="5" presStyleCnt="6" custScaleX="132380" custLinFactNeighborX="-14112" custLinFactNeighborY="-2321">
        <dgm:presLayoutVars>
          <dgm:chMax val="0"/>
          <dgm:chPref val="0"/>
          <dgm:bulletEnabled val="1"/>
        </dgm:presLayoutVars>
      </dgm:prSet>
      <dgm:spPr/>
      <dgm:t>
        <a:bodyPr/>
        <a:lstStyle/>
        <a:p>
          <a:endParaRPr lang="en-US"/>
        </a:p>
      </dgm:t>
    </dgm:pt>
  </dgm:ptLst>
  <dgm:cxnLst>
    <dgm:cxn modelId="{AFDBA7AC-00B2-4DBD-AC6C-BA966ABAB646}" type="presOf" srcId="{4EB51EC9-C600-4963-81F1-9D1A90262462}" destId="{A3754EAF-9E40-437C-B09F-2E3EF363E0BA}" srcOrd="0" destOrd="0" presId="urn:microsoft.com/office/officeart/2011/layout/HexagonRadial"/>
    <dgm:cxn modelId="{88906D02-97E7-4C5D-8995-70DE691E3E1E}" type="presOf" srcId="{AB666185-808B-48E3-9AAD-363984B141E3}" destId="{51324373-EBD0-4108-8135-1DF191C61268}" srcOrd="0" destOrd="0" presId="urn:microsoft.com/office/officeart/2011/layout/HexagonRadial"/>
    <dgm:cxn modelId="{2A5EC38D-60A8-4647-8459-F181F2FF571E}" type="presOf" srcId="{D3DF4609-D006-4EEB-B8D7-2EFD966057B5}" destId="{9231278E-9356-4E6C-B772-43A8FA2E46AD}" srcOrd="0" destOrd="0" presId="urn:microsoft.com/office/officeart/2011/layout/HexagonRadial"/>
    <dgm:cxn modelId="{649C5BC1-0144-4A0A-8E0D-D73C6EC9B377}" srcId="{5CB5599E-2BF6-4E3B-AC82-8B0F59472171}" destId="{F7A0B5C5-D858-4D19-8BFC-D56D9DCD42D0}" srcOrd="8" destOrd="0" parTransId="{ADBB6F4A-3C12-4B3A-97AA-937CD9D7A9AE}" sibTransId="{E4738C7D-357D-401E-9F44-7F5BC46C7F25}"/>
    <dgm:cxn modelId="{7FA13BC4-C978-488B-92D5-86F24493F388}" srcId="{5CB5599E-2BF6-4E3B-AC82-8B0F59472171}" destId="{4C6E6FE2-4CC7-43BE-9C3F-5368078CED69}" srcOrd="9" destOrd="0" parTransId="{8F5CF241-F4E9-4678-8897-527C8632D563}" sibTransId="{7219C096-97FE-46D2-B9B5-EEB4E7A56AB0}"/>
    <dgm:cxn modelId="{B410507C-73EB-41C1-9DCE-9C5D962AE3B3}" type="presOf" srcId="{B8A29D2B-E6B5-4840-A38B-8040C941FCC6}" destId="{C9F80FFC-80BE-47E9-BCD8-D3CDF5D3B902}" srcOrd="0" destOrd="0" presId="urn:microsoft.com/office/officeart/2011/layout/HexagonRadial"/>
    <dgm:cxn modelId="{90002F60-431E-43DE-96B6-8EC3D9AB3AE6}" srcId="{5CB5599E-2BF6-4E3B-AC82-8B0F59472171}" destId="{3B567207-C1C7-4755-BAFE-1DBC7BCF8599}" srcOrd="4" destOrd="0" parTransId="{5F108AEB-F5B2-4F2B-B89D-B115E9CC4777}" sibTransId="{DF44FA08-2C02-4A15-AD41-E294636E27B3}"/>
    <dgm:cxn modelId="{0AAC4F4E-F3D1-4E1E-B647-64E42B4B576A}" srcId="{B8A29D2B-E6B5-4840-A38B-8040C941FCC6}" destId="{5CB5599E-2BF6-4E3B-AC82-8B0F59472171}" srcOrd="0" destOrd="0" parTransId="{716EE87D-D28D-4BEF-AFBF-9A6CD5116B0B}" sibTransId="{6271BB30-1894-4BF5-A5FC-BE541BC0FDE2}"/>
    <dgm:cxn modelId="{5E91E229-0D05-4F40-8A37-18CFC77B9022}" srcId="{5CB5599E-2BF6-4E3B-AC82-8B0F59472171}" destId="{A05E0AFE-E5C9-4AA1-8249-34FBF836B2D2}" srcOrd="7" destOrd="0" parTransId="{72B330E2-8E30-4BCB-AC0A-95FD662E94F6}" sibTransId="{E2196321-C8F1-437D-84B2-92128514D4C9}"/>
    <dgm:cxn modelId="{4875AB2A-79BC-4447-AC2B-5D1F96954017}" srcId="{5CB5599E-2BF6-4E3B-AC82-8B0F59472171}" destId="{AB666185-808B-48E3-9AAD-363984B141E3}" srcOrd="3" destOrd="0" parTransId="{E2C3982F-4D3B-4A03-8784-C3364C0A9EF1}" sibTransId="{ACE27560-6B4F-43A6-A817-1FA7E570264F}"/>
    <dgm:cxn modelId="{C172EE26-DFAA-4BA7-A7C8-C18E9F340BDF}" srcId="{5CB5599E-2BF6-4E3B-AC82-8B0F59472171}" destId="{435C6EDB-2290-4398-8A96-870D924BEF30}" srcOrd="6" destOrd="0" parTransId="{5767B3D0-3857-448B-B383-EA0AB539189A}" sibTransId="{99737A6A-3D04-4E10-96EF-165C97947E7B}"/>
    <dgm:cxn modelId="{4E6D8765-BFFD-4973-B837-6C7BE562B5E0}" srcId="{5CB5599E-2BF6-4E3B-AC82-8B0F59472171}" destId="{C6E89FAF-9453-47C4-9AB9-6374D163170E}" srcOrd="5" destOrd="0" parTransId="{611C53B3-56A4-42A6-9A12-063C52E80F81}" sibTransId="{7CBC01DE-52C7-4A99-B267-EF232FFFCF07}"/>
    <dgm:cxn modelId="{CCDF40FD-A2CF-49D2-AE98-1C738D4BF9A3}" type="presOf" srcId="{3B567207-C1C7-4755-BAFE-1DBC7BCF8599}" destId="{734EA14B-F0BB-48D7-BD2E-E4AC6A3980C9}" srcOrd="0" destOrd="0" presId="urn:microsoft.com/office/officeart/2011/layout/HexagonRadial"/>
    <dgm:cxn modelId="{05FDF315-EE97-4B79-AF96-3AA1DB00334C}" srcId="{5CB5599E-2BF6-4E3B-AC82-8B0F59472171}" destId="{4EB51EC9-C600-4963-81F1-9D1A90262462}" srcOrd="2" destOrd="0" parTransId="{3F09769E-0392-4AAF-9025-560B2C72651D}" sibTransId="{98898CB0-14AE-4A5B-933D-339B76DF7F8C}"/>
    <dgm:cxn modelId="{CB6248CE-C377-4721-A59D-2693BD29109A}" type="presOf" srcId="{C6E89FAF-9453-47C4-9AB9-6374D163170E}" destId="{9FDC6C64-A460-4C33-AE82-99B89B836273}" srcOrd="0" destOrd="0" presId="urn:microsoft.com/office/officeart/2011/layout/HexagonRadial"/>
    <dgm:cxn modelId="{C5F04ACA-D5F0-4279-B16E-AAE4386BE151}" srcId="{5CB5599E-2BF6-4E3B-AC82-8B0F59472171}" destId="{D3DF4609-D006-4EEB-B8D7-2EFD966057B5}" srcOrd="0" destOrd="0" parTransId="{754059EF-2054-4C54-B041-4EFDCC055C81}" sibTransId="{29E0EB52-1BD8-4465-8CD3-7AE38545BDCD}"/>
    <dgm:cxn modelId="{92CFBD9E-5B61-446C-B0E8-F4F4F0C0F589}" srcId="{5CB5599E-2BF6-4E3B-AC82-8B0F59472171}" destId="{8A27A3BC-C0C1-4B50-8E24-8C31F46FD1BB}" srcOrd="1" destOrd="0" parTransId="{B8333696-DACB-4F8F-B35D-00A659B41717}" sibTransId="{CAF2C566-F16A-424C-91BF-B6D8E638593D}"/>
    <dgm:cxn modelId="{CC62E20E-6CC0-4A9B-9D9E-79D7F93F433F}" type="presOf" srcId="{8A27A3BC-C0C1-4B50-8E24-8C31F46FD1BB}" destId="{9A3E62DE-BB9D-4034-AF9A-EC761236C093}" srcOrd="0" destOrd="0" presId="urn:microsoft.com/office/officeart/2011/layout/HexagonRadial"/>
    <dgm:cxn modelId="{D4E41156-5C5D-4CCC-86EB-E040B08D8880}" type="presOf" srcId="{5CB5599E-2BF6-4E3B-AC82-8B0F59472171}" destId="{FBDFD027-90FF-40BE-9CCF-7E62D766B2AA}" srcOrd="0" destOrd="0" presId="urn:microsoft.com/office/officeart/2011/layout/HexagonRadial"/>
    <dgm:cxn modelId="{9F45D3B0-41F5-488C-A482-A8302FC991B2}" type="presParOf" srcId="{C9F80FFC-80BE-47E9-BCD8-D3CDF5D3B902}" destId="{FBDFD027-90FF-40BE-9CCF-7E62D766B2AA}" srcOrd="0" destOrd="0" presId="urn:microsoft.com/office/officeart/2011/layout/HexagonRadial"/>
    <dgm:cxn modelId="{59B06168-9E79-40C7-A118-4C3497DAEB3A}" type="presParOf" srcId="{C9F80FFC-80BE-47E9-BCD8-D3CDF5D3B902}" destId="{3B85A4E3-AD76-48B3-9D95-982C01F41345}" srcOrd="1" destOrd="0" presId="urn:microsoft.com/office/officeart/2011/layout/HexagonRadial"/>
    <dgm:cxn modelId="{ABA65C9C-F145-494C-915A-8EB9D2BFF930}" type="presParOf" srcId="{3B85A4E3-AD76-48B3-9D95-982C01F41345}" destId="{5061692C-F659-45EA-A7A0-E568C6E28100}" srcOrd="0" destOrd="0" presId="urn:microsoft.com/office/officeart/2011/layout/HexagonRadial"/>
    <dgm:cxn modelId="{7AC42BDA-94F5-437F-89B9-8E29A350E65D}" type="presParOf" srcId="{C9F80FFC-80BE-47E9-BCD8-D3CDF5D3B902}" destId="{9231278E-9356-4E6C-B772-43A8FA2E46AD}" srcOrd="2" destOrd="0" presId="urn:microsoft.com/office/officeart/2011/layout/HexagonRadial"/>
    <dgm:cxn modelId="{00405EF9-A9BE-4A14-9A0F-3165DB0B254B}" type="presParOf" srcId="{C9F80FFC-80BE-47E9-BCD8-D3CDF5D3B902}" destId="{B3B76479-04EC-43D9-B8CC-23066C503877}" srcOrd="3" destOrd="0" presId="urn:microsoft.com/office/officeart/2011/layout/HexagonRadial"/>
    <dgm:cxn modelId="{814A0E88-0AA4-47EE-A0E2-600E1B2DF144}" type="presParOf" srcId="{B3B76479-04EC-43D9-B8CC-23066C503877}" destId="{99356609-62AA-46F6-BFE1-3BF9D21BA38A}" srcOrd="0" destOrd="0" presId="urn:microsoft.com/office/officeart/2011/layout/HexagonRadial"/>
    <dgm:cxn modelId="{0AD4E4EA-389B-42F6-A428-09C258C57B6D}" type="presParOf" srcId="{C9F80FFC-80BE-47E9-BCD8-D3CDF5D3B902}" destId="{9A3E62DE-BB9D-4034-AF9A-EC761236C093}" srcOrd="4" destOrd="0" presId="urn:microsoft.com/office/officeart/2011/layout/HexagonRadial"/>
    <dgm:cxn modelId="{0D405154-9725-47A8-9977-705091A6EE59}" type="presParOf" srcId="{C9F80FFC-80BE-47E9-BCD8-D3CDF5D3B902}" destId="{AA04EF9D-9248-4B5A-A580-AA5A952D1CDA}" srcOrd="5" destOrd="0" presId="urn:microsoft.com/office/officeart/2011/layout/HexagonRadial"/>
    <dgm:cxn modelId="{DBFAA8FB-9199-44AE-A277-80717D01387D}" type="presParOf" srcId="{AA04EF9D-9248-4B5A-A580-AA5A952D1CDA}" destId="{DE6069A4-9697-4077-B2C6-0F42048F728F}" srcOrd="0" destOrd="0" presId="urn:microsoft.com/office/officeart/2011/layout/HexagonRadial"/>
    <dgm:cxn modelId="{9B2FA354-3796-4ECB-9479-2ED80613E3BD}" type="presParOf" srcId="{C9F80FFC-80BE-47E9-BCD8-D3CDF5D3B902}" destId="{A3754EAF-9E40-437C-B09F-2E3EF363E0BA}" srcOrd="6" destOrd="0" presId="urn:microsoft.com/office/officeart/2011/layout/HexagonRadial"/>
    <dgm:cxn modelId="{5579F617-76BB-4F24-A742-F269EA694A93}" type="presParOf" srcId="{C9F80FFC-80BE-47E9-BCD8-D3CDF5D3B902}" destId="{916F00F4-CD67-42AB-8B47-7AD69317A95A}" srcOrd="7" destOrd="0" presId="urn:microsoft.com/office/officeart/2011/layout/HexagonRadial"/>
    <dgm:cxn modelId="{05FC9937-CAB3-4525-9D04-B006E9689CF3}" type="presParOf" srcId="{916F00F4-CD67-42AB-8B47-7AD69317A95A}" destId="{5103A589-E5BB-4B7A-B175-E4885F8DD98E}" srcOrd="0" destOrd="0" presId="urn:microsoft.com/office/officeart/2011/layout/HexagonRadial"/>
    <dgm:cxn modelId="{B8C5F751-D0BF-4640-A639-DA646951FC4B}" type="presParOf" srcId="{C9F80FFC-80BE-47E9-BCD8-D3CDF5D3B902}" destId="{51324373-EBD0-4108-8135-1DF191C61268}" srcOrd="8" destOrd="0" presId="urn:microsoft.com/office/officeart/2011/layout/HexagonRadial"/>
    <dgm:cxn modelId="{D0F8163D-8203-4096-A133-2D3FEC648AAF}" type="presParOf" srcId="{C9F80FFC-80BE-47E9-BCD8-D3CDF5D3B902}" destId="{FB3CF5FA-0C1A-45B2-9A91-9FC74F333EF2}" srcOrd="9" destOrd="0" presId="urn:microsoft.com/office/officeart/2011/layout/HexagonRadial"/>
    <dgm:cxn modelId="{5BE90D45-D999-4E65-8010-2BE017AF4848}" type="presParOf" srcId="{FB3CF5FA-0C1A-45B2-9A91-9FC74F333EF2}" destId="{F9225A66-16A1-4677-9D28-F7DCA6A8AA73}" srcOrd="0" destOrd="0" presId="urn:microsoft.com/office/officeart/2011/layout/HexagonRadial"/>
    <dgm:cxn modelId="{B1B2EF78-9FC9-47FC-A5AA-2CF7AC5C32A6}" type="presParOf" srcId="{C9F80FFC-80BE-47E9-BCD8-D3CDF5D3B902}" destId="{734EA14B-F0BB-48D7-BD2E-E4AC6A3980C9}" srcOrd="10" destOrd="0" presId="urn:microsoft.com/office/officeart/2011/layout/HexagonRadial"/>
    <dgm:cxn modelId="{55D36FDA-1A33-4A10-98D3-4971599BAF2E}" type="presParOf" srcId="{C9F80FFC-80BE-47E9-BCD8-D3CDF5D3B902}" destId="{F42BFBD1-DA04-45A9-A8C5-BB0E4AF3D771}" srcOrd="11" destOrd="0" presId="urn:microsoft.com/office/officeart/2011/layout/HexagonRadial"/>
    <dgm:cxn modelId="{E5083676-6023-431F-9241-15767A1083BE}" type="presParOf" srcId="{F42BFBD1-DA04-45A9-A8C5-BB0E4AF3D771}" destId="{59222FC5-A87E-4DF3-9E0B-01FC606483A9}" srcOrd="0" destOrd="0" presId="urn:microsoft.com/office/officeart/2011/layout/HexagonRadial"/>
    <dgm:cxn modelId="{3AA6854D-F09E-4F74-86C7-459EF5BA5025}" type="presParOf" srcId="{C9F80FFC-80BE-47E9-BCD8-D3CDF5D3B902}" destId="{9FDC6C64-A460-4C33-AE82-99B89B836273}"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31BD43-2B2C-4810-803C-F565627B32A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271F98D-3399-4872-913A-524DE63AC6DD}">
      <dgm:prSet phldrT="[Text]" custT="1"/>
      <dgm:spPr/>
      <dgm:t>
        <a:bodyPr/>
        <a:lstStyle/>
        <a:p>
          <a:r>
            <a:rPr lang="vi-VN" sz="2400" dirty="0"/>
            <a:t>2.2.1. Duy trì, nâng cao chất lượng phổ cập giáo dục tiểu học</a:t>
          </a:r>
          <a:endParaRPr lang="en-US" sz="2400" dirty="0"/>
        </a:p>
      </dgm:t>
    </dgm:pt>
    <dgm:pt modelId="{1726B4EA-C231-4A69-9605-277886ED5A8C}" type="parTrans" cxnId="{03AFDFEF-2F77-40B4-A3F0-C1F9361ADAD6}">
      <dgm:prSet/>
      <dgm:spPr/>
      <dgm:t>
        <a:bodyPr/>
        <a:lstStyle/>
        <a:p>
          <a:endParaRPr lang="en-US"/>
        </a:p>
      </dgm:t>
    </dgm:pt>
    <dgm:pt modelId="{BAADA6AE-C89C-4CC6-B558-F09A9E464D4C}" type="sibTrans" cxnId="{03AFDFEF-2F77-40B4-A3F0-C1F9361ADAD6}">
      <dgm:prSet/>
      <dgm:spPr/>
      <dgm:t>
        <a:bodyPr/>
        <a:lstStyle/>
        <a:p>
          <a:endParaRPr lang="en-US"/>
        </a:p>
      </dgm:t>
    </dgm:pt>
    <dgm:pt modelId="{CF450C51-A48A-4B92-B60B-51696DAD6D56}">
      <dgm:prSet custT="1"/>
      <dgm:spPr/>
      <dgm:t>
        <a:bodyPr/>
        <a:lstStyle/>
        <a:p>
          <a:r>
            <a:rPr lang="vi-VN" sz="2400"/>
            <a:t>2.2.2. Đảm bảo hiệu quả kiểm định chất lượng giáo dục và xây dựng trường đạt chuẩn quốc gia</a:t>
          </a:r>
          <a:endParaRPr lang="vi-VN" sz="2400" dirty="0"/>
        </a:p>
      </dgm:t>
    </dgm:pt>
    <dgm:pt modelId="{22C5B2E7-FD18-4490-B131-EE865F926662}" type="parTrans" cxnId="{6DCA5300-3AAC-43DD-9E70-A76A784145D7}">
      <dgm:prSet/>
      <dgm:spPr/>
      <dgm:t>
        <a:bodyPr/>
        <a:lstStyle/>
        <a:p>
          <a:endParaRPr lang="en-US"/>
        </a:p>
      </dgm:t>
    </dgm:pt>
    <dgm:pt modelId="{C3C67974-7566-49CF-99D2-D1AF3E83E40D}" type="sibTrans" cxnId="{6DCA5300-3AAC-43DD-9E70-A76A784145D7}">
      <dgm:prSet/>
      <dgm:spPr/>
      <dgm:t>
        <a:bodyPr/>
        <a:lstStyle/>
        <a:p>
          <a:endParaRPr lang="en-US"/>
        </a:p>
      </dgm:t>
    </dgm:pt>
    <dgm:pt modelId="{726D57C6-7EA7-4DA2-902D-97E3ECEDF037}">
      <dgm:prSet custT="1"/>
      <dgm:spPr/>
      <dgm:t>
        <a:bodyPr/>
        <a:lstStyle/>
        <a:p>
          <a:r>
            <a:rPr lang="vi-VN" sz="2400"/>
            <a:t>2.2.3. Rà soát, quy hoạch hợp lý mạng lưới trường, lớp đảm bảo thuận lợi cho học sinh đến trường</a:t>
          </a:r>
          <a:endParaRPr lang="vi-VN" sz="2400" dirty="0"/>
        </a:p>
      </dgm:t>
    </dgm:pt>
    <dgm:pt modelId="{DFBD5630-B777-42C7-B331-D36CD7AA6C76}" type="parTrans" cxnId="{0F8AF829-BCFF-49F0-A7B5-0F85076E40C5}">
      <dgm:prSet/>
      <dgm:spPr/>
      <dgm:t>
        <a:bodyPr/>
        <a:lstStyle/>
        <a:p>
          <a:endParaRPr lang="en-US"/>
        </a:p>
      </dgm:t>
    </dgm:pt>
    <dgm:pt modelId="{820F359B-FF50-4258-862E-493532347DBE}" type="sibTrans" cxnId="{0F8AF829-BCFF-49F0-A7B5-0F85076E40C5}">
      <dgm:prSet/>
      <dgm:spPr/>
      <dgm:t>
        <a:bodyPr/>
        <a:lstStyle/>
        <a:p>
          <a:endParaRPr lang="en-US"/>
        </a:p>
      </dgm:t>
    </dgm:pt>
    <dgm:pt modelId="{9FE273E1-8828-41B0-9E01-1D610BBFB1D4}" type="pres">
      <dgm:prSet presAssocID="{7231BD43-2B2C-4810-803C-F565627B32AF}" presName="linear" presStyleCnt="0">
        <dgm:presLayoutVars>
          <dgm:dir/>
          <dgm:animLvl val="lvl"/>
          <dgm:resizeHandles val="exact"/>
        </dgm:presLayoutVars>
      </dgm:prSet>
      <dgm:spPr/>
      <dgm:t>
        <a:bodyPr/>
        <a:lstStyle/>
        <a:p>
          <a:endParaRPr lang="en-US"/>
        </a:p>
      </dgm:t>
    </dgm:pt>
    <dgm:pt modelId="{521F4A71-3F2F-4E9B-A454-0044EB6A6D46}" type="pres">
      <dgm:prSet presAssocID="{B271F98D-3399-4872-913A-524DE63AC6DD}" presName="parentLin" presStyleCnt="0"/>
      <dgm:spPr/>
    </dgm:pt>
    <dgm:pt modelId="{CDA3B5B8-B715-4734-831B-B92E7278B376}" type="pres">
      <dgm:prSet presAssocID="{B271F98D-3399-4872-913A-524DE63AC6DD}" presName="parentLeftMargin" presStyleLbl="node1" presStyleIdx="0" presStyleCnt="3"/>
      <dgm:spPr/>
      <dgm:t>
        <a:bodyPr/>
        <a:lstStyle/>
        <a:p>
          <a:endParaRPr lang="en-US"/>
        </a:p>
      </dgm:t>
    </dgm:pt>
    <dgm:pt modelId="{CF7C2168-4C9B-4ACC-933F-1F2906D81842}" type="pres">
      <dgm:prSet presAssocID="{B271F98D-3399-4872-913A-524DE63AC6DD}" presName="parentText" presStyleLbl="node1" presStyleIdx="0" presStyleCnt="3">
        <dgm:presLayoutVars>
          <dgm:chMax val="0"/>
          <dgm:bulletEnabled val="1"/>
        </dgm:presLayoutVars>
      </dgm:prSet>
      <dgm:spPr/>
      <dgm:t>
        <a:bodyPr/>
        <a:lstStyle/>
        <a:p>
          <a:endParaRPr lang="en-US"/>
        </a:p>
      </dgm:t>
    </dgm:pt>
    <dgm:pt modelId="{B6B8A9D1-A8EC-421F-9B12-84A1F5F18390}" type="pres">
      <dgm:prSet presAssocID="{B271F98D-3399-4872-913A-524DE63AC6DD}" presName="negativeSpace" presStyleCnt="0"/>
      <dgm:spPr/>
    </dgm:pt>
    <dgm:pt modelId="{F59037D6-5849-455B-8C77-6E6E4E8D69B9}" type="pres">
      <dgm:prSet presAssocID="{B271F98D-3399-4872-913A-524DE63AC6DD}" presName="childText" presStyleLbl="conFgAcc1" presStyleIdx="0" presStyleCnt="3">
        <dgm:presLayoutVars>
          <dgm:bulletEnabled val="1"/>
        </dgm:presLayoutVars>
      </dgm:prSet>
      <dgm:spPr/>
    </dgm:pt>
    <dgm:pt modelId="{97EFCF64-434A-4DC3-BD60-7DB4C5D2F086}" type="pres">
      <dgm:prSet presAssocID="{BAADA6AE-C89C-4CC6-B558-F09A9E464D4C}" presName="spaceBetweenRectangles" presStyleCnt="0"/>
      <dgm:spPr/>
    </dgm:pt>
    <dgm:pt modelId="{99CFC364-BA99-4951-A28A-A070F805F06A}" type="pres">
      <dgm:prSet presAssocID="{CF450C51-A48A-4B92-B60B-51696DAD6D56}" presName="parentLin" presStyleCnt="0"/>
      <dgm:spPr/>
    </dgm:pt>
    <dgm:pt modelId="{8C65CF40-5027-462D-9EE6-67073A8C8A2F}" type="pres">
      <dgm:prSet presAssocID="{CF450C51-A48A-4B92-B60B-51696DAD6D56}" presName="parentLeftMargin" presStyleLbl="node1" presStyleIdx="0" presStyleCnt="3"/>
      <dgm:spPr/>
      <dgm:t>
        <a:bodyPr/>
        <a:lstStyle/>
        <a:p>
          <a:endParaRPr lang="en-US"/>
        </a:p>
      </dgm:t>
    </dgm:pt>
    <dgm:pt modelId="{A184E4EF-AFA6-4B4F-9595-5050EC55F4D8}" type="pres">
      <dgm:prSet presAssocID="{CF450C51-A48A-4B92-B60B-51696DAD6D56}" presName="parentText" presStyleLbl="node1" presStyleIdx="1" presStyleCnt="3">
        <dgm:presLayoutVars>
          <dgm:chMax val="0"/>
          <dgm:bulletEnabled val="1"/>
        </dgm:presLayoutVars>
      </dgm:prSet>
      <dgm:spPr/>
      <dgm:t>
        <a:bodyPr/>
        <a:lstStyle/>
        <a:p>
          <a:endParaRPr lang="en-US"/>
        </a:p>
      </dgm:t>
    </dgm:pt>
    <dgm:pt modelId="{C9EBE403-4C23-434D-9FB1-C2F1715589E2}" type="pres">
      <dgm:prSet presAssocID="{CF450C51-A48A-4B92-B60B-51696DAD6D56}" presName="negativeSpace" presStyleCnt="0"/>
      <dgm:spPr/>
    </dgm:pt>
    <dgm:pt modelId="{4BA7575A-B849-4B33-B826-6B2090712009}" type="pres">
      <dgm:prSet presAssocID="{CF450C51-A48A-4B92-B60B-51696DAD6D56}" presName="childText" presStyleLbl="conFgAcc1" presStyleIdx="1" presStyleCnt="3">
        <dgm:presLayoutVars>
          <dgm:bulletEnabled val="1"/>
        </dgm:presLayoutVars>
      </dgm:prSet>
      <dgm:spPr/>
    </dgm:pt>
    <dgm:pt modelId="{DFAD2E9F-846E-4433-80C7-6F3134D3AB5B}" type="pres">
      <dgm:prSet presAssocID="{C3C67974-7566-49CF-99D2-D1AF3E83E40D}" presName="spaceBetweenRectangles" presStyleCnt="0"/>
      <dgm:spPr/>
    </dgm:pt>
    <dgm:pt modelId="{C7E4E069-C67C-47A7-A01D-8BF5C573DD39}" type="pres">
      <dgm:prSet presAssocID="{726D57C6-7EA7-4DA2-902D-97E3ECEDF037}" presName="parentLin" presStyleCnt="0"/>
      <dgm:spPr/>
    </dgm:pt>
    <dgm:pt modelId="{4062B3D1-F820-4DBE-B9BD-3BA65F5545D2}" type="pres">
      <dgm:prSet presAssocID="{726D57C6-7EA7-4DA2-902D-97E3ECEDF037}" presName="parentLeftMargin" presStyleLbl="node1" presStyleIdx="1" presStyleCnt="3"/>
      <dgm:spPr/>
      <dgm:t>
        <a:bodyPr/>
        <a:lstStyle/>
        <a:p>
          <a:endParaRPr lang="en-US"/>
        </a:p>
      </dgm:t>
    </dgm:pt>
    <dgm:pt modelId="{39D82BE7-121C-4451-92E2-21DA678F4C72}" type="pres">
      <dgm:prSet presAssocID="{726D57C6-7EA7-4DA2-902D-97E3ECEDF037}" presName="parentText" presStyleLbl="node1" presStyleIdx="2" presStyleCnt="3">
        <dgm:presLayoutVars>
          <dgm:chMax val="0"/>
          <dgm:bulletEnabled val="1"/>
        </dgm:presLayoutVars>
      </dgm:prSet>
      <dgm:spPr/>
      <dgm:t>
        <a:bodyPr/>
        <a:lstStyle/>
        <a:p>
          <a:endParaRPr lang="en-US"/>
        </a:p>
      </dgm:t>
    </dgm:pt>
    <dgm:pt modelId="{E28F148F-037F-494B-9112-43E1201480C2}" type="pres">
      <dgm:prSet presAssocID="{726D57C6-7EA7-4DA2-902D-97E3ECEDF037}" presName="negativeSpace" presStyleCnt="0"/>
      <dgm:spPr/>
    </dgm:pt>
    <dgm:pt modelId="{57A30640-4D25-4A47-8752-46B72E140C03}" type="pres">
      <dgm:prSet presAssocID="{726D57C6-7EA7-4DA2-902D-97E3ECEDF037}" presName="childText" presStyleLbl="conFgAcc1" presStyleIdx="2" presStyleCnt="3">
        <dgm:presLayoutVars>
          <dgm:bulletEnabled val="1"/>
        </dgm:presLayoutVars>
      </dgm:prSet>
      <dgm:spPr/>
    </dgm:pt>
  </dgm:ptLst>
  <dgm:cxnLst>
    <dgm:cxn modelId="{97FA4F9C-D792-43B4-8671-A198B6AB2FF9}" type="presOf" srcId="{726D57C6-7EA7-4DA2-902D-97E3ECEDF037}" destId="{39D82BE7-121C-4451-92E2-21DA678F4C72}" srcOrd="1" destOrd="0" presId="urn:microsoft.com/office/officeart/2005/8/layout/list1"/>
    <dgm:cxn modelId="{888C17CE-B1D6-4F61-A045-54AEC70958E6}" type="presOf" srcId="{7231BD43-2B2C-4810-803C-F565627B32AF}" destId="{9FE273E1-8828-41B0-9E01-1D610BBFB1D4}" srcOrd="0" destOrd="0" presId="urn:microsoft.com/office/officeart/2005/8/layout/list1"/>
    <dgm:cxn modelId="{0F8AF829-BCFF-49F0-A7B5-0F85076E40C5}" srcId="{7231BD43-2B2C-4810-803C-F565627B32AF}" destId="{726D57C6-7EA7-4DA2-902D-97E3ECEDF037}" srcOrd="2" destOrd="0" parTransId="{DFBD5630-B777-42C7-B331-D36CD7AA6C76}" sibTransId="{820F359B-FF50-4258-862E-493532347DBE}"/>
    <dgm:cxn modelId="{733865E9-E79A-4FD4-AF56-2730BF90652D}" type="presOf" srcId="{726D57C6-7EA7-4DA2-902D-97E3ECEDF037}" destId="{4062B3D1-F820-4DBE-B9BD-3BA65F5545D2}" srcOrd="0" destOrd="0" presId="urn:microsoft.com/office/officeart/2005/8/layout/list1"/>
    <dgm:cxn modelId="{BDF62293-4FB0-42B1-B531-585EDC4F21FE}" type="presOf" srcId="{B271F98D-3399-4872-913A-524DE63AC6DD}" destId="{CDA3B5B8-B715-4734-831B-B92E7278B376}" srcOrd="0" destOrd="0" presId="urn:microsoft.com/office/officeart/2005/8/layout/list1"/>
    <dgm:cxn modelId="{6DCA5300-3AAC-43DD-9E70-A76A784145D7}" srcId="{7231BD43-2B2C-4810-803C-F565627B32AF}" destId="{CF450C51-A48A-4B92-B60B-51696DAD6D56}" srcOrd="1" destOrd="0" parTransId="{22C5B2E7-FD18-4490-B131-EE865F926662}" sibTransId="{C3C67974-7566-49CF-99D2-D1AF3E83E40D}"/>
    <dgm:cxn modelId="{66E9631C-95CE-424C-B55C-CD07216BAD54}" type="presOf" srcId="{CF450C51-A48A-4B92-B60B-51696DAD6D56}" destId="{8C65CF40-5027-462D-9EE6-67073A8C8A2F}" srcOrd="0" destOrd="0" presId="urn:microsoft.com/office/officeart/2005/8/layout/list1"/>
    <dgm:cxn modelId="{BD609A33-906F-408F-A85E-EF6D3B3A0D03}" type="presOf" srcId="{CF450C51-A48A-4B92-B60B-51696DAD6D56}" destId="{A184E4EF-AFA6-4B4F-9595-5050EC55F4D8}" srcOrd="1" destOrd="0" presId="urn:microsoft.com/office/officeart/2005/8/layout/list1"/>
    <dgm:cxn modelId="{03AFDFEF-2F77-40B4-A3F0-C1F9361ADAD6}" srcId="{7231BD43-2B2C-4810-803C-F565627B32AF}" destId="{B271F98D-3399-4872-913A-524DE63AC6DD}" srcOrd="0" destOrd="0" parTransId="{1726B4EA-C231-4A69-9605-277886ED5A8C}" sibTransId="{BAADA6AE-C89C-4CC6-B558-F09A9E464D4C}"/>
    <dgm:cxn modelId="{FCF55657-56B0-4271-AEB8-34C152FBDED5}" type="presOf" srcId="{B271F98D-3399-4872-913A-524DE63AC6DD}" destId="{CF7C2168-4C9B-4ACC-933F-1F2906D81842}" srcOrd="1" destOrd="0" presId="urn:microsoft.com/office/officeart/2005/8/layout/list1"/>
    <dgm:cxn modelId="{1866D33D-D0A2-4D1C-A09E-1E99536D28A7}" type="presParOf" srcId="{9FE273E1-8828-41B0-9E01-1D610BBFB1D4}" destId="{521F4A71-3F2F-4E9B-A454-0044EB6A6D46}" srcOrd="0" destOrd="0" presId="urn:microsoft.com/office/officeart/2005/8/layout/list1"/>
    <dgm:cxn modelId="{BD8D1E7E-AB8C-4D25-963E-BED96BD8E68D}" type="presParOf" srcId="{521F4A71-3F2F-4E9B-A454-0044EB6A6D46}" destId="{CDA3B5B8-B715-4734-831B-B92E7278B376}" srcOrd="0" destOrd="0" presId="urn:microsoft.com/office/officeart/2005/8/layout/list1"/>
    <dgm:cxn modelId="{9FF1219B-123A-4778-B893-9F7BAF66DD00}" type="presParOf" srcId="{521F4A71-3F2F-4E9B-A454-0044EB6A6D46}" destId="{CF7C2168-4C9B-4ACC-933F-1F2906D81842}" srcOrd="1" destOrd="0" presId="urn:microsoft.com/office/officeart/2005/8/layout/list1"/>
    <dgm:cxn modelId="{6D7A2D26-EC83-4099-9F03-EB6BFFB5DDBF}" type="presParOf" srcId="{9FE273E1-8828-41B0-9E01-1D610BBFB1D4}" destId="{B6B8A9D1-A8EC-421F-9B12-84A1F5F18390}" srcOrd="1" destOrd="0" presId="urn:microsoft.com/office/officeart/2005/8/layout/list1"/>
    <dgm:cxn modelId="{6C553458-C37B-4D9A-A9DB-231D6F5EDE4B}" type="presParOf" srcId="{9FE273E1-8828-41B0-9E01-1D610BBFB1D4}" destId="{F59037D6-5849-455B-8C77-6E6E4E8D69B9}" srcOrd="2" destOrd="0" presId="urn:microsoft.com/office/officeart/2005/8/layout/list1"/>
    <dgm:cxn modelId="{D809FA0E-0E77-4224-928E-32F6C97D7C71}" type="presParOf" srcId="{9FE273E1-8828-41B0-9E01-1D610BBFB1D4}" destId="{97EFCF64-434A-4DC3-BD60-7DB4C5D2F086}" srcOrd="3" destOrd="0" presId="urn:microsoft.com/office/officeart/2005/8/layout/list1"/>
    <dgm:cxn modelId="{7997231D-F55C-4AD0-92B6-E0F7A4BB79EA}" type="presParOf" srcId="{9FE273E1-8828-41B0-9E01-1D610BBFB1D4}" destId="{99CFC364-BA99-4951-A28A-A070F805F06A}" srcOrd="4" destOrd="0" presId="urn:microsoft.com/office/officeart/2005/8/layout/list1"/>
    <dgm:cxn modelId="{335B76BC-8C7F-4C14-B421-D8C534C2664A}" type="presParOf" srcId="{99CFC364-BA99-4951-A28A-A070F805F06A}" destId="{8C65CF40-5027-462D-9EE6-67073A8C8A2F}" srcOrd="0" destOrd="0" presId="urn:microsoft.com/office/officeart/2005/8/layout/list1"/>
    <dgm:cxn modelId="{1FBF5D58-BEB5-4199-A263-754B24C584DA}" type="presParOf" srcId="{99CFC364-BA99-4951-A28A-A070F805F06A}" destId="{A184E4EF-AFA6-4B4F-9595-5050EC55F4D8}" srcOrd="1" destOrd="0" presId="urn:microsoft.com/office/officeart/2005/8/layout/list1"/>
    <dgm:cxn modelId="{C246D4AD-88A3-4847-9C6F-ED34A012DB73}" type="presParOf" srcId="{9FE273E1-8828-41B0-9E01-1D610BBFB1D4}" destId="{C9EBE403-4C23-434D-9FB1-C2F1715589E2}" srcOrd="5" destOrd="0" presId="urn:microsoft.com/office/officeart/2005/8/layout/list1"/>
    <dgm:cxn modelId="{5957059D-B644-42C9-99A6-27212D1F8C7F}" type="presParOf" srcId="{9FE273E1-8828-41B0-9E01-1D610BBFB1D4}" destId="{4BA7575A-B849-4B33-B826-6B2090712009}" srcOrd="6" destOrd="0" presId="urn:microsoft.com/office/officeart/2005/8/layout/list1"/>
    <dgm:cxn modelId="{677C0FEA-81F4-40B4-8931-EF52FD741FAA}" type="presParOf" srcId="{9FE273E1-8828-41B0-9E01-1D610BBFB1D4}" destId="{DFAD2E9F-846E-4433-80C7-6F3134D3AB5B}" srcOrd="7" destOrd="0" presId="urn:microsoft.com/office/officeart/2005/8/layout/list1"/>
    <dgm:cxn modelId="{3A4F7C56-340A-4CB0-A25C-15DA8E5447B5}" type="presParOf" srcId="{9FE273E1-8828-41B0-9E01-1D610BBFB1D4}" destId="{C7E4E069-C67C-47A7-A01D-8BF5C573DD39}" srcOrd="8" destOrd="0" presId="urn:microsoft.com/office/officeart/2005/8/layout/list1"/>
    <dgm:cxn modelId="{9CFADF24-EA13-4130-B9F6-B6426D233D81}" type="presParOf" srcId="{C7E4E069-C67C-47A7-A01D-8BF5C573DD39}" destId="{4062B3D1-F820-4DBE-B9BD-3BA65F5545D2}" srcOrd="0" destOrd="0" presId="urn:microsoft.com/office/officeart/2005/8/layout/list1"/>
    <dgm:cxn modelId="{CE0ADDAD-103E-4A4A-8894-EE8FF6BA7872}" type="presParOf" srcId="{C7E4E069-C67C-47A7-A01D-8BF5C573DD39}" destId="{39D82BE7-121C-4451-92E2-21DA678F4C72}" srcOrd="1" destOrd="0" presId="urn:microsoft.com/office/officeart/2005/8/layout/list1"/>
    <dgm:cxn modelId="{CA85A04C-B318-4DFA-A73E-2916DC6AAA5D}" type="presParOf" srcId="{9FE273E1-8828-41B0-9E01-1D610BBFB1D4}" destId="{E28F148F-037F-494B-9112-43E1201480C2}" srcOrd="9" destOrd="0" presId="urn:microsoft.com/office/officeart/2005/8/layout/list1"/>
    <dgm:cxn modelId="{E08C8AA6-E90A-472B-A466-FCA5E3EAC849}" type="presParOf" srcId="{9FE273E1-8828-41B0-9E01-1D610BBFB1D4}" destId="{57A30640-4D25-4A47-8752-46B72E140C0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E15666-57C4-463B-8501-F6446A65057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51A8AA68-AD03-48C7-9474-E0F1C8B20511}">
      <dgm:prSet phldrT="[Text]" custT="1"/>
      <dgm:spPr>
        <a:solidFill>
          <a:srgbClr val="00B0F0"/>
        </a:solidFill>
        <a:ln>
          <a:solidFill>
            <a:srgbClr val="FFCC00"/>
          </a:solidFill>
        </a:ln>
      </dgm:spPr>
      <dgm:t>
        <a:bodyPr/>
        <a:lstStyle/>
        <a:p>
          <a:r>
            <a:rPr lang="vi-VN" sz="2400" dirty="0"/>
            <a:t>2.3.1. </a:t>
          </a:r>
          <a:r>
            <a:rPr lang="en-US" sz="2400" dirty="0">
              <a:solidFill>
                <a:srgbClr val="3333FF"/>
              </a:solidFill>
            </a:rPr>
            <a:t>T</a:t>
          </a:r>
          <a:r>
            <a:rPr lang="vi-VN" sz="2400" dirty="0">
              <a:solidFill>
                <a:srgbClr val="3333FF"/>
              </a:solidFill>
            </a:rPr>
            <a:t>ham mưu, chỉ đạo triển khai </a:t>
          </a:r>
          <a:r>
            <a:rPr lang="vi-VN" sz="2400" dirty="0"/>
            <a:t>chương trình giáo dục phổ thông </a:t>
          </a:r>
          <a:endParaRPr lang="en-US" sz="2400" dirty="0"/>
        </a:p>
      </dgm:t>
    </dgm:pt>
    <dgm:pt modelId="{F976D692-CE85-452E-96D6-1CDA5DAF4E8F}" type="parTrans" cxnId="{514C9E16-B1FF-4F96-AE56-9F9267228730}">
      <dgm:prSet/>
      <dgm:spPr/>
      <dgm:t>
        <a:bodyPr/>
        <a:lstStyle/>
        <a:p>
          <a:endParaRPr lang="en-US"/>
        </a:p>
      </dgm:t>
    </dgm:pt>
    <dgm:pt modelId="{1298FDF8-BBE2-4745-9591-C6325C30FA68}" type="sibTrans" cxnId="{514C9E16-B1FF-4F96-AE56-9F9267228730}">
      <dgm:prSet/>
      <dgm:spPr/>
      <dgm:t>
        <a:bodyPr/>
        <a:lstStyle/>
        <a:p>
          <a:endParaRPr lang="en-US"/>
        </a:p>
      </dgm:t>
    </dgm:pt>
    <dgm:pt modelId="{6536E9F5-C5CF-4D30-8EA0-06034120D099}">
      <dgm:prSet custT="1"/>
      <dgm:spPr>
        <a:solidFill>
          <a:srgbClr val="00B0F0"/>
        </a:solidFill>
        <a:ln>
          <a:solidFill>
            <a:srgbClr val="FFCC00"/>
          </a:solidFill>
        </a:ln>
      </dgm:spPr>
      <dgm:t>
        <a:bodyPr/>
        <a:lstStyle/>
        <a:p>
          <a:r>
            <a:rPr lang="vi-VN" sz="2400" dirty="0"/>
            <a:t>2.3.2.</a:t>
          </a:r>
          <a:r>
            <a:rPr lang="vi-VN" sz="2400" dirty="0">
              <a:solidFill>
                <a:srgbClr val="3333FF"/>
              </a:solidFill>
            </a:rPr>
            <a:t> Chuẩn bị các điều kiện </a:t>
          </a:r>
          <a:r>
            <a:rPr lang="vi-VN" sz="2400" dirty="0"/>
            <a:t>để thực hiện chương trình giáo dục phổ thông </a:t>
          </a:r>
        </a:p>
      </dgm:t>
    </dgm:pt>
    <dgm:pt modelId="{A7431711-D5A9-4A8D-8EDA-F58130E548AC}" type="parTrans" cxnId="{1A7DA093-3D38-460A-BA80-B9A18400A012}">
      <dgm:prSet/>
      <dgm:spPr/>
      <dgm:t>
        <a:bodyPr/>
        <a:lstStyle/>
        <a:p>
          <a:endParaRPr lang="en-US"/>
        </a:p>
      </dgm:t>
    </dgm:pt>
    <dgm:pt modelId="{A7BB9F3D-576E-401E-96D3-43F93F19B007}" type="sibTrans" cxnId="{1A7DA093-3D38-460A-BA80-B9A18400A012}">
      <dgm:prSet/>
      <dgm:spPr/>
      <dgm:t>
        <a:bodyPr/>
        <a:lstStyle/>
        <a:p>
          <a:endParaRPr lang="en-US"/>
        </a:p>
      </dgm:t>
    </dgm:pt>
    <dgm:pt modelId="{F06637F2-ECC1-44AC-AE39-454C55A1C2B7}">
      <dgm:prSet custT="1"/>
      <dgm:spPr>
        <a:solidFill>
          <a:srgbClr val="00B0F0"/>
        </a:solidFill>
        <a:ln>
          <a:solidFill>
            <a:srgbClr val="FFCC00"/>
          </a:solidFill>
        </a:ln>
      </dgm:spPr>
      <dgm:t>
        <a:bodyPr/>
        <a:lstStyle/>
        <a:p>
          <a:r>
            <a:rPr lang="vi-VN" sz="2400" dirty="0"/>
            <a:t>2.3.4. </a:t>
          </a:r>
          <a:r>
            <a:rPr lang="en-US" sz="2400" dirty="0"/>
            <a:t>T</a:t>
          </a:r>
          <a:r>
            <a:rPr lang="vi-VN" sz="2400" dirty="0"/>
            <a:t>ổ chức </a:t>
          </a:r>
          <a:r>
            <a:rPr lang="vi-VN" sz="2400" dirty="0">
              <a:solidFill>
                <a:srgbClr val="3333FF"/>
              </a:solidFill>
            </a:rPr>
            <a:t>tập</a:t>
          </a:r>
          <a:r>
            <a:rPr lang="vi-VN" sz="2400" dirty="0">
              <a:solidFill>
                <a:srgbClr val="FF0000"/>
              </a:solidFill>
            </a:rPr>
            <a:t> </a:t>
          </a:r>
          <a:r>
            <a:rPr lang="vi-VN" sz="2400" dirty="0">
              <a:solidFill>
                <a:srgbClr val="3333FF"/>
              </a:solidFill>
            </a:rPr>
            <a:t>huấn, bồi dưỡng </a:t>
          </a:r>
          <a:r>
            <a:rPr lang="vi-VN" sz="2400" dirty="0"/>
            <a:t>cho đội ngũ giáo viên, cán bộ quản lý giáo dục</a:t>
          </a:r>
        </a:p>
      </dgm:t>
    </dgm:pt>
    <dgm:pt modelId="{1DC5AFA0-E313-4FC6-B7E8-FAAABD19E0BB}" type="parTrans" cxnId="{3AA2437E-AA60-4905-8B81-D363A5893840}">
      <dgm:prSet/>
      <dgm:spPr/>
      <dgm:t>
        <a:bodyPr/>
        <a:lstStyle/>
        <a:p>
          <a:endParaRPr lang="en-US"/>
        </a:p>
      </dgm:t>
    </dgm:pt>
    <dgm:pt modelId="{5C36C7FE-A2B2-48AE-914E-C582758317FC}" type="sibTrans" cxnId="{3AA2437E-AA60-4905-8B81-D363A5893840}">
      <dgm:prSet/>
      <dgm:spPr/>
      <dgm:t>
        <a:bodyPr/>
        <a:lstStyle/>
        <a:p>
          <a:endParaRPr lang="en-US"/>
        </a:p>
      </dgm:t>
    </dgm:pt>
    <dgm:pt modelId="{F1D5E983-DD1E-4BC2-8754-5E605DEB76EE}">
      <dgm:prSet custT="1"/>
      <dgm:spPr>
        <a:solidFill>
          <a:srgbClr val="00B0F0"/>
        </a:solidFill>
        <a:ln>
          <a:solidFill>
            <a:srgbClr val="FFCC00"/>
          </a:solidFill>
        </a:ln>
      </dgm:spPr>
      <dgm:t>
        <a:bodyPr/>
        <a:lstStyle/>
        <a:p>
          <a:r>
            <a:rPr lang="vi-VN" sz="2400" dirty="0"/>
            <a:t>2.3.5. </a:t>
          </a:r>
          <a:r>
            <a:rPr lang="vi-VN" sz="2400" dirty="0">
              <a:solidFill>
                <a:srgbClr val="3333FF"/>
              </a:solidFill>
            </a:rPr>
            <a:t>Đẩy mạnh công tác truyền thông </a:t>
          </a:r>
          <a:r>
            <a:rPr lang="vi-VN" sz="2400" dirty="0"/>
            <a:t>về giáo dục tiểu học </a:t>
          </a:r>
        </a:p>
      </dgm:t>
    </dgm:pt>
    <dgm:pt modelId="{DFE2BF46-34B1-49DE-B268-C16AC8FCB0FE}" type="parTrans" cxnId="{99909113-7A87-4C90-8F05-8AF888B7FE66}">
      <dgm:prSet/>
      <dgm:spPr/>
      <dgm:t>
        <a:bodyPr/>
        <a:lstStyle/>
        <a:p>
          <a:endParaRPr lang="en-US"/>
        </a:p>
      </dgm:t>
    </dgm:pt>
    <dgm:pt modelId="{D86CFD93-6A90-4989-87D6-ABC0FA6AC24B}" type="sibTrans" cxnId="{99909113-7A87-4C90-8F05-8AF888B7FE66}">
      <dgm:prSet/>
      <dgm:spPr/>
      <dgm:t>
        <a:bodyPr/>
        <a:lstStyle/>
        <a:p>
          <a:endParaRPr lang="en-US"/>
        </a:p>
      </dgm:t>
    </dgm:pt>
    <dgm:pt modelId="{94933320-7F6C-447E-B5D2-D8CCB1E51778}">
      <dgm:prSet custT="1"/>
      <dgm:spPr>
        <a:solidFill>
          <a:srgbClr val="00B0F0"/>
        </a:solidFill>
        <a:ln>
          <a:solidFill>
            <a:srgbClr val="FFCC00"/>
          </a:solidFill>
        </a:ln>
      </dgm:spPr>
      <dgm:t>
        <a:bodyPr/>
        <a:lstStyle/>
        <a:p>
          <a:r>
            <a:rPr lang="vi-VN" sz="2400" dirty="0"/>
            <a:t>2.3.3. Tiếp tục </a:t>
          </a:r>
          <a:r>
            <a:rPr lang="vi-VN" sz="2400" dirty="0">
              <a:solidFill>
                <a:srgbClr val="3333FF"/>
              </a:solidFill>
            </a:rPr>
            <a:t>thực hiện đổi mới trong các hoạt động dạy và học </a:t>
          </a:r>
          <a:r>
            <a:rPr lang="en-US" sz="2400" dirty="0" err="1">
              <a:solidFill>
                <a:srgbClr val="3333FF"/>
              </a:solidFill>
            </a:rPr>
            <a:t>theo</a:t>
          </a:r>
          <a:r>
            <a:rPr lang="en-US" sz="2400" dirty="0">
              <a:solidFill>
                <a:srgbClr val="3333FF"/>
              </a:solidFill>
            </a:rPr>
            <a:t> </a:t>
          </a:r>
          <a:r>
            <a:rPr lang="en-US" sz="2400" dirty="0" err="1">
              <a:solidFill>
                <a:srgbClr val="3333FF"/>
              </a:solidFill>
            </a:rPr>
            <a:t>hướng</a:t>
          </a:r>
          <a:r>
            <a:rPr lang="en-US" sz="2400" dirty="0">
              <a:solidFill>
                <a:srgbClr val="3333FF"/>
              </a:solidFill>
            </a:rPr>
            <a:t> </a:t>
          </a:r>
          <a:r>
            <a:rPr lang="en-US" sz="2400" dirty="0" err="1">
              <a:solidFill>
                <a:srgbClr val="3333FF"/>
              </a:solidFill>
            </a:rPr>
            <a:t>phát</a:t>
          </a:r>
          <a:r>
            <a:rPr lang="en-US" sz="2400" dirty="0">
              <a:solidFill>
                <a:srgbClr val="3333FF"/>
              </a:solidFill>
            </a:rPr>
            <a:t> </a:t>
          </a:r>
          <a:r>
            <a:rPr lang="en-US" sz="2400" dirty="0" err="1">
              <a:solidFill>
                <a:srgbClr val="3333FF"/>
              </a:solidFill>
            </a:rPr>
            <a:t>triển</a:t>
          </a:r>
          <a:r>
            <a:rPr lang="en-US" sz="2400" dirty="0">
              <a:solidFill>
                <a:srgbClr val="3333FF"/>
              </a:solidFill>
            </a:rPr>
            <a:t> </a:t>
          </a:r>
          <a:r>
            <a:rPr lang="en-US" sz="2400" dirty="0" err="1">
              <a:solidFill>
                <a:srgbClr val="3333FF"/>
              </a:solidFill>
            </a:rPr>
            <a:t>năng</a:t>
          </a:r>
          <a:r>
            <a:rPr lang="en-US" sz="2400" dirty="0">
              <a:solidFill>
                <a:srgbClr val="3333FF"/>
              </a:solidFill>
            </a:rPr>
            <a:t> </a:t>
          </a:r>
          <a:r>
            <a:rPr lang="en-US" sz="2400" dirty="0" err="1">
              <a:solidFill>
                <a:srgbClr val="3333FF"/>
              </a:solidFill>
            </a:rPr>
            <a:t>lực</a:t>
          </a:r>
          <a:endParaRPr lang="vi-VN" sz="2400" dirty="0">
            <a:solidFill>
              <a:srgbClr val="3333FF"/>
            </a:solidFill>
          </a:endParaRPr>
        </a:p>
      </dgm:t>
    </dgm:pt>
    <dgm:pt modelId="{A849EEA4-C8B7-4101-BC7D-2BCF76E084BF}" type="parTrans" cxnId="{34980536-F570-4370-9937-2A3775E44332}">
      <dgm:prSet/>
      <dgm:spPr/>
      <dgm:t>
        <a:bodyPr/>
        <a:lstStyle/>
        <a:p>
          <a:endParaRPr lang="en-US"/>
        </a:p>
      </dgm:t>
    </dgm:pt>
    <dgm:pt modelId="{028C9761-EB68-46E2-868F-E9775FF20897}" type="sibTrans" cxnId="{34980536-F570-4370-9937-2A3775E44332}">
      <dgm:prSet/>
      <dgm:spPr/>
      <dgm:t>
        <a:bodyPr/>
        <a:lstStyle/>
        <a:p>
          <a:endParaRPr lang="en-US"/>
        </a:p>
      </dgm:t>
    </dgm:pt>
    <dgm:pt modelId="{97414540-1E13-4C6C-9BC5-DF26CA3B2F79}" type="pres">
      <dgm:prSet presAssocID="{E7E15666-57C4-463B-8501-F6446A650578}" presName="Name0" presStyleCnt="0">
        <dgm:presLayoutVars>
          <dgm:dir/>
          <dgm:resizeHandles val="exact"/>
        </dgm:presLayoutVars>
      </dgm:prSet>
      <dgm:spPr/>
      <dgm:t>
        <a:bodyPr/>
        <a:lstStyle/>
        <a:p>
          <a:endParaRPr lang="en-US"/>
        </a:p>
      </dgm:t>
    </dgm:pt>
    <dgm:pt modelId="{1B6372FD-648D-42FC-A3C5-35836CC0EBE8}" type="pres">
      <dgm:prSet presAssocID="{51A8AA68-AD03-48C7-9474-E0F1C8B20511}" presName="node" presStyleLbl="node1" presStyleIdx="0" presStyleCnt="5" custScaleY="155057">
        <dgm:presLayoutVars>
          <dgm:bulletEnabled val="1"/>
        </dgm:presLayoutVars>
      </dgm:prSet>
      <dgm:spPr/>
      <dgm:t>
        <a:bodyPr/>
        <a:lstStyle/>
        <a:p>
          <a:endParaRPr lang="en-US"/>
        </a:p>
      </dgm:t>
    </dgm:pt>
    <dgm:pt modelId="{6AC8CED2-DEB9-4106-B265-14C8314CE8A5}" type="pres">
      <dgm:prSet presAssocID="{1298FDF8-BBE2-4745-9591-C6325C30FA68}" presName="sibTrans" presStyleLbl="sibTrans1D1" presStyleIdx="0" presStyleCnt="4"/>
      <dgm:spPr/>
      <dgm:t>
        <a:bodyPr/>
        <a:lstStyle/>
        <a:p>
          <a:endParaRPr lang="en-US"/>
        </a:p>
      </dgm:t>
    </dgm:pt>
    <dgm:pt modelId="{9F73F7D3-FDEE-45B8-8C04-64BF1920A769}" type="pres">
      <dgm:prSet presAssocID="{1298FDF8-BBE2-4745-9591-C6325C30FA68}" presName="connectorText" presStyleLbl="sibTrans1D1" presStyleIdx="0" presStyleCnt="4"/>
      <dgm:spPr/>
      <dgm:t>
        <a:bodyPr/>
        <a:lstStyle/>
        <a:p>
          <a:endParaRPr lang="en-US"/>
        </a:p>
      </dgm:t>
    </dgm:pt>
    <dgm:pt modelId="{C1458C67-6BC8-4CF5-AE0E-7B67D9526E79}" type="pres">
      <dgm:prSet presAssocID="{6536E9F5-C5CF-4D30-8EA0-06034120D099}" presName="node" presStyleLbl="node1" presStyleIdx="1" presStyleCnt="5" custScaleY="155057">
        <dgm:presLayoutVars>
          <dgm:bulletEnabled val="1"/>
        </dgm:presLayoutVars>
      </dgm:prSet>
      <dgm:spPr/>
      <dgm:t>
        <a:bodyPr/>
        <a:lstStyle/>
        <a:p>
          <a:endParaRPr lang="en-US"/>
        </a:p>
      </dgm:t>
    </dgm:pt>
    <dgm:pt modelId="{D4F35195-A9D9-4028-BDD7-DF8F57511DBB}" type="pres">
      <dgm:prSet presAssocID="{A7BB9F3D-576E-401E-96D3-43F93F19B007}" presName="sibTrans" presStyleLbl="sibTrans1D1" presStyleIdx="1" presStyleCnt="4"/>
      <dgm:spPr/>
      <dgm:t>
        <a:bodyPr/>
        <a:lstStyle/>
        <a:p>
          <a:endParaRPr lang="en-US"/>
        </a:p>
      </dgm:t>
    </dgm:pt>
    <dgm:pt modelId="{0FF670F4-FBD3-4AE0-919F-DF0E82889967}" type="pres">
      <dgm:prSet presAssocID="{A7BB9F3D-576E-401E-96D3-43F93F19B007}" presName="connectorText" presStyleLbl="sibTrans1D1" presStyleIdx="1" presStyleCnt="4"/>
      <dgm:spPr/>
      <dgm:t>
        <a:bodyPr/>
        <a:lstStyle/>
        <a:p>
          <a:endParaRPr lang="en-US"/>
        </a:p>
      </dgm:t>
    </dgm:pt>
    <dgm:pt modelId="{0DFD67B3-34FD-4B62-8CB2-69AC38A1D9B6}" type="pres">
      <dgm:prSet presAssocID="{94933320-7F6C-447E-B5D2-D8CCB1E51778}" presName="node" presStyleLbl="node1" presStyleIdx="2" presStyleCnt="5" custScaleY="155057">
        <dgm:presLayoutVars>
          <dgm:bulletEnabled val="1"/>
        </dgm:presLayoutVars>
      </dgm:prSet>
      <dgm:spPr/>
      <dgm:t>
        <a:bodyPr/>
        <a:lstStyle/>
        <a:p>
          <a:endParaRPr lang="en-US"/>
        </a:p>
      </dgm:t>
    </dgm:pt>
    <dgm:pt modelId="{2765ABB4-6985-4F06-9314-42E18581CDE5}" type="pres">
      <dgm:prSet presAssocID="{028C9761-EB68-46E2-868F-E9775FF20897}" presName="sibTrans" presStyleLbl="sibTrans1D1" presStyleIdx="2" presStyleCnt="4"/>
      <dgm:spPr/>
      <dgm:t>
        <a:bodyPr/>
        <a:lstStyle/>
        <a:p>
          <a:endParaRPr lang="en-US"/>
        </a:p>
      </dgm:t>
    </dgm:pt>
    <dgm:pt modelId="{3276B239-C689-4EE6-80BB-538C372A0E1C}" type="pres">
      <dgm:prSet presAssocID="{028C9761-EB68-46E2-868F-E9775FF20897}" presName="connectorText" presStyleLbl="sibTrans1D1" presStyleIdx="2" presStyleCnt="4"/>
      <dgm:spPr/>
      <dgm:t>
        <a:bodyPr/>
        <a:lstStyle/>
        <a:p>
          <a:endParaRPr lang="en-US"/>
        </a:p>
      </dgm:t>
    </dgm:pt>
    <dgm:pt modelId="{4842595F-F1DC-4D60-9265-02817E97966B}" type="pres">
      <dgm:prSet presAssocID="{F06637F2-ECC1-44AC-AE39-454C55A1C2B7}" presName="node" presStyleLbl="node1" presStyleIdx="3" presStyleCnt="5" custScaleY="155057">
        <dgm:presLayoutVars>
          <dgm:bulletEnabled val="1"/>
        </dgm:presLayoutVars>
      </dgm:prSet>
      <dgm:spPr/>
      <dgm:t>
        <a:bodyPr/>
        <a:lstStyle/>
        <a:p>
          <a:endParaRPr lang="en-US"/>
        </a:p>
      </dgm:t>
    </dgm:pt>
    <dgm:pt modelId="{FA09BEAF-B091-4CF5-8692-A1C9DCACD63B}" type="pres">
      <dgm:prSet presAssocID="{5C36C7FE-A2B2-48AE-914E-C582758317FC}" presName="sibTrans" presStyleLbl="sibTrans1D1" presStyleIdx="3" presStyleCnt="4"/>
      <dgm:spPr/>
      <dgm:t>
        <a:bodyPr/>
        <a:lstStyle/>
        <a:p>
          <a:endParaRPr lang="en-US"/>
        </a:p>
      </dgm:t>
    </dgm:pt>
    <dgm:pt modelId="{18622D0F-FDD0-46B9-BD7F-9DF1EEE3D93F}" type="pres">
      <dgm:prSet presAssocID="{5C36C7FE-A2B2-48AE-914E-C582758317FC}" presName="connectorText" presStyleLbl="sibTrans1D1" presStyleIdx="3" presStyleCnt="4"/>
      <dgm:spPr/>
      <dgm:t>
        <a:bodyPr/>
        <a:lstStyle/>
        <a:p>
          <a:endParaRPr lang="en-US"/>
        </a:p>
      </dgm:t>
    </dgm:pt>
    <dgm:pt modelId="{AE5D17A0-5CC2-4E02-ACDC-E01856E8C3F9}" type="pres">
      <dgm:prSet presAssocID="{F1D5E983-DD1E-4BC2-8754-5E605DEB76EE}" presName="node" presStyleLbl="node1" presStyleIdx="4" presStyleCnt="5" custScaleY="155057">
        <dgm:presLayoutVars>
          <dgm:bulletEnabled val="1"/>
        </dgm:presLayoutVars>
      </dgm:prSet>
      <dgm:spPr/>
      <dgm:t>
        <a:bodyPr/>
        <a:lstStyle/>
        <a:p>
          <a:endParaRPr lang="en-US"/>
        </a:p>
      </dgm:t>
    </dgm:pt>
  </dgm:ptLst>
  <dgm:cxnLst>
    <dgm:cxn modelId="{2C1CD293-027B-4A59-A2AD-072FA316E652}" type="presOf" srcId="{F1D5E983-DD1E-4BC2-8754-5E605DEB76EE}" destId="{AE5D17A0-5CC2-4E02-ACDC-E01856E8C3F9}" srcOrd="0" destOrd="0" presId="urn:microsoft.com/office/officeart/2005/8/layout/bProcess3"/>
    <dgm:cxn modelId="{3AA2437E-AA60-4905-8B81-D363A5893840}" srcId="{E7E15666-57C4-463B-8501-F6446A650578}" destId="{F06637F2-ECC1-44AC-AE39-454C55A1C2B7}" srcOrd="3" destOrd="0" parTransId="{1DC5AFA0-E313-4FC6-B7E8-FAAABD19E0BB}" sibTransId="{5C36C7FE-A2B2-48AE-914E-C582758317FC}"/>
    <dgm:cxn modelId="{E759F866-3A09-421E-84F5-4F01BF408D2E}" type="presOf" srcId="{6536E9F5-C5CF-4D30-8EA0-06034120D099}" destId="{C1458C67-6BC8-4CF5-AE0E-7B67D9526E79}" srcOrd="0" destOrd="0" presId="urn:microsoft.com/office/officeart/2005/8/layout/bProcess3"/>
    <dgm:cxn modelId="{514C9E16-B1FF-4F96-AE56-9F9267228730}" srcId="{E7E15666-57C4-463B-8501-F6446A650578}" destId="{51A8AA68-AD03-48C7-9474-E0F1C8B20511}" srcOrd="0" destOrd="0" parTransId="{F976D692-CE85-452E-96D6-1CDA5DAF4E8F}" sibTransId="{1298FDF8-BBE2-4745-9591-C6325C30FA68}"/>
    <dgm:cxn modelId="{0DC32739-1BD1-41E4-B277-01B7D1E654ED}" type="presOf" srcId="{028C9761-EB68-46E2-868F-E9775FF20897}" destId="{2765ABB4-6985-4F06-9314-42E18581CDE5}" srcOrd="0" destOrd="0" presId="urn:microsoft.com/office/officeart/2005/8/layout/bProcess3"/>
    <dgm:cxn modelId="{ECE40AEA-74C3-4E08-B167-9F04A7E6F5B6}" type="presOf" srcId="{F06637F2-ECC1-44AC-AE39-454C55A1C2B7}" destId="{4842595F-F1DC-4D60-9265-02817E97966B}" srcOrd="0" destOrd="0" presId="urn:microsoft.com/office/officeart/2005/8/layout/bProcess3"/>
    <dgm:cxn modelId="{6FE9CED1-7C43-4688-9C04-1D1A50EFC4E3}" type="presOf" srcId="{028C9761-EB68-46E2-868F-E9775FF20897}" destId="{3276B239-C689-4EE6-80BB-538C372A0E1C}" srcOrd="1" destOrd="0" presId="urn:microsoft.com/office/officeart/2005/8/layout/bProcess3"/>
    <dgm:cxn modelId="{AACC5B8B-D2C7-444E-B162-534D566C7087}" type="presOf" srcId="{A7BB9F3D-576E-401E-96D3-43F93F19B007}" destId="{0FF670F4-FBD3-4AE0-919F-DF0E82889967}" srcOrd="1" destOrd="0" presId="urn:microsoft.com/office/officeart/2005/8/layout/bProcess3"/>
    <dgm:cxn modelId="{8BC22E92-BF3A-44A6-9127-FDC6D1C9C436}" type="presOf" srcId="{A7BB9F3D-576E-401E-96D3-43F93F19B007}" destId="{D4F35195-A9D9-4028-BDD7-DF8F57511DBB}" srcOrd="0" destOrd="0" presId="urn:microsoft.com/office/officeart/2005/8/layout/bProcess3"/>
    <dgm:cxn modelId="{708402DC-0907-45E3-81BE-75012A6240D3}" type="presOf" srcId="{5C36C7FE-A2B2-48AE-914E-C582758317FC}" destId="{18622D0F-FDD0-46B9-BD7F-9DF1EEE3D93F}" srcOrd="1" destOrd="0" presId="urn:microsoft.com/office/officeart/2005/8/layout/bProcess3"/>
    <dgm:cxn modelId="{6C764B04-9172-4D39-98A4-51AC131BFADD}" type="presOf" srcId="{51A8AA68-AD03-48C7-9474-E0F1C8B20511}" destId="{1B6372FD-648D-42FC-A3C5-35836CC0EBE8}" srcOrd="0" destOrd="0" presId="urn:microsoft.com/office/officeart/2005/8/layout/bProcess3"/>
    <dgm:cxn modelId="{34980536-F570-4370-9937-2A3775E44332}" srcId="{E7E15666-57C4-463B-8501-F6446A650578}" destId="{94933320-7F6C-447E-B5D2-D8CCB1E51778}" srcOrd="2" destOrd="0" parTransId="{A849EEA4-C8B7-4101-BC7D-2BCF76E084BF}" sibTransId="{028C9761-EB68-46E2-868F-E9775FF20897}"/>
    <dgm:cxn modelId="{57199235-AAD8-4EAB-A3F4-8D2B3076634A}" type="presOf" srcId="{E7E15666-57C4-463B-8501-F6446A650578}" destId="{97414540-1E13-4C6C-9BC5-DF26CA3B2F79}" srcOrd="0" destOrd="0" presId="urn:microsoft.com/office/officeart/2005/8/layout/bProcess3"/>
    <dgm:cxn modelId="{99909113-7A87-4C90-8F05-8AF888B7FE66}" srcId="{E7E15666-57C4-463B-8501-F6446A650578}" destId="{F1D5E983-DD1E-4BC2-8754-5E605DEB76EE}" srcOrd="4" destOrd="0" parTransId="{DFE2BF46-34B1-49DE-B268-C16AC8FCB0FE}" sibTransId="{D86CFD93-6A90-4989-87D6-ABC0FA6AC24B}"/>
    <dgm:cxn modelId="{63FB2642-023F-426E-BB72-66EE1C498850}" type="presOf" srcId="{1298FDF8-BBE2-4745-9591-C6325C30FA68}" destId="{6AC8CED2-DEB9-4106-B265-14C8314CE8A5}" srcOrd="0" destOrd="0" presId="urn:microsoft.com/office/officeart/2005/8/layout/bProcess3"/>
    <dgm:cxn modelId="{2AA7B9C7-B9AE-47C7-B1AD-C5886177169B}" type="presOf" srcId="{94933320-7F6C-447E-B5D2-D8CCB1E51778}" destId="{0DFD67B3-34FD-4B62-8CB2-69AC38A1D9B6}" srcOrd="0" destOrd="0" presId="urn:microsoft.com/office/officeart/2005/8/layout/bProcess3"/>
    <dgm:cxn modelId="{1A7DA093-3D38-460A-BA80-B9A18400A012}" srcId="{E7E15666-57C4-463B-8501-F6446A650578}" destId="{6536E9F5-C5CF-4D30-8EA0-06034120D099}" srcOrd="1" destOrd="0" parTransId="{A7431711-D5A9-4A8D-8EDA-F58130E548AC}" sibTransId="{A7BB9F3D-576E-401E-96D3-43F93F19B007}"/>
    <dgm:cxn modelId="{C15ADA42-D9CC-4296-9DE3-AF954EEB7D43}" type="presOf" srcId="{1298FDF8-BBE2-4745-9591-C6325C30FA68}" destId="{9F73F7D3-FDEE-45B8-8C04-64BF1920A769}" srcOrd="1" destOrd="0" presId="urn:microsoft.com/office/officeart/2005/8/layout/bProcess3"/>
    <dgm:cxn modelId="{26B4B26E-24AF-46D6-A7E1-26646EDACBD6}" type="presOf" srcId="{5C36C7FE-A2B2-48AE-914E-C582758317FC}" destId="{FA09BEAF-B091-4CF5-8692-A1C9DCACD63B}" srcOrd="0" destOrd="0" presId="urn:microsoft.com/office/officeart/2005/8/layout/bProcess3"/>
    <dgm:cxn modelId="{A39FF2B2-E020-4848-BFE6-F71F65FC0926}" type="presParOf" srcId="{97414540-1E13-4C6C-9BC5-DF26CA3B2F79}" destId="{1B6372FD-648D-42FC-A3C5-35836CC0EBE8}" srcOrd="0" destOrd="0" presId="urn:microsoft.com/office/officeart/2005/8/layout/bProcess3"/>
    <dgm:cxn modelId="{311846C9-63FA-4678-AF8E-2FA4D94D7C59}" type="presParOf" srcId="{97414540-1E13-4C6C-9BC5-DF26CA3B2F79}" destId="{6AC8CED2-DEB9-4106-B265-14C8314CE8A5}" srcOrd="1" destOrd="0" presId="urn:microsoft.com/office/officeart/2005/8/layout/bProcess3"/>
    <dgm:cxn modelId="{FB785581-34DB-49F9-A484-44EACC05C947}" type="presParOf" srcId="{6AC8CED2-DEB9-4106-B265-14C8314CE8A5}" destId="{9F73F7D3-FDEE-45B8-8C04-64BF1920A769}" srcOrd="0" destOrd="0" presId="urn:microsoft.com/office/officeart/2005/8/layout/bProcess3"/>
    <dgm:cxn modelId="{E22D1BF6-0A48-42F7-8027-06549196C67D}" type="presParOf" srcId="{97414540-1E13-4C6C-9BC5-DF26CA3B2F79}" destId="{C1458C67-6BC8-4CF5-AE0E-7B67D9526E79}" srcOrd="2" destOrd="0" presId="urn:microsoft.com/office/officeart/2005/8/layout/bProcess3"/>
    <dgm:cxn modelId="{D9E5409F-B29C-40C9-9449-7C9AD15C88E6}" type="presParOf" srcId="{97414540-1E13-4C6C-9BC5-DF26CA3B2F79}" destId="{D4F35195-A9D9-4028-BDD7-DF8F57511DBB}" srcOrd="3" destOrd="0" presId="urn:microsoft.com/office/officeart/2005/8/layout/bProcess3"/>
    <dgm:cxn modelId="{357CD0FC-10A8-4DF4-A271-DF4B9C57E2B6}" type="presParOf" srcId="{D4F35195-A9D9-4028-BDD7-DF8F57511DBB}" destId="{0FF670F4-FBD3-4AE0-919F-DF0E82889967}" srcOrd="0" destOrd="0" presId="urn:microsoft.com/office/officeart/2005/8/layout/bProcess3"/>
    <dgm:cxn modelId="{5FF3F335-3967-42B6-BEEB-A8A9DA25AECE}" type="presParOf" srcId="{97414540-1E13-4C6C-9BC5-DF26CA3B2F79}" destId="{0DFD67B3-34FD-4B62-8CB2-69AC38A1D9B6}" srcOrd="4" destOrd="0" presId="urn:microsoft.com/office/officeart/2005/8/layout/bProcess3"/>
    <dgm:cxn modelId="{B293B2E0-D565-440F-A34C-E44FC301DBE1}" type="presParOf" srcId="{97414540-1E13-4C6C-9BC5-DF26CA3B2F79}" destId="{2765ABB4-6985-4F06-9314-42E18581CDE5}" srcOrd="5" destOrd="0" presId="urn:microsoft.com/office/officeart/2005/8/layout/bProcess3"/>
    <dgm:cxn modelId="{AFF6B2AD-92D5-45D8-BCAA-1E357F853584}" type="presParOf" srcId="{2765ABB4-6985-4F06-9314-42E18581CDE5}" destId="{3276B239-C689-4EE6-80BB-538C372A0E1C}" srcOrd="0" destOrd="0" presId="urn:microsoft.com/office/officeart/2005/8/layout/bProcess3"/>
    <dgm:cxn modelId="{222708AE-19CE-4A73-8374-E3066BF32BF9}" type="presParOf" srcId="{97414540-1E13-4C6C-9BC5-DF26CA3B2F79}" destId="{4842595F-F1DC-4D60-9265-02817E97966B}" srcOrd="6" destOrd="0" presId="urn:microsoft.com/office/officeart/2005/8/layout/bProcess3"/>
    <dgm:cxn modelId="{9EBDFD49-3BCD-433F-9A8F-31D70EC8995C}" type="presParOf" srcId="{97414540-1E13-4C6C-9BC5-DF26CA3B2F79}" destId="{FA09BEAF-B091-4CF5-8692-A1C9DCACD63B}" srcOrd="7" destOrd="0" presId="urn:microsoft.com/office/officeart/2005/8/layout/bProcess3"/>
    <dgm:cxn modelId="{3CDC33B0-BCC7-495A-B134-A53032A9AC83}" type="presParOf" srcId="{FA09BEAF-B091-4CF5-8692-A1C9DCACD63B}" destId="{18622D0F-FDD0-46B9-BD7F-9DF1EEE3D93F}" srcOrd="0" destOrd="0" presId="urn:microsoft.com/office/officeart/2005/8/layout/bProcess3"/>
    <dgm:cxn modelId="{B932212A-D070-44DF-8536-7746C0AB586D}" type="presParOf" srcId="{97414540-1E13-4C6C-9BC5-DF26CA3B2F79}" destId="{AE5D17A0-5CC2-4E02-ACDC-E01856E8C3F9}" srcOrd="8"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E563D1-64AE-497B-87B7-CCE85189954F}"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ED7EDEC0-47FD-472C-9853-1218E6641AB2}">
      <dgm:prSet custT="1"/>
      <dgm:spPr/>
      <dgm:t>
        <a:bodyPr/>
        <a:lstStyle/>
        <a:p>
          <a:r>
            <a:rPr lang="nb-NO" sz="1400" dirty="0">
              <a:solidFill>
                <a:srgbClr val="0070C0"/>
              </a:solidFill>
              <a:latin typeface="Arial" panose="020B0604020202020204" pitchFamily="34" charset="0"/>
              <a:cs typeface="Arial" panose="020B0604020202020204" pitchFamily="34" charset="0"/>
            </a:rPr>
            <a:t>phát triển năng lực của học sinh</a:t>
          </a:r>
          <a:endParaRPr lang="en-US" sz="1400" dirty="0">
            <a:solidFill>
              <a:srgbClr val="0070C0"/>
            </a:solidFill>
            <a:latin typeface="Arial" panose="020B0604020202020204" pitchFamily="34" charset="0"/>
            <a:cs typeface="Arial" panose="020B0604020202020204" pitchFamily="34" charset="0"/>
          </a:endParaRPr>
        </a:p>
      </dgm:t>
    </dgm:pt>
    <dgm:pt modelId="{77BFD3F7-455D-44DD-B729-865CE5B09C48}" type="sibTrans" cxnId="{74CEBA49-F76E-47EB-BDD7-57229DADDE2D}">
      <dgm:prSet/>
      <dgm:spPr/>
      <dgm:t>
        <a:bodyPr/>
        <a:lstStyle/>
        <a:p>
          <a:endParaRPr lang="en-US"/>
        </a:p>
      </dgm:t>
    </dgm:pt>
    <dgm:pt modelId="{02006900-D287-4FEF-A10B-9CBB4F6EDBF7}" type="parTrans" cxnId="{74CEBA49-F76E-47EB-BDD7-57229DADDE2D}">
      <dgm:prSet/>
      <dgm:spPr/>
      <dgm:t>
        <a:bodyPr/>
        <a:lstStyle/>
        <a:p>
          <a:endParaRPr lang="en-US"/>
        </a:p>
      </dgm:t>
    </dgm:pt>
    <dgm:pt modelId="{5523F76F-7809-45C3-843F-6A8641D3678D}">
      <dgm:prSet phldrT="[Text]" custT="1"/>
      <dgm:spPr/>
      <dgm:t>
        <a:bodyPr/>
        <a:lstStyle/>
        <a:p>
          <a:r>
            <a:rPr lang="vi-VN" sz="1400" dirty="0">
              <a:solidFill>
                <a:srgbClr val="0070C0"/>
              </a:solidFill>
              <a:latin typeface="Arial" panose="020B0604020202020204" pitchFamily="34" charset="0"/>
              <a:cs typeface="Arial" panose="020B0604020202020204" pitchFamily="34" charset="0"/>
            </a:rPr>
            <a:t>x</a:t>
          </a:r>
          <a:r>
            <a:rPr lang="nb-NO" sz="1400" dirty="0">
              <a:solidFill>
                <a:srgbClr val="0070C0"/>
              </a:solidFill>
              <a:latin typeface="Arial" panose="020B0604020202020204" pitchFamily="34" charset="0"/>
              <a:cs typeface="Arial" panose="020B0604020202020204" pitchFamily="34" charset="0"/>
            </a:rPr>
            <a:t>ây d</a:t>
          </a:r>
          <a:r>
            <a:rPr lang="vi-VN" sz="1400" dirty="0">
              <a:solidFill>
                <a:srgbClr val="0070C0"/>
              </a:solidFill>
              <a:latin typeface="Arial" panose="020B0604020202020204" pitchFamily="34" charset="0"/>
              <a:cs typeface="Arial" panose="020B0604020202020204" pitchFamily="34" charset="0"/>
            </a:rPr>
            <a:t>ựng và thực hiện kế hoạch</a:t>
          </a:r>
          <a:endParaRPr lang="en-US" sz="1400" dirty="0">
            <a:solidFill>
              <a:srgbClr val="0070C0"/>
            </a:solidFill>
            <a:latin typeface="Arial" panose="020B0604020202020204" pitchFamily="34" charset="0"/>
            <a:cs typeface="Arial" panose="020B0604020202020204" pitchFamily="34" charset="0"/>
          </a:endParaRPr>
        </a:p>
      </dgm:t>
    </dgm:pt>
    <dgm:pt modelId="{258EFA9E-D0A3-4B7C-ADD2-E02638B5DE91}" type="sibTrans" cxnId="{937E7277-0A5C-44B6-9DE5-B91F319D74D9}">
      <dgm:prSet/>
      <dgm:spPr/>
      <dgm:t>
        <a:bodyPr/>
        <a:lstStyle/>
        <a:p>
          <a:endParaRPr lang="en-US"/>
        </a:p>
      </dgm:t>
    </dgm:pt>
    <dgm:pt modelId="{BDBA55D7-D39A-442A-AF94-88513894F3CB}" type="parTrans" cxnId="{937E7277-0A5C-44B6-9DE5-B91F319D74D9}">
      <dgm:prSet/>
      <dgm:spPr/>
      <dgm:t>
        <a:bodyPr/>
        <a:lstStyle/>
        <a:p>
          <a:endParaRPr lang="en-US"/>
        </a:p>
      </dgm:t>
    </dgm:pt>
    <dgm:pt modelId="{472B0A02-34B4-4AED-9035-6611B83A94EC}">
      <dgm:prSet phldrT="[Text]" custT="1"/>
      <dgm:spPr>
        <a:ln>
          <a:solidFill>
            <a:srgbClr val="FF0000"/>
          </a:solidFill>
        </a:ln>
      </dgm:spPr>
      <dgm:t>
        <a:bodyPr/>
        <a:lstStyle/>
        <a:p>
          <a:pPr algn="l"/>
          <a:r>
            <a:rPr lang="nb-NO" sz="1800" dirty="0">
              <a:solidFill>
                <a:srgbClr val="FF0000"/>
              </a:solidFill>
              <a:latin typeface="Arial" panose="020B0604020202020204" pitchFamily="34" charset="0"/>
              <a:cs typeface="Arial" panose="020B0604020202020204" pitchFamily="34" charset="0"/>
            </a:rPr>
            <a:t>- G</a:t>
          </a:r>
          <a:r>
            <a:rPr lang="vi-VN" sz="1800" dirty="0">
              <a:solidFill>
                <a:srgbClr val="FF0000"/>
              </a:solidFill>
              <a:latin typeface="Arial" panose="020B0604020202020204" pitchFamily="34" charset="0"/>
              <a:cs typeface="Arial" panose="020B0604020202020204" pitchFamily="34" charset="0"/>
            </a:rPr>
            <a:t>iao quyền chủ động cho các </a:t>
          </a:r>
          <a:r>
            <a:rPr lang="nb-NO" sz="1800" dirty="0">
              <a:solidFill>
                <a:srgbClr val="FF0000"/>
              </a:solidFill>
              <a:latin typeface="Arial" panose="020B0604020202020204" pitchFamily="34" charset="0"/>
              <a:cs typeface="Arial" panose="020B0604020202020204" pitchFamily="34" charset="0"/>
            </a:rPr>
            <a:t>trường</a:t>
          </a:r>
          <a:endParaRPr lang="en-US" sz="1800" dirty="0">
            <a:solidFill>
              <a:srgbClr val="FF0000"/>
            </a:solidFill>
            <a:latin typeface="Arial" panose="020B0604020202020204" pitchFamily="34" charset="0"/>
            <a:cs typeface="Arial" panose="020B0604020202020204" pitchFamily="34" charset="0"/>
          </a:endParaRPr>
        </a:p>
      </dgm:t>
    </dgm:pt>
    <dgm:pt modelId="{984673EE-7A53-4D9D-A8F4-0605BBE3E345}" type="sibTrans" cxnId="{0A27197A-89D8-4788-AA32-1FFB748FD7A0}">
      <dgm:prSet/>
      <dgm:spPr/>
      <dgm:t>
        <a:bodyPr/>
        <a:lstStyle/>
        <a:p>
          <a:endParaRPr lang="en-US"/>
        </a:p>
      </dgm:t>
    </dgm:pt>
    <dgm:pt modelId="{89F20DF3-7FCB-48EC-B3A2-1D7478514B82}" type="parTrans" cxnId="{0A27197A-89D8-4788-AA32-1FFB748FD7A0}">
      <dgm:prSet/>
      <dgm:spPr/>
      <dgm:t>
        <a:bodyPr/>
        <a:lstStyle/>
        <a:p>
          <a:endParaRPr lang="en-US"/>
        </a:p>
      </dgm:t>
    </dgm:pt>
    <dgm:pt modelId="{CB1ADF6B-AAAD-45E8-98C0-980F58B1DB4F}">
      <dgm:prSet custT="1"/>
      <dgm:spPr>
        <a:ln>
          <a:solidFill>
            <a:srgbClr val="FFFF00"/>
          </a:solidFill>
        </a:ln>
      </dgm:spPr>
      <dgm:t>
        <a:bodyPr/>
        <a:lstStyle/>
        <a:p>
          <a:pPr algn="l"/>
          <a:r>
            <a:rPr lang="nb-NO" sz="1800" dirty="0">
              <a:solidFill>
                <a:srgbClr val="FF0000"/>
              </a:solidFill>
              <a:latin typeface="Arial" panose="020B0604020202020204" pitchFamily="34" charset="0"/>
              <a:cs typeface="Arial" panose="020B0604020202020204" pitchFamily="34" charset="0"/>
            </a:rPr>
            <a:t>- Điều chỉnh nội dung dạy học một cách hợp lí</a:t>
          </a:r>
          <a:endParaRPr lang="en-US" sz="1800" dirty="0">
            <a:solidFill>
              <a:srgbClr val="FF0000"/>
            </a:solidFill>
          </a:endParaRPr>
        </a:p>
      </dgm:t>
    </dgm:pt>
    <dgm:pt modelId="{B01390EC-0A44-40AC-8D2D-0C15854D23E2}" type="sibTrans" cxnId="{24F93B76-D1EA-4262-8553-74A622F29A61}">
      <dgm:prSet/>
      <dgm:spPr/>
      <dgm:t>
        <a:bodyPr/>
        <a:lstStyle/>
        <a:p>
          <a:endParaRPr lang="en-US"/>
        </a:p>
      </dgm:t>
    </dgm:pt>
    <dgm:pt modelId="{74836139-6A3D-453C-B288-92FC71D1D19E}" type="parTrans" cxnId="{24F93B76-D1EA-4262-8553-74A622F29A61}">
      <dgm:prSet/>
      <dgm:spPr/>
      <dgm:t>
        <a:bodyPr/>
        <a:lstStyle/>
        <a:p>
          <a:endParaRPr lang="en-US"/>
        </a:p>
      </dgm:t>
    </dgm:pt>
    <dgm:pt modelId="{8B6A2F89-DC1C-4412-946D-339DB35B7A0A}">
      <dgm:prSet custT="1"/>
      <dgm:spPr/>
      <dgm:t>
        <a:bodyPr/>
        <a:lstStyle/>
        <a:p>
          <a:r>
            <a:rPr lang="nl-NL" sz="1400" dirty="0">
              <a:solidFill>
                <a:srgbClr val="0070C0"/>
              </a:solidFill>
              <a:latin typeface="Arial" panose="020B0604020202020204" pitchFamily="34" charset="0"/>
              <a:cs typeface="Arial" panose="020B0604020202020204" pitchFamily="34" charset="0"/>
            </a:rPr>
            <a:t>những nội dung, mô hình giáo dục tiên tiến, hiện đại </a:t>
          </a:r>
          <a:endParaRPr lang="en-US" sz="1400" dirty="0">
            <a:solidFill>
              <a:srgbClr val="0070C0"/>
            </a:solidFill>
            <a:latin typeface="Arial" panose="020B0604020202020204" pitchFamily="34" charset="0"/>
            <a:cs typeface="Arial" panose="020B0604020202020204" pitchFamily="34" charset="0"/>
          </a:endParaRPr>
        </a:p>
      </dgm:t>
    </dgm:pt>
    <dgm:pt modelId="{9A39CF4D-A3F5-40FB-8A72-34A53DC22126}" type="parTrans" cxnId="{F488B121-2242-425B-9B2D-A6B75FCB2B21}">
      <dgm:prSet/>
      <dgm:spPr/>
      <dgm:t>
        <a:bodyPr/>
        <a:lstStyle/>
        <a:p>
          <a:endParaRPr lang="en-US"/>
        </a:p>
      </dgm:t>
    </dgm:pt>
    <dgm:pt modelId="{1EB4B630-0E90-4D3A-A785-6DE68721D42D}" type="sibTrans" cxnId="{F488B121-2242-425B-9B2D-A6B75FCB2B21}">
      <dgm:prSet/>
      <dgm:spPr/>
      <dgm:t>
        <a:bodyPr/>
        <a:lstStyle/>
        <a:p>
          <a:endParaRPr lang="en-US"/>
        </a:p>
      </dgm:t>
    </dgm:pt>
    <dgm:pt modelId="{617694CB-132B-423D-90E4-30B27B12AB55}">
      <dgm:prSet custT="1"/>
      <dgm:spPr/>
      <dgm:t>
        <a:bodyPr/>
        <a:lstStyle/>
        <a:p>
          <a:r>
            <a:rPr lang="nl-NL" sz="1400" dirty="0">
              <a:solidFill>
                <a:srgbClr val="0070C0"/>
              </a:solidFill>
              <a:latin typeface="Arial" panose="020B0604020202020204" pitchFamily="34" charset="0"/>
              <a:cs typeface="Arial" panose="020B0604020202020204" pitchFamily="34" charset="0"/>
            </a:rPr>
            <a:t>đưa vào kế hoạch giáo dục nhà trường</a:t>
          </a:r>
          <a:endParaRPr lang="en-US" sz="1400" dirty="0">
            <a:solidFill>
              <a:srgbClr val="0070C0"/>
            </a:solidFill>
            <a:latin typeface="Arial" panose="020B0604020202020204" pitchFamily="34" charset="0"/>
            <a:cs typeface="Arial" panose="020B0604020202020204" pitchFamily="34" charset="0"/>
          </a:endParaRPr>
        </a:p>
      </dgm:t>
    </dgm:pt>
    <dgm:pt modelId="{53159991-E711-465E-8572-E24BB5A6070A}" type="parTrans" cxnId="{DB52EDD9-88CC-41C1-AF5F-B45486CC7AA0}">
      <dgm:prSet/>
      <dgm:spPr/>
      <dgm:t>
        <a:bodyPr/>
        <a:lstStyle/>
        <a:p>
          <a:endParaRPr lang="en-US"/>
        </a:p>
      </dgm:t>
    </dgm:pt>
    <dgm:pt modelId="{B030EF21-B1B7-4348-90D5-4E1225DFD8D0}" type="sibTrans" cxnId="{DB52EDD9-88CC-41C1-AF5F-B45486CC7AA0}">
      <dgm:prSet/>
      <dgm:spPr/>
      <dgm:t>
        <a:bodyPr/>
        <a:lstStyle/>
        <a:p>
          <a:endParaRPr lang="en-US"/>
        </a:p>
      </dgm:t>
    </dgm:pt>
    <dgm:pt modelId="{D61BD58A-1278-4AC2-B842-4BCCB7060EA6}">
      <dgm:prSet custT="1"/>
      <dgm:spPr/>
      <dgm:t>
        <a:bodyPr/>
        <a:lstStyle/>
        <a:p>
          <a:pPr algn="l"/>
          <a:r>
            <a:rPr lang="nb-NO" sz="1800" dirty="0">
              <a:solidFill>
                <a:srgbClr val="FF0000"/>
              </a:solidFill>
              <a:latin typeface="Arial" panose="020B0604020202020204" pitchFamily="34" charset="0"/>
              <a:cs typeface="Arial" panose="020B0604020202020204" pitchFamily="34" charset="0"/>
            </a:rPr>
            <a:t>- </a:t>
          </a:r>
          <a:r>
            <a:rPr lang="nl-NL" sz="1700" dirty="0">
              <a:solidFill>
                <a:srgbClr val="FF0000"/>
              </a:solidFill>
              <a:latin typeface="Arial" panose="020B0604020202020204" pitchFamily="34" charset="0"/>
              <a:cs typeface="Arial" panose="020B0604020202020204" pitchFamily="34" charset="0"/>
            </a:rPr>
            <a:t>Tham khảo, lựa chọn phù hợp định hướng phát triển của     nhà trường</a:t>
          </a:r>
          <a:endParaRPr lang="en-US" sz="1700" dirty="0">
            <a:solidFill>
              <a:srgbClr val="FF0000"/>
            </a:solidFill>
          </a:endParaRPr>
        </a:p>
      </dgm:t>
    </dgm:pt>
    <dgm:pt modelId="{411C2453-5F51-438D-8A1D-B875368A1CB8}" type="sibTrans" cxnId="{44EC6098-9206-4E88-A5FB-D55F7FECB8EE}">
      <dgm:prSet/>
      <dgm:spPr/>
      <dgm:t>
        <a:bodyPr/>
        <a:lstStyle/>
        <a:p>
          <a:endParaRPr lang="en-US"/>
        </a:p>
      </dgm:t>
    </dgm:pt>
    <dgm:pt modelId="{B2A47232-8872-4D76-8FD6-10532C4AF1DA}" type="parTrans" cxnId="{44EC6098-9206-4E88-A5FB-D55F7FECB8EE}">
      <dgm:prSet/>
      <dgm:spPr/>
      <dgm:t>
        <a:bodyPr/>
        <a:lstStyle/>
        <a:p>
          <a:endParaRPr lang="en-US"/>
        </a:p>
      </dgm:t>
    </dgm:pt>
    <dgm:pt modelId="{1ACD2A94-66C9-4931-86E7-A297119D55E9}">
      <dgm:prSet custT="1"/>
      <dgm:spPr/>
      <dgm:t>
        <a:bodyPr/>
        <a:lstStyle/>
        <a:p>
          <a:pPr>
            <a:lnSpc>
              <a:spcPct val="100000"/>
            </a:lnSpc>
            <a:spcAft>
              <a:spcPts val="0"/>
            </a:spcAft>
          </a:pPr>
          <a:r>
            <a:rPr lang="nl-NL" sz="1400" dirty="0">
              <a:solidFill>
                <a:srgbClr val="0070C0"/>
              </a:solidFill>
              <a:latin typeface="Arial" panose="020B0604020202020204" pitchFamily="34" charset="0"/>
              <a:cs typeface="Arial" panose="020B0604020202020204" pitchFamily="34" charset="0"/>
            </a:rPr>
            <a:t>giáo dục Quốc phòng và An ninh</a:t>
          </a:r>
          <a:endParaRPr lang="en-US" sz="1400" dirty="0">
            <a:solidFill>
              <a:srgbClr val="0070C0"/>
            </a:solidFill>
            <a:latin typeface="Arial" panose="020B0604020202020204" pitchFamily="34" charset="0"/>
            <a:cs typeface="Arial" panose="020B0604020202020204" pitchFamily="34" charset="0"/>
          </a:endParaRPr>
        </a:p>
      </dgm:t>
    </dgm:pt>
    <dgm:pt modelId="{8E92179F-BB85-4945-90A2-FC0FE0C3747A}" type="sibTrans" cxnId="{264EC112-2B45-49D4-A3D8-9FDF0473F8FC}">
      <dgm:prSet/>
      <dgm:spPr/>
      <dgm:t>
        <a:bodyPr/>
        <a:lstStyle/>
        <a:p>
          <a:endParaRPr lang="en-US"/>
        </a:p>
      </dgm:t>
    </dgm:pt>
    <dgm:pt modelId="{805F4BEF-62AB-476C-955A-3946821A74F0}" type="parTrans" cxnId="{264EC112-2B45-49D4-A3D8-9FDF0473F8FC}">
      <dgm:prSet/>
      <dgm:spPr/>
      <dgm:t>
        <a:bodyPr/>
        <a:lstStyle/>
        <a:p>
          <a:endParaRPr lang="en-US"/>
        </a:p>
      </dgm:t>
    </dgm:pt>
    <dgm:pt modelId="{34134D99-0727-4523-8487-E77CCFA06F68}">
      <dgm:prSet custT="1"/>
      <dgm:spPr>
        <a:ln>
          <a:solidFill>
            <a:srgbClr val="00FFCC"/>
          </a:solidFill>
        </a:ln>
      </dgm:spPr>
      <dgm:t>
        <a:bodyPr/>
        <a:lstStyle/>
        <a:p>
          <a:pPr algn="l"/>
          <a:r>
            <a:rPr lang="nl-NL" sz="1700" dirty="0">
              <a:solidFill>
                <a:srgbClr val="FF0000"/>
              </a:solidFill>
              <a:latin typeface="Arial" panose="020B0604020202020204" pitchFamily="34" charset="0"/>
              <a:cs typeface="Arial" panose="020B0604020202020204" pitchFamily="34" charset="0"/>
            </a:rPr>
            <a:t>- Lồng ghép các nội dung </a:t>
          </a:r>
          <a:r>
            <a:rPr lang="vi-VN" sz="1700" dirty="0">
              <a:solidFill>
                <a:srgbClr val="FF0000"/>
              </a:solidFill>
              <a:latin typeface="Arial" panose="020B0604020202020204" pitchFamily="34" charset="0"/>
              <a:cs typeface="Arial" panose="020B0604020202020204" pitchFamily="34" charset="0"/>
            </a:rPr>
            <a:t>học tập và làm theo tư tưởng, đạo đức, phong cách Hồ Chí Minh</a:t>
          </a:r>
          <a:endParaRPr lang="en-US" sz="1700" dirty="0">
            <a:solidFill>
              <a:srgbClr val="FF0000"/>
            </a:solidFill>
          </a:endParaRPr>
        </a:p>
      </dgm:t>
    </dgm:pt>
    <dgm:pt modelId="{22EABC27-3C27-4491-A31E-CC8936DD1B7C}" type="sibTrans" cxnId="{470070FD-11C5-4D1E-8D08-BF7D5C82D272}">
      <dgm:prSet/>
      <dgm:spPr/>
      <dgm:t>
        <a:bodyPr/>
        <a:lstStyle/>
        <a:p>
          <a:endParaRPr lang="en-US"/>
        </a:p>
      </dgm:t>
    </dgm:pt>
    <dgm:pt modelId="{B451D92A-BE43-4D3C-ABC1-544BCD7C42DF}" type="parTrans" cxnId="{470070FD-11C5-4D1E-8D08-BF7D5C82D272}">
      <dgm:prSet/>
      <dgm:spPr/>
      <dgm:t>
        <a:bodyPr/>
        <a:lstStyle/>
        <a:p>
          <a:endParaRPr lang="en-US"/>
        </a:p>
      </dgm:t>
    </dgm:pt>
    <dgm:pt modelId="{5B692B80-3CF7-481C-A86C-3C61F6B7D10A}">
      <dgm:prSet custT="1"/>
      <dgm:spPr/>
      <dgm:t>
        <a:bodyPr/>
        <a:lstStyle/>
        <a:p>
          <a:pPr>
            <a:lnSpc>
              <a:spcPct val="100000"/>
            </a:lnSpc>
            <a:spcAft>
              <a:spcPts val="0"/>
            </a:spcAft>
          </a:pPr>
          <a:r>
            <a:rPr lang="nl-NL" sz="1400" dirty="0">
              <a:solidFill>
                <a:srgbClr val="0070C0"/>
              </a:solidFill>
              <a:latin typeface="Arial" panose="020B0604020202020204" pitchFamily="34" charset="0"/>
              <a:cs typeface="Arial" panose="020B0604020202020204" pitchFamily="34" charset="0"/>
            </a:rPr>
            <a:t>giáo dục An toàn giao thông</a:t>
          </a:r>
          <a:endParaRPr lang="en-US" sz="1400" dirty="0">
            <a:solidFill>
              <a:srgbClr val="0070C0"/>
            </a:solidFill>
            <a:latin typeface="Arial" panose="020B0604020202020204" pitchFamily="34" charset="0"/>
            <a:cs typeface="Arial" panose="020B0604020202020204" pitchFamily="34" charset="0"/>
          </a:endParaRPr>
        </a:p>
      </dgm:t>
    </dgm:pt>
    <dgm:pt modelId="{65CF91BB-EED4-48D3-9AF5-3FB86D1D86B0}" type="parTrans" cxnId="{20786747-6ADB-4380-9C3A-972728B580AD}">
      <dgm:prSet/>
      <dgm:spPr/>
      <dgm:t>
        <a:bodyPr/>
        <a:lstStyle/>
        <a:p>
          <a:endParaRPr lang="en-US"/>
        </a:p>
      </dgm:t>
    </dgm:pt>
    <dgm:pt modelId="{D092A714-F6EE-4324-897C-3E054D406651}" type="sibTrans" cxnId="{20786747-6ADB-4380-9C3A-972728B580AD}">
      <dgm:prSet/>
      <dgm:spPr/>
      <dgm:t>
        <a:bodyPr/>
        <a:lstStyle/>
        <a:p>
          <a:endParaRPr lang="en-US"/>
        </a:p>
      </dgm:t>
    </dgm:pt>
    <dgm:pt modelId="{B98862E1-DEC0-4876-9E9A-7481459C654F}">
      <dgm:prSet custT="1"/>
      <dgm:spPr/>
      <dgm:t>
        <a:bodyPr/>
        <a:lstStyle/>
        <a:p>
          <a:pPr>
            <a:lnSpc>
              <a:spcPct val="100000"/>
            </a:lnSpc>
            <a:spcAft>
              <a:spcPts val="0"/>
            </a:spcAft>
          </a:pPr>
          <a:r>
            <a:rPr lang="nl-NL" sz="1400" dirty="0">
              <a:solidFill>
                <a:srgbClr val="0070C0"/>
              </a:solidFill>
              <a:latin typeface="Arial" panose="020B0604020202020204" pitchFamily="34" charset="0"/>
              <a:cs typeface="Arial" panose="020B0604020202020204" pitchFamily="34" charset="0"/>
            </a:rPr>
            <a:t>trong một số môn học</a:t>
          </a:r>
          <a:endParaRPr lang="en-US" sz="1400" dirty="0">
            <a:solidFill>
              <a:srgbClr val="0070C0"/>
            </a:solidFill>
            <a:latin typeface="Arial" panose="020B0604020202020204" pitchFamily="34" charset="0"/>
            <a:cs typeface="Arial" panose="020B0604020202020204" pitchFamily="34" charset="0"/>
          </a:endParaRPr>
        </a:p>
      </dgm:t>
    </dgm:pt>
    <dgm:pt modelId="{AF59DB5F-6D49-42A3-BC69-858B8F3763B3}" type="parTrans" cxnId="{72EE063D-FD28-4888-BFDC-2AA03F2B84FD}">
      <dgm:prSet/>
      <dgm:spPr/>
      <dgm:t>
        <a:bodyPr/>
        <a:lstStyle/>
        <a:p>
          <a:endParaRPr lang="en-US"/>
        </a:p>
      </dgm:t>
    </dgm:pt>
    <dgm:pt modelId="{9AFD92E6-05BA-4E95-B742-4D6162428836}" type="sibTrans" cxnId="{72EE063D-FD28-4888-BFDC-2AA03F2B84FD}">
      <dgm:prSet/>
      <dgm:spPr/>
      <dgm:t>
        <a:bodyPr/>
        <a:lstStyle/>
        <a:p>
          <a:endParaRPr lang="en-US"/>
        </a:p>
      </dgm:t>
    </dgm:pt>
    <dgm:pt modelId="{AAA7E4D5-689F-4FB0-B2B9-B837D84B25D0}">
      <dgm:prSet custT="1"/>
      <dgm:spPr/>
      <dgm:t>
        <a:bodyPr/>
        <a:lstStyle/>
        <a:p>
          <a:pPr>
            <a:lnSpc>
              <a:spcPct val="100000"/>
            </a:lnSpc>
            <a:spcAft>
              <a:spcPts val="0"/>
            </a:spcAft>
          </a:pPr>
          <a:r>
            <a:rPr lang="nl-NL" sz="1400" dirty="0">
              <a:solidFill>
                <a:srgbClr val="0070C0"/>
              </a:solidFill>
              <a:latin typeface="Arial" panose="020B0604020202020204" pitchFamily="34" charset="0"/>
              <a:cs typeface="Arial" panose="020B0604020202020204" pitchFamily="34" charset="0"/>
            </a:rPr>
            <a:t>hoạt động giáo dục khác,...</a:t>
          </a:r>
          <a:endParaRPr lang="en-US" sz="1400" dirty="0">
            <a:solidFill>
              <a:srgbClr val="0070C0"/>
            </a:solidFill>
            <a:latin typeface="Arial" panose="020B0604020202020204" pitchFamily="34" charset="0"/>
            <a:cs typeface="Arial" panose="020B0604020202020204" pitchFamily="34" charset="0"/>
          </a:endParaRPr>
        </a:p>
      </dgm:t>
    </dgm:pt>
    <dgm:pt modelId="{0B651B7E-5CDC-4DFA-B613-043561B1DCCE}" type="parTrans" cxnId="{6760D74E-A83F-46FA-ABFE-E6D5EABFA949}">
      <dgm:prSet/>
      <dgm:spPr/>
      <dgm:t>
        <a:bodyPr/>
        <a:lstStyle/>
        <a:p>
          <a:endParaRPr lang="en-US"/>
        </a:p>
      </dgm:t>
    </dgm:pt>
    <dgm:pt modelId="{5573F898-26E6-4481-A607-0D4A605D9595}" type="sibTrans" cxnId="{6760D74E-A83F-46FA-ABFE-E6D5EABFA949}">
      <dgm:prSet/>
      <dgm:spPr/>
      <dgm:t>
        <a:bodyPr/>
        <a:lstStyle/>
        <a:p>
          <a:endParaRPr lang="en-US"/>
        </a:p>
      </dgm:t>
    </dgm:pt>
    <dgm:pt modelId="{CA4CE632-3B5D-4671-AEDD-CD136D9EB3A5}">
      <dgm:prSet custT="1"/>
      <dgm:spPr/>
      <dgm:t>
        <a:bodyPr/>
        <a:lstStyle/>
        <a:p>
          <a:r>
            <a:rPr lang="nb-NO" sz="1400" dirty="0">
              <a:solidFill>
                <a:srgbClr val="0070C0"/>
              </a:solidFill>
              <a:latin typeface="Arial" panose="020B0604020202020204" pitchFamily="34" charset="0"/>
              <a:cs typeface="Arial" panose="020B0604020202020204" pitchFamily="34" charset="0"/>
            </a:rPr>
            <a:t>yêu cầu, mục tiêu giáo dục</a:t>
          </a:r>
          <a:endParaRPr lang="en-US" sz="1400" dirty="0">
            <a:solidFill>
              <a:srgbClr val="0070C0"/>
            </a:solidFill>
            <a:latin typeface="Arial" panose="020B0604020202020204" pitchFamily="34" charset="0"/>
            <a:cs typeface="Arial" panose="020B0604020202020204" pitchFamily="34" charset="0"/>
          </a:endParaRPr>
        </a:p>
      </dgm:t>
    </dgm:pt>
    <dgm:pt modelId="{8D870D47-4E97-42A2-9E8A-E9464B8FC9C8}" type="sibTrans" cxnId="{BAED201D-9EF6-4FE8-B5F6-CEF9D281EE22}">
      <dgm:prSet/>
      <dgm:spPr/>
      <dgm:t>
        <a:bodyPr/>
        <a:lstStyle/>
        <a:p>
          <a:endParaRPr lang="en-US"/>
        </a:p>
      </dgm:t>
    </dgm:pt>
    <dgm:pt modelId="{9E63C19C-FF93-4633-8C79-DF29FB3273DD}" type="parTrans" cxnId="{BAED201D-9EF6-4FE8-B5F6-CEF9D281EE22}">
      <dgm:prSet/>
      <dgm:spPr/>
      <dgm:t>
        <a:bodyPr/>
        <a:lstStyle/>
        <a:p>
          <a:endParaRPr lang="en-US"/>
        </a:p>
      </dgm:t>
    </dgm:pt>
    <dgm:pt modelId="{B1D59C31-DBC7-4620-B003-AF3BC1582E88}">
      <dgm:prSet phldrT="[Text]" custT="1"/>
      <dgm:spPr/>
      <dgm:t>
        <a:bodyPr/>
        <a:lstStyle/>
        <a:p>
          <a:r>
            <a:rPr lang="vi-VN" sz="1400" dirty="0">
              <a:solidFill>
                <a:srgbClr val="0070C0"/>
              </a:solidFill>
              <a:latin typeface="Arial" panose="020B0604020202020204" pitchFamily="34" charset="0"/>
              <a:cs typeface="Arial" panose="020B0604020202020204" pitchFamily="34" charset="0"/>
            </a:rPr>
            <a:t>định hướng ph</a:t>
          </a:r>
          <a:r>
            <a:rPr lang="nb-NO" sz="1400" dirty="0">
              <a:solidFill>
                <a:srgbClr val="0070C0"/>
              </a:solidFill>
              <a:latin typeface="Arial" panose="020B0604020202020204" pitchFamily="34" charset="0"/>
              <a:cs typeface="Arial" panose="020B0604020202020204" pitchFamily="34" charset="0"/>
            </a:rPr>
            <a:t>át tri</a:t>
          </a:r>
          <a:r>
            <a:rPr lang="vi-VN" sz="1400" dirty="0">
              <a:solidFill>
                <a:srgbClr val="0070C0"/>
              </a:solidFill>
              <a:latin typeface="Arial" panose="020B0604020202020204" pitchFamily="34" charset="0"/>
              <a:cs typeface="Arial" panose="020B0604020202020204" pitchFamily="34" charset="0"/>
            </a:rPr>
            <a:t>ển năng lực học sinh</a:t>
          </a:r>
          <a:endParaRPr lang="en-US" sz="1400" dirty="0">
            <a:solidFill>
              <a:srgbClr val="0070C0"/>
            </a:solidFill>
            <a:latin typeface="Arial" panose="020B0604020202020204" pitchFamily="34" charset="0"/>
            <a:cs typeface="Arial" panose="020B0604020202020204" pitchFamily="34" charset="0"/>
          </a:endParaRPr>
        </a:p>
      </dgm:t>
    </dgm:pt>
    <dgm:pt modelId="{B6736403-928A-4604-B2C6-95376C060855}" type="sibTrans" cxnId="{4A7802E5-B20A-44D5-A6EB-C025FD7D4A15}">
      <dgm:prSet/>
      <dgm:spPr/>
      <dgm:t>
        <a:bodyPr/>
        <a:lstStyle/>
        <a:p>
          <a:endParaRPr lang="en-US"/>
        </a:p>
      </dgm:t>
    </dgm:pt>
    <dgm:pt modelId="{CC0AD280-225A-4562-821E-934A4C13BDEB}" type="parTrans" cxnId="{4A7802E5-B20A-44D5-A6EB-C025FD7D4A15}">
      <dgm:prSet/>
      <dgm:spPr/>
      <dgm:t>
        <a:bodyPr/>
        <a:lstStyle/>
        <a:p>
          <a:endParaRPr lang="en-US"/>
        </a:p>
      </dgm:t>
    </dgm:pt>
    <dgm:pt modelId="{FBE7F415-D90B-4E9F-8B88-69EF850FBC32}">
      <dgm:prSet custT="1"/>
      <dgm:spPr/>
      <dgm:t>
        <a:bodyPr/>
        <a:lstStyle/>
        <a:p>
          <a:pPr algn="l"/>
          <a:r>
            <a:rPr lang="en-US" sz="1800" dirty="0">
              <a:solidFill>
                <a:srgbClr val="FF0000"/>
              </a:solidFill>
              <a:latin typeface="Arial" panose="020B0604020202020204" pitchFamily="34" charset="0"/>
              <a:cs typeface="Arial" panose="020B0604020202020204" pitchFamily="34" charset="0"/>
            </a:rPr>
            <a:t>- </a:t>
          </a:r>
          <a:r>
            <a:rPr lang="en-US" sz="1800" dirty="0" err="1">
              <a:solidFill>
                <a:srgbClr val="FF0000"/>
              </a:solidFill>
              <a:latin typeface="Arial" panose="020B0604020202020204" pitchFamily="34" charset="0"/>
              <a:cs typeface="Arial" panose="020B0604020202020204" pitchFamily="34" charset="0"/>
            </a:rPr>
            <a:t>Tổ</a:t>
          </a:r>
          <a:r>
            <a:rPr lang="en-US" sz="1800" dirty="0">
              <a:solidFill>
                <a:srgbClr val="FF0000"/>
              </a:solidFill>
              <a:latin typeface="Arial" panose="020B0604020202020204" pitchFamily="34" charset="0"/>
              <a:cs typeface="Arial" panose="020B0604020202020204" pitchFamily="34" charset="0"/>
            </a:rPr>
            <a:t> </a:t>
          </a:r>
          <a:r>
            <a:rPr lang="en-US" sz="1800" dirty="0" err="1">
              <a:solidFill>
                <a:srgbClr val="FF0000"/>
              </a:solidFill>
              <a:latin typeface="Arial" panose="020B0604020202020204" pitchFamily="34" charset="0"/>
              <a:cs typeface="Arial" panose="020B0604020202020204" pitchFamily="34" charset="0"/>
            </a:rPr>
            <a:t>chức</a:t>
          </a:r>
          <a:r>
            <a:rPr lang="en-US" sz="1800" dirty="0">
              <a:solidFill>
                <a:srgbClr val="FF0000"/>
              </a:solidFill>
              <a:latin typeface="Arial" panose="020B0604020202020204" pitchFamily="34" charset="0"/>
              <a:cs typeface="Arial" panose="020B0604020202020204" pitchFamily="34" charset="0"/>
            </a:rPr>
            <a:t> </a:t>
          </a:r>
          <a:r>
            <a:rPr lang="en-US" sz="1800" dirty="0" err="1">
              <a:solidFill>
                <a:srgbClr val="FF0000"/>
              </a:solidFill>
              <a:latin typeface="Arial" panose="020B0604020202020204" pitchFamily="34" charset="0"/>
              <a:cs typeface="Arial" panose="020B0604020202020204" pitchFamily="34" charset="0"/>
            </a:rPr>
            <a:t>thi</a:t>
          </a:r>
          <a:r>
            <a:rPr lang="en-US" sz="1800" dirty="0">
              <a:solidFill>
                <a:srgbClr val="FF0000"/>
              </a:solidFill>
              <a:latin typeface="Arial" panose="020B0604020202020204" pitchFamily="34" charset="0"/>
              <a:cs typeface="Arial" panose="020B0604020202020204" pitchFamily="34" charset="0"/>
            </a:rPr>
            <a:t> </a:t>
          </a:r>
          <a:r>
            <a:rPr lang="en-US" sz="1800" dirty="0" err="1">
              <a:solidFill>
                <a:srgbClr val="FF0000"/>
              </a:solidFill>
              <a:latin typeface="Arial" panose="020B0604020202020204" pitchFamily="34" charset="0"/>
              <a:cs typeface="Arial" panose="020B0604020202020204" pitchFamily="34" charset="0"/>
            </a:rPr>
            <a:t>Giáo</a:t>
          </a:r>
          <a:r>
            <a:rPr lang="en-US" sz="1800" dirty="0">
              <a:solidFill>
                <a:srgbClr val="FF0000"/>
              </a:solidFill>
              <a:latin typeface="Arial" panose="020B0604020202020204" pitchFamily="34" charset="0"/>
              <a:cs typeface="Arial" panose="020B0604020202020204" pitchFamily="34" charset="0"/>
            </a:rPr>
            <a:t> </a:t>
          </a:r>
          <a:r>
            <a:rPr lang="en-US" sz="1800" dirty="0" err="1">
              <a:solidFill>
                <a:srgbClr val="FF0000"/>
              </a:solidFill>
              <a:latin typeface="Arial" panose="020B0604020202020204" pitchFamily="34" charset="0"/>
              <a:cs typeface="Arial" panose="020B0604020202020204" pitchFamily="34" charset="0"/>
            </a:rPr>
            <a:t>viên</a:t>
          </a:r>
          <a:r>
            <a:rPr lang="en-US" sz="1800" dirty="0">
              <a:solidFill>
                <a:srgbClr val="FF0000"/>
              </a:solidFill>
              <a:latin typeface="Arial" panose="020B0604020202020204" pitchFamily="34" charset="0"/>
              <a:cs typeface="Arial" panose="020B0604020202020204" pitchFamily="34" charset="0"/>
            </a:rPr>
            <a:t> </a:t>
          </a:r>
          <a:r>
            <a:rPr lang="en-US" sz="1800" dirty="0" err="1">
              <a:solidFill>
                <a:srgbClr val="FF0000"/>
              </a:solidFill>
              <a:latin typeface="Arial" panose="020B0604020202020204" pitchFamily="34" charset="0"/>
              <a:cs typeface="Arial" panose="020B0604020202020204" pitchFamily="34" charset="0"/>
            </a:rPr>
            <a:t>Giỏi</a:t>
          </a:r>
          <a:r>
            <a:rPr lang="en-US" sz="1800" dirty="0">
              <a:solidFill>
                <a:srgbClr val="FF0000"/>
              </a:solidFill>
              <a:latin typeface="Arial" panose="020B0604020202020204" pitchFamily="34" charset="0"/>
              <a:cs typeface="Arial" panose="020B0604020202020204" pitchFamily="34" charset="0"/>
            </a:rPr>
            <a:t> </a:t>
          </a:r>
          <a:r>
            <a:rPr lang="en-US" sz="1800" dirty="0" err="1">
              <a:solidFill>
                <a:srgbClr val="FF0000"/>
              </a:solidFill>
              <a:latin typeface="Arial" panose="020B0604020202020204" pitchFamily="34" charset="0"/>
              <a:cs typeface="Arial" panose="020B0604020202020204" pitchFamily="34" charset="0"/>
            </a:rPr>
            <a:t>cấp</a:t>
          </a:r>
          <a:r>
            <a:rPr lang="en-US" sz="1800" dirty="0">
              <a:solidFill>
                <a:srgbClr val="FF0000"/>
              </a:solidFill>
              <a:latin typeface="Arial" panose="020B0604020202020204" pitchFamily="34" charset="0"/>
              <a:cs typeface="Arial" panose="020B0604020202020204" pitchFamily="34" charset="0"/>
            </a:rPr>
            <a:t> Thành </a:t>
          </a:r>
          <a:r>
            <a:rPr lang="en-US" sz="1800" dirty="0" err="1">
              <a:solidFill>
                <a:srgbClr val="FF0000"/>
              </a:solidFill>
              <a:latin typeface="Arial" panose="020B0604020202020204" pitchFamily="34" charset="0"/>
              <a:cs typeface="Arial" panose="020B0604020202020204" pitchFamily="34" charset="0"/>
            </a:rPr>
            <a:t>phố</a:t>
          </a:r>
          <a:endParaRPr lang="en-US" sz="1800" dirty="0">
            <a:solidFill>
              <a:srgbClr val="0070C0"/>
            </a:solidFill>
            <a:latin typeface="Arial" panose="020B0604020202020204" pitchFamily="34" charset="0"/>
            <a:cs typeface="Arial" panose="020B0604020202020204" pitchFamily="34" charset="0"/>
          </a:endParaRPr>
        </a:p>
      </dgm:t>
    </dgm:pt>
    <dgm:pt modelId="{1EAD2067-BDD7-444E-A8C4-16E037C4C079}" type="parTrans" cxnId="{54F3CEAC-A485-4A94-9BDC-655D7E69F9E9}">
      <dgm:prSet/>
      <dgm:spPr/>
      <dgm:t>
        <a:bodyPr/>
        <a:lstStyle/>
        <a:p>
          <a:endParaRPr lang="en-US"/>
        </a:p>
      </dgm:t>
    </dgm:pt>
    <dgm:pt modelId="{5DCC452C-A5FA-4A9C-93D7-B3BC90F6BCD3}" type="sibTrans" cxnId="{54F3CEAC-A485-4A94-9BDC-655D7E69F9E9}">
      <dgm:prSet/>
      <dgm:spPr/>
      <dgm:t>
        <a:bodyPr/>
        <a:lstStyle/>
        <a:p>
          <a:endParaRPr lang="en-US"/>
        </a:p>
      </dgm:t>
    </dgm:pt>
    <dgm:pt modelId="{83C07B9F-F4BA-4511-AEE7-79088CADBB5E}">
      <dgm:prSet custT="1"/>
      <dgm:spPr/>
      <dgm:t>
        <a:bodyPr/>
        <a:lstStyle/>
        <a:p>
          <a:r>
            <a:rPr lang="en-US" sz="1400" dirty="0" err="1">
              <a:solidFill>
                <a:srgbClr val="0070C0"/>
              </a:solidFill>
              <a:latin typeface="Arial" panose="020B0604020202020204" pitchFamily="34" charset="0"/>
              <a:cs typeface="Arial" panose="020B0604020202020204" pitchFamily="34" charset="0"/>
            </a:rPr>
            <a:t>đổi</a:t>
          </a:r>
          <a:r>
            <a:rPr lang="en-US" sz="1400" dirty="0">
              <a:solidFill>
                <a:srgbClr val="0070C0"/>
              </a:solidFill>
              <a:latin typeface="Arial" panose="020B0604020202020204" pitchFamily="34" charset="0"/>
              <a:cs typeface="Arial" panose="020B0604020202020204" pitchFamily="34" charset="0"/>
            </a:rPr>
            <a:t> </a:t>
          </a:r>
          <a:r>
            <a:rPr lang="en-US" sz="1400" dirty="0" err="1">
              <a:solidFill>
                <a:srgbClr val="0070C0"/>
              </a:solidFill>
              <a:latin typeface="Arial" panose="020B0604020202020204" pitchFamily="34" charset="0"/>
              <a:cs typeface="Arial" panose="020B0604020202020204" pitchFamily="34" charset="0"/>
            </a:rPr>
            <a:t>mới</a:t>
          </a:r>
          <a:r>
            <a:rPr lang="en-US" sz="1400" dirty="0">
              <a:solidFill>
                <a:srgbClr val="0070C0"/>
              </a:solidFill>
              <a:latin typeface="Arial" panose="020B0604020202020204" pitchFamily="34" charset="0"/>
              <a:cs typeface="Arial" panose="020B0604020202020204" pitchFamily="34" charset="0"/>
            </a:rPr>
            <a:t> Phương </a:t>
          </a:r>
          <a:r>
            <a:rPr lang="en-US" sz="1400" dirty="0" err="1">
              <a:solidFill>
                <a:srgbClr val="0070C0"/>
              </a:solidFill>
              <a:latin typeface="Arial" panose="020B0604020202020204" pitchFamily="34" charset="0"/>
              <a:cs typeface="Arial" panose="020B0604020202020204" pitchFamily="34" charset="0"/>
            </a:rPr>
            <a:t>pháp</a:t>
          </a:r>
          <a:r>
            <a:rPr lang="en-US" sz="1400" dirty="0">
              <a:solidFill>
                <a:srgbClr val="0070C0"/>
              </a:solidFill>
              <a:latin typeface="Arial" panose="020B0604020202020204" pitchFamily="34" charset="0"/>
              <a:cs typeface="Arial" panose="020B0604020202020204" pitchFamily="34" charset="0"/>
            </a:rPr>
            <a:t> </a:t>
          </a:r>
          <a:r>
            <a:rPr lang="en-US" sz="1400" dirty="0" err="1">
              <a:solidFill>
                <a:srgbClr val="0070C0"/>
              </a:solidFill>
              <a:latin typeface="Arial" panose="020B0604020202020204" pitchFamily="34" charset="0"/>
              <a:cs typeface="Arial" panose="020B0604020202020204" pitchFamily="34" charset="0"/>
            </a:rPr>
            <a:t>dạy</a:t>
          </a:r>
          <a:r>
            <a:rPr lang="en-US" sz="1400" dirty="0">
              <a:solidFill>
                <a:srgbClr val="0070C0"/>
              </a:solidFill>
              <a:latin typeface="Arial" panose="020B0604020202020204" pitchFamily="34" charset="0"/>
              <a:cs typeface="Arial" panose="020B0604020202020204" pitchFamily="34" charset="0"/>
            </a:rPr>
            <a:t> </a:t>
          </a:r>
          <a:r>
            <a:rPr lang="en-US" sz="1400" dirty="0" err="1">
              <a:solidFill>
                <a:srgbClr val="0070C0"/>
              </a:solidFill>
              <a:latin typeface="Arial" panose="020B0604020202020204" pitchFamily="34" charset="0"/>
              <a:cs typeface="Arial" panose="020B0604020202020204" pitchFamily="34" charset="0"/>
            </a:rPr>
            <a:t>học</a:t>
          </a:r>
          <a:endParaRPr lang="en-US" sz="1400" dirty="0">
            <a:solidFill>
              <a:srgbClr val="0070C0"/>
            </a:solidFill>
            <a:latin typeface="Arial" panose="020B0604020202020204" pitchFamily="34" charset="0"/>
            <a:cs typeface="Arial" panose="020B0604020202020204" pitchFamily="34" charset="0"/>
          </a:endParaRPr>
        </a:p>
      </dgm:t>
    </dgm:pt>
    <dgm:pt modelId="{8B3471CA-4A0E-4F2A-8583-2B06882F93D2}" type="parTrans" cxnId="{1A379FD5-7D79-448C-872E-D29262712501}">
      <dgm:prSet/>
      <dgm:spPr/>
      <dgm:t>
        <a:bodyPr/>
        <a:lstStyle/>
        <a:p>
          <a:endParaRPr lang="en-US"/>
        </a:p>
      </dgm:t>
    </dgm:pt>
    <dgm:pt modelId="{F6044EFB-BC68-4CAB-B7AD-890BAEEFEE4A}" type="sibTrans" cxnId="{1A379FD5-7D79-448C-872E-D29262712501}">
      <dgm:prSet/>
      <dgm:spPr/>
      <dgm:t>
        <a:bodyPr/>
        <a:lstStyle/>
        <a:p>
          <a:endParaRPr lang="en-US"/>
        </a:p>
      </dgm:t>
    </dgm:pt>
    <dgm:pt modelId="{1A9D290D-6D40-4871-8484-FC921BD85BB1}">
      <dgm:prSet custT="1"/>
      <dgm:spPr/>
      <dgm:t>
        <a:bodyPr/>
        <a:lstStyle/>
        <a:p>
          <a:r>
            <a:rPr lang="en-US" sz="1400" dirty="0" err="1">
              <a:solidFill>
                <a:srgbClr val="0070C0"/>
              </a:solidFill>
              <a:latin typeface="Arial" panose="020B0604020202020204" pitchFamily="34" charset="0"/>
              <a:cs typeface="Arial" panose="020B0604020202020204" pitchFamily="34" charset="0"/>
            </a:rPr>
            <a:t>thực</a:t>
          </a:r>
          <a:r>
            <a:rPr lang="en-US" sz="1400" dirty="0">
              <a:solidFill>
                <a:srgbClr val="0070C0"/>
              </a:solidFill>
              <a:latin typeface="Arial" panose="020B0604020202020204" pitchFamily="34" charset="0"/>
              <a:cs typeface="Arial" panose="020B0604020202020204" pitchFamily="34" charset="0"/>
            </a:rPr>
            <a:t> </a:t>
          </a:r>
          <a:r>
            <a:rPr lang="en-US" sz="1400" dirty="0" err="1">
              <a:solidFill>
                <a:srgbClr val="0070C0"/>
              </a:solidFill>
              <a:latin typeface="Arial" panose="020B0604020202020204" pitchFamily="34" charset="0"/>
              <a:cs typeface="Arial" panose="020B0604020202020204" pitchFamily="34" charset="0"/>
            </a:rPr>
            <a:t>chất</a:t>
          </a:r>
          <a:r>
            <a:rPr lang="en-US" sz="1400" dirty="0">
              <a:solidFill>
                <a:srgbClr val="0070C0"/>
              </a:solidFill>
              <a:latin typeface="Arial" panose="020B0604020202020204" pitchFamily="34" charset="0"/>
              <a:cs typeface="Arial" panose="020B0604020202020204" pitchFamily="34" charset="0"/>
            </a:rPr>
            <a:t>, </a:t>
          </a:r>
          <a:r>
            <a:rPr lang="en-US" sz="1400" dirty="0" err="1">
              <a:solidFill>
                <a:srgbClr val="0070C0"/>
              </a:solidFill>
              <a:latin typeface="Arial" panose="020B0604020202020204" pitchFamily="34" charset="0"/>
              <a:cs typeface="Arial" panose="020B0604020202020204" pitchFamily="34" charset="0"/>
            </a:rPr>
            <a:t>có</a:t>
          </a:r>
          <a:r>
            <a:rPr lang="en-US" sz="1400" dirty="0">
              <a:solidFill>
                <a:srgbClr val="0070C0"/>
              </a:solidFill>
              <a:latin typeface="Arial" panose="020B0604020202020204" pitchFamily="34" charset="0"/>
              <a:cs typeface="Arial" panose="020B0604020202020204" pitchFamily="34" charset="0"/>
            </a:rPr>
            <a:t> </a:t>
          </a:r>
          <a:r>
            <a:rPr lang="en-US" sz="1400" dirty="0" err="1">
              <a:solidFill>
                <a:srgbClr val="0070C0"/>
              </a:solidFill>
              <a:latin typeface="Arial" panose="020B0604020202020204" pitchFamily="34" charset="0"/>
              <a:cs typeface="Arial" panose="020B0604020202020204" pitchFamily="34" charset="0"/>
            </a:rPr>
            <a:t>hiệu</a:t>
          </a:r>
          <a:r>
            <a:rPr lang="en-US" sz="1400" dirty="0">
              <a:solidFill>
                <a:srgbClr val="0070C0"/>
              </a:solidFill>
              <a:latin typeface="Arial" panose="020B0604020202020204" pitchFamily="34" charset="0"/>
              <a:cs typeface="Arial" panose="020B0604020202020204" pitchFamily="34" charset="0"/>
            </a:rPr>
            <a:t> </a:t>
          </a:r>
          <a:r>
            <a:rPr lang="en-US" sz="1400" dirty="0" err="1">
              <a:solidFill>
                <a:srgbClr val="0070C0"/>
              </a:solidFill>
              <a:latin typeface="Arial" panose="020B0604020202020204" pitchFamily="34" charset="0"/>
              <a:cs typeface="Arial" panose="020B0604020202020204" pitchFamily="34" charset="0"/>
            </a:rPr>
            <a:t>quả</a:t>
          </a:r>
          <a:endParaRPr lang="en-US" sz="1400" dirty="0">
            <a:solidFill>
              <a:srgbClr val="0070C0"/>
            </a:solidFill>
            <a:latin typeface="Arial" panose="020B0604020202020204" pitchFamily="34" charset="0"/>
            <a:cs typeface="Arial" panose="020B0604020202020204" pitchFamily="34" charset="0"/>
          </a:endParaRPr>
        </a:p>
      </dgm:t>
    </dgm:pt>
    <dgm:pt modelId="{725C6C0C-04F8-4468-8105-9B00FBE2C726}" type="parTrans" cxnId="{6299684A-545E-4BA2-8D1A-46DE1C5FF81C}">
      <dgm:prSet/>
      <dgm:spPr/>
      <dgm:t>
        <a:bodyPr/>
        <a:lstStyle/>
        <a:p>
          <a:endParaRPr lang="en-US"/>
        </a:p>
      </dgm:t>
    </dgm:pt>
    <dgm:pt modelId="{767A0DF1-6AD6-4474-B1ED-93D94082AD49}" type="sibTrans" cxnId="{6299684A-545E-4BA2-8D1A-46DE1C5FF81C}">
      <dgm:prSet/>
      <dgm:spPr/>
      <dgm:t>
        <a:bodyPr/>
        <a:lstStyle/>
        <a:p>
          <a:endParaRPr lang="en-US"/>
        </a:p>
      </dgm:t>
    </dgm:pt>
    <dgm:pt modelId="{2095965E-F316-4C23-A7E6-18190D6BD66D}" type="pres">
      <dgm:prSet presAssocID="{62E563D1-64AE-497B-87B7-CCE85189954F}" presName="Name0" presStyleCnt="0">
        <dgm:presLayoutVars>
          <dgm:chMax val="7"/>
          <dgm:dir/>
          <dgm:animLvl val="lvl"/>
          <dgm:resizeHandles val="exact"/>
        </dgm:presLayoutVars>
      </dgm:prSet>
      <dgm:spPr/>
      <dgm:t>
        <a:bodyPr/>
        <a:lstStyle/>
        <a:p>
          <a:endParaRPr lang="en-US"/>
        </a:p>
      </dgm:t>
    </dgm:pt>
    <dgm:pt modelId="{8713EC17-49CA-486B-B41B-21059B2D4869}" type="pres">
      <dgm:prSet presAssocID="{472B0A02-34B4-4AED-9035-6611B83A94EC}" presName="circle1" presStyleLbl="node1" presStyleIdx="0" presStyleCnt="5" custLinFactNeighborY="-402"/>
      <dgm:spPr>
        <a:ln>
          <a:solidFill>
            <a:srgbClr val="FF0000"/>
          </a:solidFill>
        </a:ln>
      </dgm:spPr>
    </dgm:pt>
    <dgm:pt modelId="{8E8E1701-A2CC-47BE-9587-3EB4F4DEC82E}" type="pres">
      <dgm:prSet presAssocID="{472B0A02-34B4-4AED-9035-6611B83A94EC}" presName="space" presStyleCnt="0"/>
      <dgm:spPr/>
    </dgm:pt>
    <dgm:pt modelId="{7C6374B7-AEC7-46B0-B663-E8DEDA9407BA}" type="pres">
      <dgm:prSet presAssocID="{472B0A02-34B4-4AED-9035-6611B83A94EC}" presName="rect1" presStyleLbl="alignAcc1" presStyleIdx="0" presStyleCnt="5"/>
      <dgm:spPr/>
      <dgm:t>
        <a:bodyPr/>
        <a:lstStyle/>
        <a:p>
          <a:endParaRPr lang="en-US"/>
        </a:p>
      </dgm:t>
    </dgm:pt>
    <dgm:pt modelId="{6E6E7246-125A-4E8A-8B49-E1058AD2F611}" type="pres">
      <dgm:prSet presAssocID="{CB1ADF6B-AAAD-45E8-98C0-980F58B1DB4F}" presName="vertSpace2" presStyleLbl="node1" presStyleIdx="0" presStyleCnt="5"/>
      <dgm:spPr/>
    </dgm:pt>
    <dgm:pt modelId="{D442006B-AA7A-4923-B927-7CA7806B22F6}" type="pres">
      <dgm:prSet presAssocID="{CB1ADF6B-AAAD-45E8-98C0-980F58B1DB4F}" presName="circle2" presStyleLbl="node1" presStyleIdx="1" presStyleCnt="5"/>
      <dgm:spPr>
        <a:ln>
          <a:solidFill>
            <a:srgbClr val="FFFF00"/>
          </a:solidFill>
        </a:ln>
      </dgm:spPr>
    </dgm:pt>
    <dgm:pt modelId="{60F72F66-9419-4A2C-9635-AB527C2501DE}" type="pres">
      <dgm:prSet presAssocID="{CB1ADF6B-AAAD-45E8-98C0-980F58B1DB4F}" presName="rect2" presStyleLbl="alignAcc1" presStyleIdx="1" presStyleCnt="5" custLinFactNeighborY="-512"/>
      <dgm:spPr/>
      <dgm:t>
        <a:bodyPr/>
        <a:lstStyle/>
        <a:p>
          <a:endParaRPr lang="en-US"/>
        </a:p>
      </dgm:t>
    </dgm:pt>
    <dgm:pt modelId="{F1DB05FF-D6D3-4A44-867D-70165B6493F5}" type="pres">
      <dgm:prSet presAssocID="{D61BD58A-1278-4AC2-B842-4BCCB7060EA6}" presName="vertSpace3" presStyleLbl="node1" presStyleIdx="1" presStyleCnt="5"/>
      <dgm:spPr/>
    </dgm:pt>
    <dgm:pt modelId="{4556A5EA-6901-4AB2-BDFD-49B4405376CA}" type="pres">
      <dgm:prSet presAssocID="{D61BD58A-1278-4AC2-B842-4BCCB7060EA6}" presName="circle3" presStyleLbl="node1" presStyleIdx="2" presStyleCnt="5" custAng="0"/>
      <dgm:spPr>
        <a:ln>
          <a:solidFill>
            <a:srgbClr val="0070C0"/>
          </a:solidFill>
        </a:ln>
      </dgm:spPr>
    </dgm:pt>
    <dgm:pt modelId="{D9C736BD-83EC-41B3-ABC8-93246E53D2F5}" type="pres">
      <dgm:prSet presAssocID="{D61BD58A-1278-4AC2-B842-4BCCB7060EA6}" presName="rect3" presStyleLbl="alignAcc1" presStyleIdx="2" presStyleCnt="5" custScaleY="103481" custLinFactNeighborX="480" custLinFactNeighborY="756"/>
      <dgm:spPr/>
      <dgm:t>
        <a:bodyPr/>
        <a:lstStyle/>
        <a:p>
          <a:endParaRPr lang="en-US"/>
        </a:p>
      </dgm:t>
    </dgm:pt>
    <dgm:pt modelId="{D294EF8B-D4FA-42C1-9B64-85E81E1805FB}" type="pres">
      <dgm:prSet presAssocID="{34134D99-0727-4523-8487-E77CCFA06F68}" presName="vertSpace4" presStyleLbl="node1" presStyleIdx="2" presStyleCnt="5"/>
      <dgm:spPr/>
    </dgm:pt>
    <dgm:pt modelId="{E0A6277D-C116-4D8D-ACD2-D241371E34D5}" type="pres">
      <dgm:prSet presAssocID="{34134D99-0727-4523-8487-E77CCFA06F68}" presName="circle4" presStyleLbl="node1" presStyleIdx="3" presStyleCnt="5"/>
      <dgm:spPr>
        <a:ln>
          <a:solidFill>
            <a:srgbClr val="00FFCC"/>
          </a:solidFill>
        </a:ln>
      </dgm:spPr>
    </dgm:pt>
    <dgm:pt modelId="{AED18815-C6ED-4769-9D23-B055B4E0648B}" type="pres">
      <dgm:prSet presAssocID="{34134D99-0727-4523-8487-E77CCFA06F68}" presName="rect4" presStyleLbl="alignAcc1" presStyleIdx="3" presStyleCnt="5" custScaleY="95733"/>
      <dgm:spPr/>
      <dgm:t>
        <a:bodyPr/>
        <a:lstStyle/>
        <a:p>
          <a:endParaRPr lang="en-US"/>
        </a:p>
      </dgm:t>
    </dgm:pt>
    <dgm:pt modelId="{4345C14B-35FC-46B9-AFFD-14A07B5854CF}" type="pres">
      <dgm:prSet presAssocID="{FBE7F415-D90B-4E9F-8B88-69EF850FBC32}" presName="vertSpace5" presStyleLbl="node1" presStyleIdx="3" presStyleCnt="5"/>
      <dgm:spPr/>
    </dgm:pt>
    <dgm:pt modelId="{A5F41CBD-3B8A-44C0-AF0D-045BB8CF211B}" type="pres">
      <dgm:prSet presAssocID="{FBE7F415-D90B-4E9F-8B88-69EF850FBC32}" presName="circle5" presStyleLbl="node1" presStyleIdx="4" presStyleCnt="5"/>
      <dgm:spPr/>
    </dgm:pt>
    <dgm:pt modelId="{40C5F2A8-9DB2-4D6B-AFED-A8DD79419673}" type="pres">
      <dgm:prSet presAssocID="{FBE7F415-D90B-4E9F-8B88-69EF850FBC32}" presName="rect5" presStyleLbl="alignAcc1" presStyleIdx="4" presStyleCnt="5" custScaleY="71069" custLinFactNeighborX="480" custLinFactNeighborY="10867"/>
      <dgm:spPr/>
      <dgm:t>
        <a:bodyPr/>
        <a:lstStyle/>
        <a:p>
          <a:endParaRPr lang="en-US"/>
        </a:p>
      </dgm:t>
    </dgm:pt>
    <dgm:pt modelId="{F6D420A4-CE9F-4018-8C13-8C3B5434C9C7}" type="pres">
      <dgm:prSet presAssocID="{472B0A02-34B4-4AED-9035-6611B83A94EC}" presName="rect1ParTx" presStyleLbl="alignAcc1" presStyleIdx="4" presStyleCnt="5">
        <dgm:presLayoutVars>
          <dgm:chMax val="1"/>
          <dgm:bulletEnabled val="1"/>
        </dgm:presLayoutVars>
      </dgm:prSet>
      <dgm:spPr/>
      <dgm:t>
        <a:bodyPr/>
        <a:lstStyle/>
        <a:p>
          <a:endParaRPr lang="en-US"/>
        </a:p>
      </dgm:t>
    </dgm:pt>
    <dgm:pt modelId="{89D0248B-1F72-4F24-B7DD-2C5FB6B5EF69}" type="pres">
      <dgm:prSet presAssocID="{472B0A02-34B4-4AED-9035-6611B83A94EC}" presName="rect1ChTx" presStyleLbl="alignAcc1" presStyleIdx="4" presStyleCnt="5">
        <dgm:presLayoutVars>
          <dgm:bulletEnabled val="1"/>
        </dgm:presLayoutVars>
      </dgm:prSet>
      <dgm:spPr/>
      <dgm:t>
        <a:bodyPr/>
        <a:lstStyle/>
        <a:p>
          <a:endParaRPr lang="en-US"/>
        </a:p>
      </dgm:t>
    </dgm:pt>
    <dgm:pt modelId="{C9768EB3-8426-4720-9588-E8EE2722CE79}" type="pres">
      <dgm:prSet presAssocID="{CB1ADF6B-AAAD-45E8-98C0-980F58B1DB4F}" presName="rect2ParTx" presStyleLbl="alignAcc1" presStyleIdx="4" presStyleCnt="5">
        <dgm:presLayoutVars>
          <dgm:chMax val="1"/>
          <dgm:bulletEnabled val="1"/>
        </dgm:presLayoutVars>
      </dgm:prSet>
      <dgm:spPr/>
      <dgm:t>
        <a:bodyPr/>
        <a:lstStyle/>
        <a:p>
          <a:endParaRPr lang="en-US"/>
        </a:p>
      </dgm:t>
    </dgm:pt>
    <dgm:pt modelId="{2E688895-60A4-4218-904B-4A8EF7AD2247}" type="pres">
      <dgm:prSet presAssocID="{CB1ADF6B-AAAD-45E8-98C0-980F58B1DB4F}" presName="rect2ChTx" presStyleLbl="alignAcc1" presStyleIdx="4" presStyleCnt="5">
        <dgm:presLayoutVars>
          <dgm:bulletEnabled val="1"/>
        </dgm:presLayoutVars>
      </dgm:prSet>
      <dgm:spPr/>
      <dgm:t>
        <a:bodyPr/>
        <a:lstStyle/>
        <a:p>
          <a:endParaRPr lang="en-US"/>
        </a:p>
      </dgm:t>
    </dgm:pt>
    <dgm:pt modelId="{FDF32C70-B92D-455C-ABB6-CC8CE4B5ECA5}" type="pres">
      <dgm:prSet presAssocID="{D61BD58A-1278-4AC2-B842-4BCCB7060EA6}" presName="rect3ParTx" presStyleLbl="alignAcc1" presStyleIdx="4" presStyleCnt="5">
        <dgm:presLayoutVars>
          <dgm:chMax val="1"/>
          <dgm:bulletEnabled val="1"/>
        </dgm:presLayoutVars>
      </dgm:prSet>
      <dgm:spPr/>
      <dgm:t>
        <a:bodyPr/>
        <a:lstStyle/>
        <a:p>
          <a:endParaRPr lang="en-US"/>
        </a:p>
      </dgm:t>
    </dgm:pt>
    <dgm:pt modelId="{53066312-67C6-4E78-8789-7064CFEBC94E}" type="pres">
      <dgm:prSet presAssocID="{D61BD58A-1278-4AC2-B842-4BCCB7060EA6}" presName="rect3ChTx" presStyleLbl="alignAcc1" presStyleIdx="4" presStyleCnt="5">
        <dgm:presLayoutVars>
          <dgm:bulletEnabled val="1"/>
        </dgm:presLayoutVars>
      </dgm:prSet>
      <dgm:spPr/>
      <dgm:t>
        <a:bodyPr/>
        <a:lstStyle/>
        <a:p>
          <a:endParaRPr lang="en-US"/>
        </a:p>
      </dgm:t>
    </dgm:pt>
    <dgm:pt modelId="{0BD73E12-46C6-43BE-A0F3-AA91F1B99A39}" type="pres">
      <dgm:prSet presAssocID="{34134D99-0727-4523-8487-E77CCFA06F68}" presName="rect4ParTx" presStyleLbl="alignAcc1" presStyleIdx="4" presStyleCnt="5">
        <dgm:presLayoutVars>
          <dgm:chMax val="1"/>
          <dgm:bulletEnabled val="1"/>
        </dgm:presLayoutVars>
      </dgm:prSet>
      <dgm:spPr/>
      <dgm:t>
        <a:bodyPr/>
        <a:lstStyle/>
        <a:p>
          <a:endParaRPr lang="en-US"/>
        </a:p>
      </dgm:t>
    </dgm:pt>
    <dgm:pt modelId="{F2F1605D-4282-4CC5-8A6C-B635D90F8D2F}" type="pres">
      <dgm:prSet presAssocID="{34134D99-0727-4523-8487-E77CCFA06F68}" presName="rect4ChTx" presStyleLbl="alignAcc1" presStyleIdx="4" presStyleCnt="5" custScaleX="100000" custLinFactNeighborX="-427" custLinFactNeighborY="15374">
        <dgm:presLayoutVars>
          <dgm:bulletEnabled val="1"/>
        </dgm:presLayoutVars>
      </dgm:prSet>
      <dgm:spPr/>
      <dgm:t>
        <a:bodyPr/>
        <a:lstStyle/>
        <a:p>
          <a:endParaRPr lang="en-US"/>
        </a:p>
      </dgm:t>
    </dgm:pt>
    <dgm:pt modelId="{6650E7D2-5C79-461D-9BD5-D666D086263E}" type="pres">
      <dgm:prSet presAssocID="{FBE7F415-D90B-4E9F-8B88-69EF850FBC32}" presName="rect5ParTx" presStyleLbl="alignAcc1" presStyleIdx="4" presStyleCnt="5">
        <dgm:presLayoutVars>
          <dgm:chMax val="1"/>
          <dgm:bulletEnabled val="1"/>
        </dgm:presLayoutVars>
      </dgm:prSet>
      <dgm:spPr/>
      <dgm:t>
        <a:bodyPr/>
        <a:lstStyle/>
        <a:p>
          <a:endParaRPr lang="en-US"/>
        </a:p>
      </dgm:t>
    </dgm:pt>
    <dgm:pt modelId="{3F72CBE3-1F3E-4916-B22F-A9ABAEDD2555}" type="pres">
      <dgm:prSet presAssocID="{FBE7F415-D90B-4E9F-8B88-69EF850FBC32}" presName="rect5ChTx" presStyleLbl="alignAcc1" presStyleIdx="4" presStyleCnt="5" custScaleX="101707" custScaleY="100000" custLinFactNeighborX="427" custLinFactNeighborY="15337">
        <dgm:presLayoutVars>
          <dgm:bulletEnabled val="1"/>
        </dgm:presLayoutVars>
      </dgm:prSet>
      <dgm:spPr/>
      <dgm:t>
        <a:bodyPr/>
        <a:lstStyle/>
        <a:p>
          <a:endParaRPr lang="en-US"/>
        </a:p>
      </dgm:t>
    </dgm:pt>
  </dgm:ptLst>
  <dgm:cxnLst>
    <dgm:cxn modelId="{0A27197A-89D8-4788-AA32-1FFB748FD7A0}" srcId="{62E563D1-64AE-497B-87B7-CCE85189954F}" destId="{472B0A02-34B4-4AED-9035-6611B83A94EC}" srcOrd="0" destOrd="0" parTransId="{89F20DF3-7FCB-48EC-B3A2-1D7478514B82}" sibTransId="{984673EE-7A53-4D9D-A8F4-0605BBE3E345}"/>
    <dgm:cxn modelId="{192D92AB-A4E0-45E6-B2E6-E320839A3407}" type="presOf" srcId="{1ACD2A94-66C9-4931-86E7-A297119D55E9}" destId="{F2F1605D-4282-4CC5-8A6C-B635D90F8D2F}" srcOrd="0" destOrd="0" presId="urn:microsoft.com/office/officeart/2005/8/layout/target3"/>
    <dgm:cxn modelId="{0E97E3C3-B0D9-437F-87F1-E11C8DC55B39}" type="presOf" srcId="{62E563D1-64AE-497B-87B7-CCE85189954F}" destId="{2095965E-F316-4C23-A7E6-18190D6BD66D}" srcOrd="0" destOrd="0" presId="urn:microsoft.com/office/officeart/2005/8/layout/target3"/>
    <dgm:cxn modelId="{24F93B76-D1EA-4262-8553-74A622F29A61}" srcId="{62E563D1-64AE-497B-87B7-CCE85189954F}" destId="{CB1ADF6B-AAAD-45E8-98C0-980F58B1DB4F}" srcOrd="1" destOrd="0" parTransId="{74836139-6A3D-453C-B288-92FC71D1D19E}" sibTransId="{B01390EC-0A44-40AC-8D2D-0C15854D23E2}"/>
    <dgm:cxn modelId="{54F3CEAC-A485-4A94-9BDC-655D7E69F9E9}" srcId="{62E563D1-64AE-497B-87B7-CCE85189954F}" destId="{FBE7F415-D90B-4E9F-8B88-69EF850FBC32}" srcOrd="4" destOrd="0" parTransId="{1EAD2067-BDD7-444E-A8C4-16E037C4C079}" sibTransId="{5DCC452C-A5FA-4A9C-93D7-B3BC90F6BCD3}"/>
    <dgm:cxn modelId="{2C46104D-F524-4B97-B0A3-F60FE8C78862}" type="presOf" srcId="{472B0A02-34B4-4AED-9035-6611B83A94EC}" destId="{F6D420A4-CE9F-4018-8C13-8C3B5434C9C7}" srcOrd="1" destOrd="0" presId="urn:microsoft.com/office/officeart/2005/8/layout/target3"/>
    <dgm:cxn modelId="{928E71B8-3D6B-493D-A127-B52A60387391}" type="presOf" srcId="{B98862E1-DEC0-4876-9E9A-7481459C654F}" destId="{F2F1605D-4282-4CC5-8A6C-B635D90F8D2F}" srcOrd="0" destOrd="2" presId="urn:microsoft.com/office/officeart/2005/8/layout/target3"/>
    <dgm:cxn modelId="{6DB7C06C-8556-4C1F-B24C-92115E313FED}" type="presOf" srcId="{AAA7E4D5-689F-4FB0-B2B9-B837D84B25D0}" destId="{F2F1605D-4282-4CC5-8A6C-B635D90F8D2F}" srcOrd="0" destOrd="3" presId="urn:microsoft.com/office/officeart/2005/8/layout/target3"/>
    <dgm:cxn modelId="{6760D74E-A83F-46FA-ABFE-E6D5EABFA949}" srcId="{34134D99-0727-4523-8487-E77CCFA06F68}" destId="{AAA7E4D5-689F-4FB0-B2B9-B837D84B25D0}" srcOrd="3" destOrd="0" parTransId="{0B651B7E-5CDC-4DFA-B613-043561B1DCCE}" sibTransId="{5573F898-26E6-4481-A607-0D4A605D9595}"/>
    <dgm:cxn modelId="{7741A41A-8A08-4BD0-B3D9-65DA2A32DD54}" type="presOf" srcId="{617694CB-132B-423D-90E4-30B27B12AB55}" destId="{53066312-67C6-4E78-8789-7064CFEBC94E}" srcOrd="0" destOrd="1" presId="urn:microsoft.com/office/officeart/2005/8/layout/target3"/>
    <dgm:cxn modelId="{6299684A-545E-4BA2-8D1A-46DE1C5FF81C}" srcId="{FBE7F415-D90B-4E9F-8B88-69EF850FBC32}" destId="{1A9D290D-6D40-4871-8484-FC921BD85BB1}" srcOrd="1" destOrd="0" parTransId="{725C6C0C-04F8-4468-8105-9B00FBE2C726}" sibTransId="{767A0DF1-6AD6-4474-B1ED-93D94082AD49}"/>
    <dgm:cxn modelId="{070A5F7B-551B-4D7E-B377-266853220346}" type="presOf" srcId="{FBE7F415-D90B-4E9F-8B88-69EF850FBC32}" destId="{6650E7D2-5C79-461D-9BD5-D666D086263E}" srcOrd="1" destOrd="0" presId="urn:microsoft.com/office/officeart/2005/8/layout/target3"/>
    <dgm:cxn modelId="{F488B121-2242-425B-9B2D-A6B75FCB2B21}" srcId="{D61BD58A-1278-4AC2-B842-4BCCB7060EA6}" destId="{8B6A2F89-DC1C-4412-946D-339DB35B7A0A}" srcOrd="0" destOrd="0" parTransId="{9A39CF4D-A3F5-40FB-8A72-34A53DC22126}" sibTransId="{1EB4B630-0E90-4D3A-A785-6DE68721D42D}"/>
    <dgm:cxn modelId="{15CACCFF-3168-4658-B8A6-B1648D45EBE7}" type="presOf" srcId="{1A9D290D-6D40-4871-8484-FC921BD85BB1}" destId="{3F72CBE3-1F3E-4916-B22F-A9ABAEDD2555}" srcOrd="0" destOrd="1" presId="urn:microsoft.com/office/officeart/2005/8/layout/target3"/>
    <dgm:cxn modelId="{F22405F7-5013-401E-B869-D6F8D49B137A}" type="presOf" srcId="{5523F76F-7809-45C3-843F-6A8641D3678D}" destId="{89D0248B-1F72-4F24-B7DD-2C5FB6B5EF69}" srcOrd="0" destOrd="0" presId="urn:microsoft.com/office/officeart/2005/8/layout/target3"/>
    <dgm:cxn modelId="{3F95E9A3-A1DD-4398-A9F1-4FD9D0449C6A}" type="presOf" srcId="{CB1ADF6B-AAAD-45E8-98C0-980F58B1DB4F}" destId="{60F72F66-9419-4A2C-9635-AB527C2501DE}" srcOrd="0" destOrd="0" presId="urn:microsoft.com/office/officeart/2005/8/layout/target3"/>
    <dgm:cxn modelId="{FFC38E03-DB12-4FBD-9A56-5EB0BCCC50D1}" type="presOf" srcId="{34134D99-0727-4523-8487-E77CCFA06F68}" destId="{AED18815-C6ED-4769-9D23-B055B4E0648B}" srcOrd="0" destOrd="0" presId="urn:microsoft.com/office/officeart/2005/8/layout/target3"/>
    <dgm:cxn modelId="{264EC112-2B45-49D4-A3D8-9FDF0473F8FC}" srcId="{34134D99-0727-4523-8487-E77CCFA06F68}" destId="{1ACD2A94-66C9-4931-86E7-A297119D55E9}" srcOrd="0" destOrd="0" parTransId="{805F4BEF-62AB-476C-955A-3946821A74F0}" sibTransId="{8E92179F-BB85-4945-90A2-FC0FE0C3747A}"/>
    <dgm:cxn modelId="{72EE063D-FD28-4888-BFDC-2AA03F2B84FD}" srcId="{34134D99-0727-4523-8487-E77CCFA06F68}" destId="{B98862E1-DEC0-4876-9E9A-7481459C654F}" srcOrd="2" destOrd="0" parTransId="{AF59DB5F-6D49-42A3-BC69-858B8F3763B3}" sibTransId="{9AFD92E6-05BA-4E95-B742-4D6162428836}"/>
    <dgm:cxn modelId="{E8AB9533-4388-488B-8757-EB78B22DB538}" type="presOf" srcId="{D61BD58A-1278-4AC2-B842-4BCCB7060EA6}" destId="{D9C736BD-83EC-41B3-ABC8-93246E53D2F5}" srcOrd="0" destOrd="0" presId="urn:microsoft.com/office/officeart/2005/8/layout/target3"/>
    <dgm:cxn modelId="{BAED201D-9EF6-4FE8-B5F6-CEF9D281EE22}" srcId="{CB1ADF6B-AAAD-45E8-98C0-980F58B1DB4F}" destId="{CA4CE632-3B5D-4671-AEDD-CD136D9EB3A5}" srcOrd="1" destOrd="0" parTransId="{9E63C19C-FF93-4633-8C79-DF29FB3273DD}" sibTransId="{8D870D47-4E97-42A2-9E8A-E9464B8FC9C8}"/>
    <dgm:cxn modelId="{74CEBA49-F76E-47EB-BDD7-57229DADDE2D}" srcId="{CB1ADF6B-AAAD-45E8-98C0-980F58B1DB4F}" destId="{ED7EDEC0-47FD-472C-9853-1218E6641AB2}" srcOrd="0" destOrd="0" parTransId="{02006900-D287-4FEF-A10B-9CBB4F6EDBF7}" sibTransId="{77BFD3F7-455D-44DD-B729-865CE5B09C48}"/>
    <dgm:cxn modelId="{470070FD-11C5-4D1E-8D08-BF7D5C82D272}" srcId="{62E563D1-64AE-497B-87B7-CCE85189954F}" destId="{34134D99-0727-4523-8487-E77CCFA06F68}" srcOrd="3" destOrd="0" parTransId="{B451D92A-BE43-4D3C-ABC1-544BCD7C42DF}" sibTransId="{22EABC27-3C27-4491-A31E-CC8936DD1B7C}"/>
    <dgm:cxn modelId="{E7368A0D-EC8D-4ADB-9E80-683FA254CBF4}" type="presOf" srcId="{5B692B80-3CF7-481C-A86C-3C61F6B7D10A}" destId="{F2F1605D-4282-4CC5-8A6C-B635D90F8D2F}" srcOrd="0" destOrd="1" presId="urn:microsoft.com/office/officeart/2005/8/layout/target3"/>
    <dgm:cxn modelId="{937E7277-0A5C-44B6-9DE5-B91F319D74D9}" srcId="{472B0A02-34B4-4AED-9035-6611B83A94EC}" destId="{5523F76F-7809-45C3-843F-6A8641D3678D}" srcOrd="0" destOrd="0" parTransId="{BDBA55D7-D39A-442A-AF94-88513894F3CB}" sibTransId="{258EFA9E-D0A3-4B7C-ADD2-E02638B5DE91}"/>
    <dgm:cxn modelId="{20786747-6ADB-4380-9C3A-972728B580AD}" srcId="{34134D99-0727-4523-8487-E77CCFA06F68}" destId="{5B692B80-3CF7-481C-A86C-3C61F6B7D10A}" srcOrd="1" destOrd="0" parTransId="{65CF91BB-EED4-48D3-9AF5-3FB86D1D86B0}" sibTransId="{D092A714-F6EE-4324-897C-3E054D406651}"/>
    <dgm:cxn modelId="{47D916F5-FE0E-4F51-A6D1-4BC99CA70C16}" type="presOf" srcId="{CB1ADF6B-AAAD-45E8-98C0-980F58B1DB4F}" destId="{C9768EB3-8426-4720-9588-E8EE2722CE79}" srcOrd="1" destOrd="0" presId="urn:microsoft.com/office/officeart/2005/8/layout/target3"/>
    <dgm:cxn modelId="{424C88E6-9DDD-4924-A694-A94E2B784573}" type="presOf" srcId="{FBE7F415-D90B-4E9F-8B88-69EF850FBC32}" destId="{40C5F2A8-9DB2-4D6B-AFED-A8DD79419673}" srcOrd="0" destOrd="0" presId="urn:microsoft.com/office/officeart/2005/8/layout/target3"/>
    <dgm:cxn modelId="{33A655AD-23F2-47AE-94AA-C90536EBD5C4}" type="presOf" srcId="{CA4CE632-3B5D-4671-AEDD-CD136D9EB3A5}" destId="{2E688895-60A4-4218-904B-4A8EF7AD2247}" srcOrd="0" destOrd="1" presId="urn:microsoft.com/office/officeart/2005/8/layout/target3"/>
    <dgm:cxn modelId="{A4EA84B2-EC82-4AA9-9B81-934433DAACC2}" type="presOf" srcId="{34134D99-0727-4523-8487-E77CCFA06F68}" destId="{0BD73E12-46C6-43BE-A0F3-AA91F1B99A39}" srcOrd="1" destOrd="0" presId="urn:microsoft.com/office/officeart/2005/8/layout/target3"/>
    <dgm:cxn modelId="{5ED70A3E-03A1-4DF5-9BD9-374F51CAA56D}" type="presOf" srcId="{472B0A02-34B4-4AED-9035-6611B83A94EC}" destId="{7C6374B7-AEC7-46B0-B663-E8DEDA9407BA}" srcOrd="0" destOrd="0" presId="urn:microsoft.com/office/officeart/2005/8/layout/target3"/>
    <dgm:cxn modelId="{4A7802E5-B20A-44D5-A6EB-C025FD7D4A15}" srcId="{472B0A02-34B4-4AED-9035-6611B83A94EC}" destId="{B1D59C31-DBC7-4620-B003-AF3BC1582E88}" srcOrd="1" destOrd="0" parTransId="{CC0AD280-225A-4562-821E-934A4C13BDEB}" sibTransId="{B6736403-928A-4604-B2C6-95376C060855}"/>
    <dgm:cxn modelId="{0C27AEA1-1C02-4249-8D59-D1D98DBD4DC1}" type="presOf" srcId="{83C07B9F-F4BA-4511-AEE7-79088CADBB5E}" destId="{3F72CBE3-1F3E-4916-B22F-A9ABAEDD2555}" srcOrd="0" destOrd="0" presId="urn:microsoft.com/office/officeart/2005/8/layout/target3"/>
    <dgm:cxn modelId="{44EC6098-9206-4E88-A5FB-D55F7FECB8EE}" srcId="{62E563D1-64AE-497B-87B7-CCE85189954F}" destId="{D61BD58A-1278-4AC2-B842-4BCCB7060EA6}" srcOrd="2" destOrd="0" parTransId="{B2A47232-8872-4D76-8FD6-10532C4AF1DA}" sibTransId="{411C2453-5F51-438D-8A1D-B875368A1CB8}"/>
    <dgm:cxn modelId="{34A7C19F-7777-45A6-A0D9-04E33CEE8FCC}" type="presOf" srcId="{ED7EDEC0-47FD-472C-9853-1218E6641AB2}" destId="{2E688895-60A4-4218-904B-4A8EF7AD2247}" srcOrd="0" destOrd="0" presId="urn:microsoft.com/office/officeart/2005/8/layout/target3"/>
    <dgm:cxn modelId="{B593FDAE-BDD8-4A72-ABEA-CCB33FD55D8D}" type="presOf" srcId="{B1D59C31-DBC7-4620-B003-AF3BC1582E88}" destId="{89D0248B-1F72-4F24-B7DD-2C5FB6B5EF69}" srcOrd="0" destOrd="1" presId="urn:microsoft.com/office/officeart/2005/8/layout/target3"/>
    <dgm:cxn modelId="{1A379FD5-7D79-448C-872E-D29262712501}" srcId="{FBE7F415-D90B-4E9F-8B88-69EF850FBC32}" destId="{83C07B9F-F4BA-4511-AEE7-79088CADBB5E}" srcOrd="0" destOrd="0" parTransId="{8B3471CA-4A0E-4F2A-8583-2B06882F93D2}" sibTransId="{F6044EFB-BC68-4CAB-B7AD-890BAEEFEE4A}"/>
    <dgm:cxn modelId="{FF55E91D-A19A-47D2-87A4-DE00112C8E5C}" type="presOf" srcId="{8B6A2F89-DC1C-4412-946D-339DB35B7A0A}" destId="{53066312-67C6-4E78-8789-7064CFEBC94E}" srcOrd="0" destOrd="0" presId="urn:microsoft.com/office/officeart/2005/8/layout/target3"/>
    <dgm:cxn modelId="{01AA3006-8399-4833-B38D-7788D68411CF}" type="presOf" srcId="{D61BD58A-1278-4AC2-B842-4BCCB7060EA6}" destId="{FDF32C70-B92D-455C-ABB6-CC8CE4B5ECA5}" srcOrd="1" destOrd="0" presId="urn:microsoft.com/office/officeart/2005/8/layout/target3"/>
    <dgm:cxn modelId="{DB52EDD9-88CC-41C1-AF5F-B45486CC7AA0}" srcId="{D61BD58A-1278-4AC2-B842-4BCCB7060EA6}" destId="{617694CB-132B-423D-90E4-30B27B12AB55}" srcOrd="1" destOrd="0" parTransId="{53159991-E711-465E-8572-E24BB5A6070A}" sibTransId="{B030EF21-B1B7-4348-90D5-4E1225DFD8D0}"/>
    <dgm:cxn modelId="{D8773E92-7106-4797-8F24-79B895E3A903}" type="presParOf" srcId="{2095965E-F316-4C23-A7E6-18190D6BD66D}" destId="{8713EC17-49CA-486B-B41B-21059B2D4869}" srcOrd="0" destOrd="0" presId="urn:microsoft.com/office/officeart/2005/8/layout/target3"/>
    <dgm:cxn modelId="{E416F37A-EFFB-4E52-A6DD-AA006799D12E}" type="presParOf" srcId="{2095965E-F316-4C23-A7E6-18190D6BD66D}" destId="{8E8E1701-A2CC-47BE-9587-3EB4F4DEC82E}" srcOrd="1" destOrd="0" presId="urn:microsoft.com/office/officeart/2005/8/layout/target3"/>
    <dgm:cxn modelId="{39F13CF7-27D4-4FAF-ABF4-9B0B57EE63B4}" type="presParOf" srcId="{2095965E-F316-4C23-A7E6-18190D6BD66D}" destId="{7C6374B7-AEC7-46B0-B663-E8DEDA9407BA}" srcOrd="2" destOrd="0" presId="urn:microsoft.com/office/officeart/2005/8/layout/target3"/>
    <dgm:cxn modelId="{F4214094-433F-498D-94CD-4A7049872E9C}" type="presParOf" srcId="{2095965E-F316-4C23-A7E6-18190D6BD66D}" destId="{6E6E7246-125A-4E8A-8B49-E1058AD2F611}" srcOrd="3" destOrd="0" presId="urn:microsoft.com/office/officeart/2005/8/layout/target3"/>
    <dgm:cxn modelId="{94C23B25-67CF-44FD-A6D9-BEC3B3A8E907}" type="presParOf" srcId="{2095965E-F316-4C23-A7E6-18190D6BD66D}" destId="{D442006B-AA7A-4923-B927-7CA7806B22F6}" srcOrd="4" destOrd="0" presId="urn:microsoft.com/office/officeart/2005/8/layout/target3"/>
    <dgm:cxn modelId="{1D694D52-4038-4AEF-ACAE-4D444B985397}" type="presParOf" srcId="{2095965E-F316-4C23-A7E6-18190D6BD66D}" destId="{60F72F66-9419-4A2C-9635-AB527C2501DE}" srcOrd="5" destOrd="0" presId="urn:microsoft.com/office/officeart/2005/8/layout/target3"/>
    <dgm:cxn modelId="{3E815D22-DA23-402F-BD4C-EAB987503574}" type="presParOf" srcId="{2095965E-F316-4C23-A7E6-18190D6BD66D}" destId="{F1DB05FF-D6D3-4A44-867D-70165B6493F5}" srcOrd="6" destOrd="0" presId="urn:microsoft.com/office/officeart/2005/8/layout/target3"/>
    <dgm:cxn modelId="{B70D24C7-07AD-47AF-919B-7B14203FF244}" type="presParOf" srcId="{2095965E-F316-4C23-A7E6-18190D6BD66D}" destId="{4556A5EA-6901-4AB2-BDFD-49B4405376CA}" srcOrd="7" destOrd="0" presId="urn:microsoft.com/office/officeart/2005/8/layout/target3"/>
    <dgm:cxn modelId="{095580AE-CE51-4DE4-8C99-B7DF9023B4D9}" type="presParOf" srcId="{2095965E-F316-4C23-A7E6-18190D6BD66D}" destId="{D9C736BD-83EC-41B3-ABC8-93246E53D2F5}" srcOrd="8" destOrd="0" presId="urn:microsoft.com/office/officeart/2005/8/layout/target3"/>
    <dgm:cxn modelId="{429C1984-DDEE-4480-B189-CFF21097DBA6}" type="presParOf" srcId="{2095965E-F316-4C23-A7E6-18190D6BD66D}" destId="{D294EF8B-D4FA-42C1-9B64-85E81E1805FB}" srcOrd="9" destOrd="0" presId="urn:microsoft.com/office/officeart/2005/8/layout/target3"/>
    <dgm:cxn modelId="{D7B8D844-FF40-4F8F-8D81-3C93687C9B29}" type="presParOf" srcId="{2095965E-F316-4C23-A7E6-18190D6BD66D}" destId="{E0A6277D-C116-4D8D-ACD2-D241371E34D5}" srcOrd="10" destOrd="0" presId="urn:microsoft.com/office/officeart/2005/8/layout/target3"/>
    <dgm:cxn modelId="{76141832-0F9E-4200-B9BD-B42B278F8F04}" type="presParOf" srcId="{2095965E-F316-4C23-A7E6-18190D6BD66D}" destId="{AED18815-C6ED-4769-9D23-B055B4E0648B}" srcOrd="11" destOrd="0" presId="urn:microsoft.com/office/officeart/2005/8/layout/target3"/>
    <dgm:cxn modelId="{0B0252C1-00CE-4278-84DB-AD1BC02E20FE}" type="presParOf" srcId="{2095965E-F316-4C23-A7E6-18190D6BD66D}" destId="{4345C14B-35FC-46B9-AFFD-14A07B5854CF}" srcOrd="12" destOrd="0" presId="urn:microsoft.com/office/officeart/2005/8/layout/target3"/>
    <dgm:cxn modelId="{DD463551-44B2-4964-9C82-6CCBF4EA20FF}" type="presParOf" srcId="{2095965E-F316-4C23-A7E6-18190D6BD66D}" destId="{A5F41CBD-3B8A-44C0-AF0D-045BB8CF211B}" srcOrd="13" destOrd="0" presId="urn:microsoft.com/office/officeart/2005/8/layout/target3"/>
    <dgm:cxn modelId="{CA04D51A-682B-43D1-845B-7EA3A985D2E1}" type="presParOf" srcId="{2095965E-F316-4C23-A7E6-18190D6BD66D}" destId="{40C5F2A8-9DB2-4D6B-AFED-A8DD79419673}" srcOrd="14" destOrd="0" presId="urn:microsoft.com/office/officeart/2005/8/layout/target3"/>
    <dgm:cxn modelId="{BFF12516-4F28-41C8-AD11-445F4EA498D0}" type="presParOf" srcId="{2095965E-F316-4C23-A7E6-18190D6BD66D}" destId="{F6D420A4-CE9F-4018-8C13-8C3B5434C9C7}" srcOrd="15" destOrd="0" presId="urn:microsoft.com/office/officeart/2005/8/layout/target3"/>
    <dgm:cxn modelId="{ABE28840-0AD9-40BD-9215-8092D5813D7D}" type="presParOf" srcId="{2095965E-F316-4C23-A7E6-18190D6BD66D}" destId="{89D0248B-1F72-4F24-B7DD-2C5FB6B5EF69}" srcOrd="16" destOrd="0" presId="urn:microsoft.com/office/officeart/2005/8/layout/target3"/>
    <dgm:cxn modelId="{790BEA5C-8D71-4D43-BDD8-24A06C9B9AAD}" type="presParOf" srcId="{2095965E-F316-4C23-A7E6-18190D6BD66D}" destId="{C9768EB3-8426-4720-9588-E8EE2722CE79}" srcOrd="17" destOrd="0" presId="urn:microsoft.com/office/officeart/2005/8/layout/target3"/>
    <dgm:cxn modelId="{B7842FBB-C927-4DD8-BBAE-F5559D163511}" type="presParOf" srcId="{2095965E-F316-4C23-A7E6-18190D6BD66D}" destId="{2E688895-60A4-4218-904B-4A8EF7AD2247}" srcOrd="18" destOrd="0" presId="urn:microsoft.com/office/officeart/2005/8/layout/target3"/>
    <dgm:cxn modelId="{1475652E-030F-4AF1-A3C2-A13F20B5EFB0}" type="presParOf" srcId="{2095965E-F316-4C23-A7E6-18190D6BD66D}" destId="{FDF32C70-B92D-455C-ABB6-CC8CE4B5ECA5}" srcOrd="19" destOrd="0" presId="urn:microsoft.com/office/officeart/2005/8/layout/target3"/>
    <dgm:cxn modelId="{CB501DBC-EC9F-48AC-AD2F-2BD0D327194C}" type="presParOf" srcId="{2095965E-F316-4C23-A7E6-18190D6BD66D}" destId="{53066312-67C6-4E78-8789-7064CFEBC94E}" srcOrd="20" destOrd="0" presId="urn:microsoft.com/office/officeart/2005/8/layout/target3"/>
    <dgm:cxn modelId="{584BE5AC-D18C-4824-AEDA-14C4B5875694}" type="presParOf" srcId="{2095965E-F316-4C23-A7E6-18190D6BD66D}" destId="{0BD73E12-46C6-43BE-A0F3-AA91F1B99A39}" srcOrd="21" destOrd="0" presId="urn:microsoft.com/office/officeart/2005/8/layout/target3"/>
    <dgm:cxn modelId="{76C4C468-8D34-45B4-88D1-7528CF9E1554}" type="presParOf" srcId="{2095965E-F316-4C23-A7E6-18190D6BD66D}" destId="{F2F1605D-4282-4CC5-8A6C-B635D90F8D2F}" srcOrd="22" destOrd="0" presId="urn:microsoft.com/office/officeart/2005/8/layout/target3"/>
    <dgm:cxn modelId="{9225222B-073B-4EBB-B978-BE8204DE0CF6}" type="presParOf" srcId="{2095965E-F316-4C23-A7E6-18190D6BD66D}" destId="{6650E7D2-5C79-461D-9BD5-D666D086263E}" srcOrd="23" destOrd="0" presId="urn:microsoft.com/office/officeart/2005/8/layout/target3"/>
    <dgm:cxn modelId="{4885436D-9149-46FE-9B43-030D2265C7A4}" type="presParOf" srcId="{2095965E-F316-4C23-A7E6-18190D6BD66D}" destId="{3F72CBE3-1F3E-4916-B22F-A9ABAEDD2555}" srcOrd="2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FCFE782-F954-4CA6-BD96-1C7D0A412A26}"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677F458A-B28F-4DE4-846F-AE9632838863}">
      <dgm:prSet phldrT="[Text]" custT="1"/>
      <dgm:spPr/>
      <dgm:t>
        <a:bodyPr/>
        <a:lstStyle/>
        <a:p>
          <a:r>
            <a:rPr lang="vi-VN" sz="1600" b="1" dirty="0">
              <a:latin typeface="Arial" panose="020B0604020202020204" pitchFamily="34" charset="0"/>
              <a:cs typeface="Arial" panose="020B0604020202020204" pitchFamily="34" charset="0"/>
            </a:rPr>
            <a:t>1.2.1. Đổi mới phương pháp dạy học </a:t>
          </a:r>
          <a:endParaRPr lang="en-US" sz="1600" dirty="0"/>
        </a:p>
      </dgm:t>
    </dgm:pt>
    <dgm:pt modelId="{54DB6780-4109-4F9A-B4E9-577BCA3E8F3B}" type="parTrans" cxnId="{6A17207C-7407-4F2D-877A-7A637085CA90}">
      <dgm:prSet/>
      <dgm:spPr/>
      <dgm:t>
        <a:bodyPr/>
        <a:lstStyle/>
        <a:p>
          <a:endParaRPr lang="en-US"/>
        </a:p>
      </dgm:t>
    </dgm:pt>
    <dgm:pt modelId="{E74918CD-A70F-4CA4-A2F7-97C695A7D543}" type="sibTrans" cxnId="{6A17207C-7407-4F2D-877A-7A637085CA90}">
      <dgm:prSet/>
      <dgm:spPr/>
      <dgm:t>
        <a:bodyPr/>
        <a:lstStyle/>
        <a:p>
          <a:endParaRPr lang="en-US"/>
        </a:p>
      </dgm:t>
    </dgm:pt>
    <dgm:pt modelId="{83454253-0E25-45EB-AC66-D7B28B691961}">
      <dgm:prSet phldrT="[Text]" custT="1"/>
      <dgm:spPr>
        <a:solidFill>
          <a:srgbClr val="33CCFF">
            <a:alpha val="90000"/>
          </a:srgbClr>
        </a:solidFill>
      </dgm:spPr>
      <dgm:t>
        <a:bodyPr/>
        <a:lstStyle/>
        <a:p>
          <a:r>
            <a:rPr lang="nb-NO" sz="1600" dirty="0">
              <a:latin typeface="Arial" panose="020B0604020202020204" pitchFamily="34" charset="0"/>
              <a:cs typeface="Arial" panose="020B0604020202020204" pitchFamily="34" charset="0"/>
            </a:rPr>
            <a:t>dạy học theo hướng </a:t>
          </a:r>
          <a:r>
            <a:rPr lang="nb-NO" sz="1600" dirty="0">
              <a:solidFill>
                <a:schemeClr val="tx1"/>
              </a:solidFill>
              <a:latin typeface="Arial" panose="020B0604020202020204" pitchFamily="34" charset="0"/>
              <a:cs typeface="Arial" panose="020B0604020202020204" pitchFamily="34" charset="0"/>
            </a:rPr>
            <a:t>phát huy phẩm chất, năng lực của học sinh</a:t>
          </a:r>
          <a:endParaRPr lang="en-US" sz="1600" dirty="0">
            <a:solidFill>
              <a:schemeClr val="tx1"/>
            </a:solidFill>
          </a:endParaRPr>
        </a:p>
      </dgm:t>
    </dgm:pt>
    <dgm:pt modelId="{9185816E-553A-47E1-8B59-FE9CDD98631E}" type="parTrans" cxnId="{8641B82C-1084-451F-B40F-8D48C30C4909}">
      <dgm:prSet/>
      <dgm:spPr/>
      <dgm:t>
        <a:bodyPr/>
        <a:lstStyle/>
        <a:p>
          <a:endParaRPr lang="en-US"/>
        </a:p>
      </dgm:t>
    </dgm:pt>
    <dgm:pt modelId="{8797AC54-D5EB-41A9-B52A-77FBA7D74D75}" type="sibTrans" cxnId="{8641B82C-1084-451F-B40F-8D48C30C4909}">
      <dgm:prSet/>
      <dgm:spPr/>
      <dgm:t>
        <a:bodyPr/>
        <a:lstStyle/>
        <a:p>
          <a:endParaRPr lang="en-US"/>
        </a:p>
      </dgm:t>
    </dgm:pt>
    <dgm:pt modelId="{EA75EEEA-7D39-4AFA-A9E9-2D9FB0CA9B57}">
      <dgm:prSet phldrT="[Text]" custT="1"/>
      <dgm:spPr>
        <a:solidFill>
          <a:srgbClr val="33CCFF">
            <a:alpha val="90000"/>
          </a:srgbClr>
        </a:solidFill>
      </dgm:spPr>
      <dgm:t>
        <a:bodyPr/>
        <a:lstStyle/>
        <a:p>
          <a:r>
            <a:rPr lang="nb-NO" sz="1600" dirty="0">
              <a:solidFill>
                <a:schemeClr val="tx1"/>
              </a:solidFill>
              <a:latin typeface="Arial" panose="020B0604020202020204" pitchFamily="34" charset="0"/>
              <a:cs typeface="Arial" panose="020B0604020202020204" pitchFamily="34" charset="0"/>
            </a:rPr>
            <a:t>dạy học phân hoá, cá thể, dự án, ngoài trời, ngoại khóa, trải nghiệm, </a:t>
          </a:r>
          <a:r>
            <a:rPr lang="vi-VN" sz="1600" dirty="0">
              <a:solidFill>
                <a:schemeClr val="tx1"/>
              </a:solidFill>
              <a:latin typeface="Arial" panose="020B0604020202020204" pitchFamily="34" charset="0"/>
              <a:cs typeface="Arial" panose="020B0604020202020204" pitchFamily="34" charset="0"/>
            </a:rPr>
            <a:t>ứng dụng công nghệ thông tin </a:t>
          </a:r>
          <a:endParaRPr lang="en-US" sz="1600" dirty="0">
            <a:solidFill>
              <a:schemeClr val="tx1"/>
            </a:solidFill>
          </a:endParaRPr>
        </a:p>
      </dgm:t>
    </dgm:pt>
    <dgm:pt modelId="{78DF178E-F548-42B5-8708-41C98FC63294}" type="parTrans" cxnId="{CD152375-3368-4A9C-AD91-2EAC7F199B95}">
      <dgm:prSet/>
      <dgm:spPr/>
      <dgm:t>
        <a:bodyPr/>
        <a:lstStyle/>
        <a:p>
          <a:endParaRPr lang="en-US"/>
        </a:p>
      </dgm:t>
    </dgm:pt>
    <dgm:pt modelId="{80F1035D-A21C-414D-AA9C-A0896D704454}" type="sibTrans" cxnId="{CD152375-3368-4A9C-AD91-2EAC7F199B95}">
      <dgm:prSet/>
      <dgm:spPr/>
      <dgm:t>
        <a:bodyPr/>
        <a:lstStyle/>
        <a:p>
          <a:endParaRPr lang="en-US"/>
        </a:p>
      </dgm:t>
    </dgm:pt>
    <dgm:pt modelId="{F1EFB5FD-C315-4C1D-BBE3-F02EA4432E80}">
      <dgm:prSet phldrT="[Text]" custT="1"/>
      <dgm:spPr/>
      <dgm:t>
        <a:bodyPr/>
        <a:lstStyle/>
        <a:p>
          <a:r>
            <a:rPr lang="vi-VN" sz="1600" b="1" dirty="0">
              <a:latin typeface="Arial" panose="020B0604020202020204" pitchFamily="34" charset="0"/>
              <a:cs typeface="Arial" panose="020B0604020202020204" pitchFamily="34" charset="0"/>
            </a:rPr>
            <a:t>1.2.2. Đa dạng hóa các hình thức tổ chức dạy học </a:t>
          </a:r>
          <a:endParaRPr lang="en-US" sz="1600" dirty="0"/>
        </a:p>
      </dgm:t>
    </dgm:pt>
    <dgm:pt modelId="{3D8DA723-F577-4431-AFC5-7E23EC249B27}" type="parTrans" cxnId="{6AD99E1D-08D4-4B1A-B41A-9B7B6FD37EBC}">
      <dgm:prSet/>
      <dgm:spPr/>
      <dgm:t>
        <a:bodyPr/>
        <a:lstStyle/>
        <a:p>
          <a:endParaRPr lang="en-US"/>
        </a:p>
      </dgm:t>
    </dgm:pt>
    <dgm:pt modelId="{56F2FD5C-364B-47F6-BECC-DA63C0DE64F5}" type="sibTrans" cxnId="{6AD99E1D-08D4-4B1A-B41A-9B7B6FD37EBC}">
      <dgm:prSet/>
      <dgm:spPr/>
      <dgm:t>
        <a:bodyPr/>
        <a:lstStyle/>
        <a:p>
          <a:endParaRPr lang="en-US"/>
        </a:p>
      </dgm:t>
    </dgm:pt>
    <dgm:pt modelId="{D2971199-E8FF-49EF-B6CA-40984D26B67E}">
      <dgm:prSet phldrT="[Text]" custT="1"/>
      <dgm:spPr>
        <a:solidFill>
          <a:srgbClr val="FFCCCC">
            <a:alpha val="90000"/>
          </a:srgbClr>
        </a:solidFill>
      </dgm:spPr>
      <dgm:t>
        <a:bodyPr/>
        <a:lstStyle/>
        <a:p>
          <a:r>
            <a:rPr lang="vi-VN" sz="1600" dirty="0">
              <a:latin typeface="Arial" panose="020B0604020202020204" pitchFamily="34" charset="0"/>
              <a:cs typeface="Arial" panose="020B0604020202020204" pitchFamily="34" charset="0"/>
            </a:rPr>
            <a:t>tăng cường các hoạt động trải nghiệm</a:t>
          </a:r>
          <a:endParaRPr lang="en-US" sz="1600" dirty="0"/>
        </a:p>
      </dgm:t>
    </dgm:pt>
    <dgm:pt modelId="{DB6DCFCF-DE4C-4D80-9805-EBB94DDEDA81}" type="parTrans" cxnId="{ADE9BA1B-4358-4F9B-999D-6BA471348750}">
      <dgm:prSet/>
      <dgm:spPr/>
      <dgm:t>
        <a:bodyPr/>
        <a:lstStyle/>
        <a:p>
          <a:endParaRPr lang="en-US"/>
        </a:p>
      </dgm:t>
    </dgm:pt>
    <dgm:pt modelId="{958E51D9-B12C-4068-915D-77BC97603FA0}" type="sibTrans" cxnId="{ADE9BA1B-4358-4F9B-999D-6BA471348750}">
      <dgm:prSet/>
      <dgm:spPr/>
      <dgm:t>
        <a:bodyPr/>
        <a:lstStyle/>
        <a:p>
          <a:endParaRPr lang="en-US"/>
        </a:p>
      </dgm:t>
    </dgm:pt>
    <dgm:pt modelId="{0277A3FA-82E4-4F7E-972A-096C048B80E9}">
      <dgm:prSet phldrT="[Text]" custT="1"/>
      <dgm:spPr>
        <a:solidFill>
          <a:srgbClr val="FFCCCC">
            <a:alpha val="90000"/>
          </a:srgbClr>
        </a:solidFill>
      </dgm:spPr>
      <dgm:t>
        <a:bodyPr/>
        <a:lstStyle/>
        <a:p>
          <a:r>
            <a:rPr lang="pt-BR" sz="1600" dirty="0">
              <a:latin typeface="Arial" panose="020B0604020202020204" pitchFamily="34" charset="0"/>
              <a:cs typeface="Arial" panose="020B0604020202020204" pitchFamily="34" charset="0"/>
            </a:rPr>
            <a:t>chú trọng giáo dục phẩm chất, kĩ năng để hội nhập cho học sinh</a:t>
          </a:r>
          <a:endParaRPr lang="en-US" sz="1600" dirty="0"/>
        </a:p>
      </dgm:t>
    </dgm:pt>
    <dgm:pt modelId="{1B8AEB87-5CBB-4D45-99E7-747E9C47131B}" type="parTrans" cxnId="{D96C0143-530E-4201-BC58-12B6A66F92C8}">
      <dgm:prSet/>
      <dgm:spPr/>
      <dgm:t>
        <a:bodyPr/>
        <a:lstStyle/>
        <a:p>
          <a:endParaRPr lang="en-US"/>
        </a:p>
      </dgm:t>
    </dgm:pt>
    <dgm:pt modelId="{662DCB29-56C4-44BA-A0DE-BD2140459769}" type="sibTrans" cxnId="{D96C0143-530E-4201-BC58-12B6A66F92C8}">
      <dgm:prSet/>
      <dgm:spPr/>
      <dgm:t>
        <a:bodyPr/>
        <a:lstStyle/>
        <a:p>
          <a:endParaRPr lang="en-US"/>
        </a:p>
      </dgm:t>
    </dgm:pt>
    <dgm:pt modelId="{0DBB8C22-9D34-4220-B088-5E0CBABA2C17}">
      <dgm:prSet phldrT="[Text]" custT="1"/>
      <dgm:spPr>
        <a:solidFill>
          <a:srgbClr val="33CCFF">
            <a:alpha val="90000"/>
          </a:srgbClr>
        </a:solidFill>
      </dgm:spPr>
      <dgm:t>
        <a:bodyPr/>
        <a:lstStyle/>
        <a:p>
          <a:r>
            <a:rPr lang="vi-VN" sz="1600" dirty="0">
              <a:latin typeface="Arial" panose="020B0604020202020204" pitchFamily="34" charset="0"/>
              <a:cs typeface="Arial" panose="020B0604020202020204" pitchFamily="34" charset="0"/>
            </a:rPr>
            <a:t>giảng dạy Lịch sử, </a:t>
          </a:r>
          <a:r>
            <a:rPr lang="en-US" sz="1600" dirty="0">
              <a:latin typeface="Arial" panose="020B0604020202020204" pitchFamily="34" charset="0"/>
              <a:cs typeface="Arial" panose="020B0604020202020204" pitchFamily="34" charset="0"/>
            </a:rPr>
            <a:t>    </a:t>
          </a:r>
          <a:r>
            <a:rPr lang="vi-VN" sz="1600" dirty="0">
              <a:latin typeface="Arial" panose="020B0604020202020204" pitchFamily="34" charset="0"/>
              <a:cs typeface="Arial" panose="020B0604020202020204" pitchFamily="34" charset="0"/>
            </a:rPr>
            <a:t>Địa lý địa phương</a:t>
          </a:r>
          <a:endParaRPr lang="en-US" sz="1600" dirty="0"/>
        </a:p>
      </dgm:t>
    </dgm:pt>
    <dgm:pt modelId="{4F9CE71F-E04E-40A1-806F-23E0533BE38B}" type="parTrans" cxnId="{506FCDCD-B48B-434A-90C4-BC3A1DF7C321}">
      <dgm:prSet/>
      <dgm:spPr/>
      <dgm:t>
        <a:bodyPr/>
        <a:lstStyle/>
        <a:p>
          <a:endParaRPr lang="en-US"/>
        </a:p>
      </dgm:t>
    </dgm:pt>
    <dgm:pt modelId="{63236871-5CCA-4D9B-9E25-CBA1FD6D5C97}" type="sibTrans" cxnId="{506FCDCD-B48B-434A-90C4-BC3A1DF7C321}">
      <dgm:prSet/>
      <dgm:spPr/>
      <dgm:t>
        <a:bodyPr/>
        <a:lstStyle/>
        <a:p>
          <a:endParaRPr lang="en-US"/>
        </a:p>
      </dgm:t>
    </dgm:pt>
    <dgm:pt modelId="{4565F3AE-A03A-4E3F-866B-739B8A5CB919}">
      <dgm:prSet phldrT="[Text]" custT="1"/>
      <dgm:spPr>
        <a:solidFill>
          <a:srgbClr val="33CCFF">
            <a:alpha val="90000"/>
          </a:srgbClr>
        </a:solidFill>
      </dgm:spPr>
      <dgm:t>
        <a:bodyPr/>
        <a:lstStyle/>
        <a:p>
          <a:r>
            <a:rPr lang="vi-VN" sz="1600" dirty="0">
              <a:latin typeface="Arial" panose="020B0604020202020204" pitchFamily="34" charset="0"/>
              <a:cs typeface="Arial" panose="020B0604020202020204" pitchFamily="34" charset="0"/>
            </a:rPr>
            <a:t>phương pháp “Bàn tay nặn bột”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dạy</a:t>
          </a:r>
          <a:r>
            <a:rPr lang="en-US" sz="1600" dirty="0">
              <a:latin typeface="Arial" panose="020B0604020202020204" pitchFamily="34" charset="0"/>
              <a:cs typeface="Arial" panose="020B0604020202020204" pitchFamily="34" charset="0"/>
            </a:rPr>
            <a:t> Mỹ </a:t>
          </a:r>
          <a:r>
            <a:rPr lang="en-US" sz="1600" dirty="0" err="1">
              <a:latin typeface="Arial" panose="020B0604020202020204" pitchFamily="34" charset="0"/>
              <a:cs typeface="Arial" panose="020B0604020202020204" pitchFamily="34" charset="0"/>
            </a:rPr>
            <a:t>thuật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theo</a:t>
          </a:r>
          <a:r>
            <a:rPr lang="en-US" sz="1600" dirty="0">
              <a:latin typeface="Arial" panose="020B0604020202020204" pitchFamily="34" charset="0"/>
              <a:cs typeface="Arial" panose="020B0604020202020204" pitchFamily="34" charset="0"/>
            </a:rPr>
            <a:t> PP </a:t>
          </a:r>
          <a:r>
            <a:rPr lang="en-US" sz="1600" dirty="0" err="1">
              <a:latin typeface="Arial" panose="020B0604020202020204" pitchFamily="34" charset="0"/>
              <a:cs typeface="Arial" panose="020B0604020202020204" pitchFamily="34" charset="0"/>
            </a:rPr>
            <a:t>Đan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Mạch</a:t>
          </a:r>
          <a:endParaRPr lang="en-US" sz="1600" dirty="0"/>
        </a:p>
      </dgm:t>
    </dgm:pt>
    <dgm:pt modelId="{1DCE5AE1-2982-4FB8-8408-9DFC88450882}" type="parTrans" cxnId="{AD5AC491-560D-402E-9971-598A0BA43498}">
      <dgm:prSet/>
      <dgm:spPr/>
      <dgm:t>
        <a:bodyPr/>
        <a:lstStyle/>
        <a:p>
          <a:endParaRPr lang="en-US"/>
        </a:p>
      </dgm:t>
    </dgm:pt>
    <dgm:pt modelId="{EB4C86FE-29A8-4789-9FD4-9755E0968FEB}" type="sibTrans" cxnId="{AD5AC491-560D-402E-9971-598A0BA43498}">
      <dgm:prSet/>
      <dgm:spPr/>
      <dgm:t>
        <a:bodyPr/>
        <a:lstStyle/>
        <a:p>
          <a:endParaRPr lang="en-US"/>
        </a:p>
      </dgm:t>
    </dgm:pt>
    <dgm:pt modelId="{93AC0AE4-A52A-46D0-B090-33F4F9864278}">
      <dgm:prSet custT="1"/>
      <dgm:spPr>
        <a:solidFill>
          <a:srgbClr val="FFCCCC">
            <a:alpha val="90000"/>
          </a:srgbClr>
        </a:solidFill>
      </dgm:spPr>
      <dgm:t>
        <a:bodyPr/>
        <a:lstStyle/>
        <a:p>
          <a:r>
            <a:rPr lang="pt-BR" sz="1600" dirty="0">
              <a:latin typeface="Arial" panose="020B0604020202020204" pitchFamily="34" charset="0"/>
              <a:cs typeface="Arial" panose="020B0604020202020204" pitchFamily="34" charset="0"/>
            </a:rPr>
            <a:t>đẩy mạnh việc học sinh tiểu học nghiên cứu các ứng dụng trong đời sống thực tiễn </a:t>
          </a:r>
          <a:endParaRPr lang="en-US" sz="1600" dirty="0"/>
        </a:p>
      </dgm:t>
    </dgm:pt>
    <dgm:pt modelId="{A95FE651-8966-4326-AF54-39AA0B51B13E}" type="parTrans" cxnId="{AFB82151-FA43-4154-81EE-630BDD2976C7}">
      <dgm:prSet/>
      <dgm:spPr/>
      <dgm:t>
        <a:bodyPr/>
        <a:lstStyle/>
        <a:p>
          <a:endParaRPr lang="en-US"/>
        </a:p>
      </dgm:t>
    </dgm:pt>
    <dgm:pt modelId="{86993EF4-6FBF-4519-8E9E-6AFC48DFE103}" type="sibTrans" cxnId="{AFB82151-FA43-4154-81EE-630BDD2976C7}">
      <dgm:prSet/>
      <dgm:spPr/>
      <dgm:t>
        <a:bodyPr/>
        <a:lstStyle/>
        <a:p>
          <a:endParaRPr lang="en-US"/>
        </a:p>
      </dgm:t>
    </dgm:pt>
    <dgm:pt modelId="{C4B9CDB3-8689-4D1D-9529-8FA8ABE8BD1D}">
      <dgm:prSet custT="1"/>
      <dgm:spPr>
        <a:solidFill>
          <a:srgbClr val="FFCCCC">
            <a:alpha val="90000"/>
          </a:srgbClr>
        </a:solidFill>
      </dgm:spPr>
      <dgm:t>
        <a:bodyPr/>
        <a:lstStyle/>
        <a:p>
          <a:r>
            <a:rPr lang="pt-BR" sz="1600" dirty="0">
              <a:latin typeface="Arial" panose="020B0604020202020204" pitchFamily="34" charset="0"/>
              <a:cs typeface="Arial" panose="020B0604020202020204" pitchFamily="34" charset="0"/>
            </a:rPr>
            <a:t>bỏ rác đúng quy định, phân loại rác thải; hạn chế rác thải nhựa để bảo vệ môi trường</a:t>
          </a:r>
          <a:endParaRPr lang="en-US" sz="1600" dirty="0"/>
        </a:p>
      </dgm:t>
    </dgm:pt>
    <dgm:pt modelId="{2ED9198B-EB33-418C-ABF1-E7A5A2233D02}" type="parTrans" cxnId="{1FD39676-AEB1-46E7-AE7C-0733B15B1951}">
      <dgm:prSet/>
      <dgm:spPr/>
      <dgm:t>
        <a:bodyPr/>
        <a:lstStyle/>
        <a:p>
          <a:endParaRPr lang="en-US"/>
        </a:p>
      </dgm:t>
    </dgm:pt>
    <dgm:pt modelId="{367E6452-45F3-40F3-A53F-6D77E61676E4}" type="sibTrans" cxnId="{1FD39676-AEB1-46E7-AE7C-0733B15B1951}">
      <dgm:prSet/>
      <dgm:spPr/>
      <dgm:t>
        <a:bodyPr/>
        <a:lstStyle/>
        <a:p>
          <a:endParaRPr lang="en-US"/>
        </a:p>
      </dgm:t>
    </dgm:pt>
    <dgm:pt modelId="{66F33749-291D-424E-BFE8-44E86CCA45B9}">
      <dgm:prSet custT="1"/>
      <dgm:spPr/>
      <dgm:t>
        <a:bodyPr/>
        <a:lstStyle/>
        <a:p>
          <a:r>
            <a:rPr lang="vi-VN" sz="1600" b="1" dirty="0"/>
            <a:t>1.2.3. Tiếp tục thực hiện đổi mới đánh giá học sinh tiểu học </a:t>
          </a:r>
        </a:p>
      </dgm:t>
    </dgm:pt>
    <dgm:pt modelId="{7D060548-3114-40E1-873E-247FEE700FBF}" type="parTrans" cxnId="{7BD3C203-706B-49C0-8B09-BB96D8E18E6D}">
      <dgm:prSet/>
      <dgm:spPr/>
      <dgm:t>
        <a:bodyPr/>
        <a:lstStyle/>
        <a:p>
          <a:endParaRPr lang="en-US"/>
        </a:p>
      </dgm:t>
    </dgm:pt>
    <dgm:pt modelId="{6060A780-7349-4A00-8F40-D651A53641DD}" type="sibTrans" cxnId="{7BD3C203-706B-49C0-8B09-BB96D8E18E6D}">
      <dgm:prSet/>
      <dgm:spPr/>
      <dgm:t>
        <a:bodyPr/>
        <a:lstStyle/>
        <a:p>
          <a:endParaRPr lang="en-US"/>
        </a:p>
      </dgm:t>
    </dgm:pt>
    <dgm:pt modelId="{D84747F4-D895-4909-85A7-83FA0C64CEE0}">
      <dgm:prSet custT="1"/>
      <dgm:spPr>
        <a:solidFill>
          <a:srgbClr val="FFCCFF">
            <a:alpha val="90000"/>
          </a:srgbClr>
        </a:solidFill>
      </dgm:spPr>
      <dgm:t>
        <a:bodyPr/>
        <a:lstStyle/>
        <a:p>
          <a:r>
            <a:rPr lang="vi-VN" sz="1600" dirty="0">
              <a:solidFill>
                <a:schemeClr val="tx1"/>
              </a:solidFill>
            </a:rPr>
            <a:t>Thông tư số 22/2016/TT-BGDĐT</a:t>
          </a:r>
        </a:p>
        <a:p>
          <a:r>
            <a:rPr lang="vi-VN" sz="1600" dirty="0">
              <a:solidFill>
                <a:schemeClr val="tx1"/>
              </a:solidFill>
            </a:rPr>
            <a:t>Thông tư số 30/2014/TT-BGDĐT </a:t>
          </a:r>
          <a:endParaRPr lang="en-US" sz="1600" dirty="0">
            <a:solidFill>
              <a:schemeClr val="tx1"/>
            </a:solidFill>
          </a:endParaRPr>
        </a:p>
      </dgm:t>
    </dgm:pt>
    <dgm:pt modelId="{2F14DF90-D0EC-4D69-B09B-64AD2FAD48F7}" type="parTrans" cxnId="{1EA92845-58FB-4D98-9C09-C8855E8D82A0}">
      <dgm:prSet/>
      <dgm:spPr/>
      <dgm:t>
        <a:bodyPr/>
        <a:lstStyle/>
        <a:p>
          <a:endParaRPr lang="en-US"/>
        </a:p>
      </dgm:t>
    </dgm:pt>
    <dgm:pt modelId="{D17B8FDC-C43D-497F-AF7B-6901664C932E}" type="sibTrans" cxnId="{1EA92845-58FB-4D98-9C09-C8855E8D82A0}">
      <dgm:prSet/>
      <dgm:spPr/>
      <dgm:t>
        <a:bodyPr/>
        <a:lstStyle/>
        <a:p>
          <a:endParaRPr lang="en-US"/>
        </a:p>
      </dgm:t>
    </dgm:pt>
    <dgm:pt modelId="{699E49F9-9D9B-4CC7-99D7-9BFA72EF29EA}">
      <dgm:prSet custT="1"/>
      <dgm:spPr>
        <a:solidFill>
          <a:srgbClr val="FFCCFF">
            <a:alpha val="90000"/>
          </a:srgbClr>
        </a:solidFill>
      </dgm:spPr>
      <dgm:t>
        <a:bodyPr/>
        <a:lstStyle/>
        <a:p>
          <a:r>
            <a:rPr lang="vi-VN" sz="1600" dirty="0">
              <a:solidFill>
                <a:schemeClr val="tx1"/>
              </a:solidFill>
            </a:rPr>
            <a:t>ứng dụng công nghệ thông tin, phần mềm quản lí kết quả giáo dục và học tập của học sinh </a:t>
          </a:r>
          <a:endParaRPr lang="en-US" sz="1600" dirty="0">
            <a:solidFill>
              <a:schemeClr val="tx1"/>
            </a:solidFill>
          </a:endParaRPr>
        </a:p>
      </dgm:t>
    </dgm:pt>
    <dgm:pt modelId="{CB0B3944-68D2-48D2-AA5A-8C956D247DBC}" type="parTrans" cxnId="{187357BA-8486-4B88-A678-08E672B7E56A}">
      <dgm:prSet/>
      <dgm:spPr/>
      <dgm:t>
        <a:bodyPr/>
        <a:lstStyle/>
        <a:p>
          <a:endParaRPr lang="en-US"/>
        </a:p>
      </dgm:t>
    </dgm:pt>
    <dgm:pt modelId="{75FC4B62-A5D8-477A-B927-6A04D9F52FD0}" type="sibTrans" cxnId="{187357BA-8486-4B88-A678-08E672B7E56A}">
      <dgm:prSet/>
      <dgm:spPr/>
      <dgm:t>
        <a:bodyPr/>
        <a:lstStyle/>
        <a:p>
          <a:endParaRPr lang="en-US"/>
        </a:p>
      </dgm:t>
    </dgm:pt>
    <dgm:pt modelId="{B4F4F1A7-FDE4-4E7F-B553-B01A5A222133}">
      <dgm:prSet custT="1"/>
      <dgm:spPr>
        <a:solidFill>
          <a:srgbClr val="FFCCFF">
            <a:alpha val="90000"/>
          </a:srgbClr>
        </a:solidFill>
      </dgm:spPr>
      <dgm:t>
        <a:bodyPr/>
        <a:lstStyle/>
        <a:p>
          <a:r>
            <a:rPr lang="en-US" sz="1600" dirty="0">
              <a:solidFill>
                <a:schemeClr val="tx1"/>
              </a:solidFill>
            </a:rPr>
            <a:t>n</a:t>
          </a:r>
          <a:r>
            <a:rPr lang="vi-VN" sz="1600" dirty="0">
              <a:solidFill>
                <a:schemeClr val="tx1"/>
              </a:solidFill>
            </a:rPr>
            <a:t>âng cao chất lượng ra đề kiểm tra định kỳ</a:t>
          </a:r>
          <a:r>
            <a:rPr lang="en-US" sz="1600" dirty="0">
              <a:solidFill>
                <a:schemeClr val="tx1"/>
              </a:solidFill>
            </a:rPr>
            <a:t>; </a:t>
          </a:r>
          <a:r>
            <a:rPr lang="vi-VN" sz="1600" dirty="0">
              <a:solidFill>
                <a:schemeClr val="tx1"/>
              </a:solidFill>
            </a:rPr>
            <a:t>tổ </a:t>
          </a:r>
          <a:r>
            <a:rPr lang="vi-VN" sz="1600" dirty="0"/>
            <a:t>chức khảo sát chất lượng học sinh lớp 3</a:t>
          </a:r>
          <a:endParaRPr lang="en-US" sz="1600" dirty="0"/>
        </a:p>
      </dgm:t>
    </dgm:pt>
    <dgm:pt modelId="{B7D4FBD0-F78D-4E6D-9A7F-B755EDC0091E}" type="parTrans" cxnId="{5903FBA8-556A-43F3-A6AE-90BA9093A29C}">
      <dgm:prSet/>
      <dgm:spPr/>
      <dgm:t>
        <a:bodyPr/>
        <a:lstStyle/>
        <a:p>
          <a:endParaRPr lang="en-US"/>
        </a:p>
      </dgm:t>
    </dgm:pt>
    <dgm:pt modelId="{C8DCBB1C-6134-470E-AB2D-9FA4521B6FE0}" type="sibTrans" cxnId="{5903FBA8-556A-43F3-A6AE-90BA9093A29C}">
      <dgm:prSet/>
      <dgm:spPr/>
      <dgm:t>
        <a:bodyPr/>
        <a:lstStyle/>
        <a:p>
          <a:endParaRPr lang="en-US"/>
        </a:p>
      </dgm:t>
    </dgm:pt>
    <dgm:pt modelId="{38256998-1252-409A-ACFD-186ED525A700}">
      <dgm:prSet custT="1"/>
      <dgm:spPr>
        <a:solidFill>
          <a:srgbClr val="FFCCFF">
            <a:alpha val="90000"/>
          </a:srgbClr>
        </a:solidFill>
      </dgm:spPr>
      <dgm:t>
        <a:bodyPr/>
        <a:lstStyle/>
        <a:p>
          <a:r>
            <a:rPr lang="vi-VN" sz="1600" dirty="0"/>
            <a:t>bàn giao chất lượng giáo dục cuối năm</a:t>
          </a:r>
          <a:r>
            <a:rPr lang="en-US" sz="1600" dirty="0"/>
            <a:t>;  </a:t>
          </a:r>
          <a:r>
            <a:rPr lang="vi-VN" sz="1600" dirty="0"/>
            <a:t>khen thưởng học sinh thực chất</a:t>
          </a:r>
          <a:endParaRPr lang="en-US" sz="1600" dirty="0"/>
        </a:p>
      </dgm:t>
    </dgm:pt>
    <dgm:pt modelId="{E3D4835E-D250-46A2-98FF-16A79A333798}" type="parTrans" cxnId="{CCF72EB0-F6D2-43C1-BD2D-E6BB583B021A}">
      <dgm:prSet/>
      <dgm:spPr/>
      <dgm:t>
        <a:bodyPr/>
        <a:lstStyle/>
        <a:p>
          <a:endParaRPr lang="en-US"/>
        </a:p>
      </dgm:t>
    </dgm:pt>
    <dgm:pt modelId="{588A4D6D-10C1-44A1-AC08-C05204EA12F6}" type="sibTrans" cxnId="{CCF72EB0-F6D2-43C1-BD2D-E6BB583B021A}">
      <dgm:prSet/>
      <dgm:spPr/>
      <dgm:t>
        <a:bodyPr/>
        <a:lstStyle/>
        <a:p>
          <a:endParaRPr lang="en-US"/>
        </a:p>
      </dgm:t>
    </dgm:pt>
    <dgm:pt modelId="{7CDC0A5F-EC4C-4DDD-BD70-DDF509CC92F6}" type="pres">
      <dgm:prSet presAssocID="{AFCFE782-F954-4CA6-BD96-1C7D0A412A26}" presName="diagram" presStyleCnt="0">
        <dgm:presLayoutVars>
          <dgm:chPref val="1"/>
          <dgm:dir/>
          <dgm:animOne val="branch"/>
          <dgm:animLvl val="lvl"/>
          <dgm:resizeHandles/>
        </dgm:presLayoutVars>
      </dgm:prSet>
      <dgm:spPr/>
      <dgm:t>
        <a:bodyPr/>
        <a:lstStyle/>
        <a:p>
          <a:endParaRPr lang="en-US"/>
        </a:p>
      </dgm:t>
    </dgm:pt>
    <dgm:pt modelId="{001696BC-8F34-4BB3-B71D-62CBB7B4077E}" type="pres">
      <dgm:prSet presAssocID="{677F458A-B28F-4DE4-846F-AE9632838863}" presName="root" presStyleCnt="0"/>
      <dgm:spPr/>
    </dgm:pt>
    <dgm:pt modelId="{A24730DF-A5DA-4D88-8105-196106A84FF4}" type="pres">
      <dgm:prSet presAssocID="{677F458A-B28F-4DE4-846F-AE9632838863}" presName="rootComposite" presStyleCnt="0"/>
      <dgm:spPr/>
    </dgm:pt>
    <dgm:pt modelId="{1BFD29DC-EF38-4721-AFB3-47A850B36CEB}" type="pres">
      <dgm:prSet presAssocID="{677F458A-B28F-4DE4-846F-AE9632838863}" presName="rootText" presStyleLbl="node1" presStyleIdx="0" presStyleCnt="3"/>
      <dgm:spPr/>
      <dgm:t>
        <a:bodyPr/>
        <a:lstStyle/>
        <a:p>
          <a:endParaRPr lang="en-US"/>
        </a:p>
      </dgm:t>
    </dgm:pt>
    <dgm:pt modelId="{D82D2E86-5910-48DA-9C4C-1E33E3693136}" type="pres">
      <dgm:prSet presAssocID="{677F458A-B28F-4DE4-846F-AE9632838863}" presName="rootConnector" presStyleLbl="node1" presStyleIdx="0" presStyleCnt="3"/>
      <dgm:spPr/>
      <dgm:t>
        <a:bodyPr/>
        <a:lstStyle/>
        <a:p>
          <a:endParaRPr lang="en-US"/>
        </a:p>
      </dgm:t>
    </dgm:pt>
    <dgm:pt modelId="{3DA1109F-B8E4-426C-9436-E1D55C1EB457}" type="pres">
      <dgm:prSet presAssocID="{677F458A-B28F-4DE4-846F-AE9632838863}" presName="childShape" presStyleCnt="0"/>
      <dgm:spPr/>
    </dgm:pt>
    <dgm:pt modelId="{F899D110-1ADE-44D1-BDA2-0D79594ADCEF}" type="pres">
      <dgm:prSet presAssocID="{9185816E-553A-47E1-8B59-FE9CDD98631E}" presName="Name13" presStyleLbl="parChTrans1D2" presStyleIdx="0" presStyleCnt="12"/>
      <dgm:spPr/>
      <dgm:t>
        <a:bodyPr/>
        <a:lstStyle/>
        <a:p>
          <a:endParaRPr lang="en-US"/>
        </a:p>
      </dgm:t>
    </dgm:pt>
    <dgm:pt modelId="{66B1A9DF-54DA-4585-A238-C70FF9C43E07}" type="pres">
      <dgm:prSet presAssocID="{83454253-0E25-45EB-AC66-D7B28B691961}" presName="childText" presStyleLbl="bgAcc1" presStyleIdx="0" presStyleCnt="12" custScaleX="149264">
        <dgm:presLayoutVars>
          <dgm:bulletEnabled val="1"/>
        </dgm:presLayoutVars>
      </dgm:prSet>
      <dgm:spPr/>
      <dgm:t>
        <a:bodyPr/>
        <a:lstStyle/>
        <a:p>
          <a:endParaRPr lang="en-US"/>
        </a:p>
      </dgm:t>
    </dgm:pt>
    <dgm:pt modelId="{10ED3267-0B1D-4C30-9DEC-5B567B057F25}" type="pres">
      <dgm:prSet presAssocID="{78DF178E-F548-42B5-8708-41C98FC63294}" presName="Name13" presStyleLbl="parChTrans1D2" presStyleIdx="1" presStyleCnt="12"/>
      <dgm:spPr/>
      <dgm:t>
        <a:bodyPr/>
        <a:lstStyle/>
        <a:p>
          <a:endParaRPr lang="en-US"/>
        </a:p>
      </dgm:t>
    </dgm:pt>
    <dgm:pt modelId="{226BE292-E893-4FB6-BCD6-6DD948CF0332}" type="pres">
      <dgm:prSet presAssocID="{EA75EEEA-7D39-4AFA-A9E9-2D9FB0CA9B57}" presName="childText" presStyleLbl="bgAcc1" presStyleIdx="1" presStyleCnt="12" custScaleX="149264">
        <dgm:presLayoutVars>
          <dgm:bulletEnabled val="1"/>
        </dgm:presLayoutVars>
      </dgm:prSet>
      <dgm:spPr/>
      <dgm:t>
        <a:bodyPr/>
        <a:lstStyle/>
        <a:p>
          <a:endParaRPr lang="en-US"/>
        </a:p>
      </dgm:t>
    </dgm:pt>
    <dgm:pt modelId="{A469DE70-3B46-425F-B12B-2FA294B5481B}" type="pres">
      <dgm:prSet presAssocID="{4F9CE71F-E04E-40A1-806F-23E0533BE38B}" presName="Name13" presStyleLbl="parChTrans1D2" presStyleIdx="2" presStyleCnt="12"/>
      <dgm:spPr/>
      <dgm:t>
        <a:bodyPr/>
        <a:lstStyle/>
        <a:p>
          <a:endParaRPr lang="en-US"/>
        </a:p>
      </dgm:t>
    </dgm:pt>
    <dgm:pt modelId="{2E556C6A-D0D9-489B-9521-42B367B5197E}" type="pres">
      <dgm:prSet presAssocID="{0DBB8C22-9D34-4220-B088-5E0CBABA2C17}" presName="childText" presStyleLbl="bgAcc1" presStyleIdx="2" presStyleCnt="12" custScaleX="149264">
        <dgm:presLayoutVars>
          <dgm:bulletEnabled val="1"/>
        </dgm:presLayoutVars>
      </dgm:prSet>
      <dgm:spPr/>
      <dgm:t>
        <a:bodyPr/>
        <a:lstStyle/>
        <a:p>
          <a:endParaRPr lang="en-US"/>
        </a:p>
      </dgm:t>
    </dgm:pt>
    <dgm:pt modelId="{6FA62E04-4BAB-4B30-9068-5A8B9AFDA5D9}" type="pres">
      <dgm:prSet presAssocID="{1DCE5AE1-2982-4FB8-8408-9DFC88450882}" presName="Name13" presStyleLbl="parChTrans1D2" presStyleIdx="3" presStyleCnt="12"/>
      <dgm:spPr/>
      <dgm:t>
        <a:bodyPr/>
        <a:lstStyle/>
        <a:p>
          <a:endParaRPr lang="en-US"/>
        </a:p>
      </dgm:t>
    </dgm:pt>
    <dgm:pt modelId="{CF69A5A5-5F0D-4E12-927C-425EB72AFFDB}" type="pres">
      <dgm:prSet presAssocID="{4565F3AE-A03A-4E3F-866B-739B8A5CB919}" presName="childText" presStyleLbl="bgAcc1" presStyleIdx="3" presStyleCnt="12" custScaleX="149264">
        <dgm:presLayoutVars>
          <dgm:bulletEnabled val="1"/>
        </dgm:presLayoutVars>
      </dgm:prSet>
      <dgm:spPr/>
      <dgm:t>
        <a:bodyPr/>
        <a:lstStyle/>
        <a:p>
          <a:endParaRPr lang="en-US"/>
        </a:p>
      </dgm:t>
    </dgm:pt>
    <dgm:pt modelId="{B6348EDE-B8F7-47B4-9644-DC014ACC7BF4}" type="pres">
      <dgm:prSet presAssocID="{F1EFB5FD-C315-4C1D-BBE3-F02EA4432E80}" presName="root" presStyleCnt="0"/>
      <dgm:spPr/>
    </dgm:pt>
    <dgm:pt modelId="{6956FF85-31C1-4F73-B3E9-3A8F426A11E8}" type="pres">
      <dgm:prSet presAssocID="{F1EFB5FD-C315-4C1D-BBE3-F02EA4432E80}" presName="rootComposite" presStyleCnt="0"/>
      <dgm:spPr/>
    </dgm:pt>
    <dgm:pt modelId="{520CD21C-5CAB-4712-84B7-99CCAA2C0240}" type="pres">
      <dgm:prSet presAssocID="{F1EFB5FD-C315-4C1D-BBE3-F02EA4432E80}" presName="rootText" presStyleLbl="node1" presStyleIdx="1" presStyleCnt="3"/>
      <dgm:spPr/>
      <dgm:t>
        <a:bodyPr/>
        <a:lstStyle/>
        <a:p>
          <a:endParaRPr lang="en-US"/>
        </a:p>
      </dgm:t>
    </dgm:pt>
    <dgm:pt modelId="{D7ED5137-8A7C-4471-8A6C-4E8A256E11D4}" type="pres">
      <dgm:prSet presAssocID="{F1EFB5FD-C315-4C1D-BBE3-F02EA4432E80}" presName="rootConnector" presStyleLbl="node1" presStyleIdx="1" presStyleCnt="3"/>
      <dgm:spPr/>
      <dgm:t>
        <a:bodyPr/>
        <a:lstStyle/>
        <a:p>
          <a:endParaRPr lang="en-US"/>
        </a:p>
      </dgm:t>
    </dgm:pt>
    <dgm:pt modelId="{630B3512-16F4-4DBA-9131-C808CDD74F06}" type="pres">
      <dgm:prSet presAssocID="{F1EFB5FD-C315-4C1D-BBE3-F02EA4432E80}" presName="childShape" presStyleCnt="0"/>
      <dgm:spPr/>
    </dgm:pt>
    <dgm:pt modelId="{D9FF3F72-64E3-4BCC-AC62-A0A68F251D0A}" type="pres">
      <dgm:prSet presAssocID="{DB6DCFCF-DE4C-4D80-9805-EBB94DDEDA81}" presName="Name13" presStyleLbl="parChTrans1D2" presStyleIdx="4" presStyleCnt="12"/>
      <dgm:spPr/>
      <dgm:t>
        <a:bodyPr/>
        <a:lstStyle/>
        <a:p>
          <a:endParaRPr lang="en-US"/>
        </a:p>
      </dgm:t>
    </dgm:pt>
    <dgm:pt modelId="{03225BA1-AD08-4100-9B1B-70A2813875A9}" type="pres">
      <dgm:prSet presAssocID="{D2971199-E8FF-49EF-B6CA-40984D26B67E}" presName="childText" presStyleLbl="bgAcc1" presStyleIdx="4" presStyleCnt="12" custScaleX="149264">
        <dgm:presLayoutVars>
          <dgm:bulletEnabled val="1"/>
        </dgm:presLayoutVars>
      </dgm:prSet>
      <dgm:spPr/>
      <dgm:t>
        <a:bodyPr/>
        <a:lstStyle/>
        <a:p>
          <a:endParaRPr lang="en-US"/>
        </a:p>
      </dgm:t>
    </dgm:pt>
    <dgm:pt modelId="{BCCA7468-6C00-4B6E-B891-3E345ACDA9FB}" type="pres">
      <dgm:prSet presAssocID="{1B8AEB87-5CBB-4D45-99E7-747E9C47131B}" presName="Name13" presStyleLbl="parChTrans1D2" presStyleIdx="5" presStyleCnt="12"/>
      <dgm:spPr/>
      <dgm:t>
        <a:bodyPr/>
        <a:lstStyle/>
        <a:p>
          <a:endParaRPr lang="en-US"/>
        </a:p>
      </dgm:t>
    </dgm:pt>
    <dgm:pt modelId="{01DC8418-933B-45AF-8B6E-61AFC632270B}" type="pres">
      <dgm:prSet presAssocID="{0277A3FA-82E4-4F7E-972A-096C048B80E9}" presName="childText" presStyleLbl="bgAcc1" presStyleIdx="5" presStyleCnt="12" custScaleX="149264">
        <dgm:presLayoutVars>
          <dgm:bulletEnabled val="1"/>
        </dgm:presLayoutVars>
      </dgm:prSet>
      <dgm:spPr/>
      <dgm:t>
        <a:bodyPr/>
        <a:lstStyle/>
        <a:p>
          <a:endParaRPr lang="en-US"/>
        </a:p>
      </dgm:t>
    </dgm:pt>
    <dgm:pt modelId="{9ED5BF67-E7A1-48C5-A703-E0FDC0A0DEED}" type="pres">
      <dgm:prSet presAssocID="{A95FE651-8966-4326-AF54-39AA0B51B13E}" presName="Name13" presStyleLbl="parChTrans1D2" presStyleIdx="6" presStyleCnt="12"/>
      <dgm:spPr/>
      <dgm:t>
        <a:bodyPr/>
        <a:lstStyle/>
        <a:p>
          <a:endParaRPr lang="en-US"/>
        </a:p>
      </dgm:t>
    </dgm:pt>
    <dgm:pt modelId="{37D24ED5-A6FE-4B2F-B2F4-4545D778592C}" type="pres">
      <dgm:prSet presAssocID="{93AC0AE4-A52A-46D0-B090-33F4F9864278}" presName="childText" presStyleLbl="bgAcc1" presStyleIdx="6" presStyleCnt="12" custScaleX="149264">
        <dgm:presLayoutVars>
          <dgm:bulletEnabled val="1"/>
        </dgm:presLayoutVars>
      </dgm:prSet>
      <dgm:spPr/>
      <dgm:t>
        <a:bodyPr/>
        <a:lstStyle/>
        <a:p>
          <a:endParaRPr lang="en-US"/>
        </a:p>
      </dgm:t>
    </dgm:pt>
    <dgm:pt modelId="{B59CE00D-BBB3-412A-9187-52FC3FB14745}" type="pres">
      <dgm:prSet presAssocID="{2ED9198B-EB33-418C-ABF1-E7A5A2233D02}" presName="Name13" presStyleLbl="parChTrans1D2" presStyleIdx="7" presStyleCnt="12"/>
      <dgm:spPr/>
      <dgm:t>
        <a:bodyPr/>
        <a:lstStyle/>
        <a:p>
          <a:endParaRPr lang="en-US"/>
        </a:p>
      </dgm:t>
    </dgm:pt>
    <dgm:pt modelId="{342E4C65-658B-434C-B04A-2C9F58247F52}" type="pres">
      <dgm:prSet presAssocID="{C4B9CDB3-8689-4D1D-9529-8FA8ABE8BD1D}" presName="childText" presStyleLbl="bgAcc1" presStyleIdx="7" presStyleCnt="12" custScaleX="149264">
        <dgm:presLayoutVars>
          <dgm:bulletEnabled val="1"/>
        </dgm:presLayoutVars>
      </dgm:prSet>
      <dgm:spPr/>
      <dgm:t>
        <a:bodyPr/>
        <a:lstStyle/>
        <a:p>
          <a:endParaRPr lang="en-US"/>
        </a:p>
      </dgm:t>
    </dgm:pt>
    <dgm:pt modelId="{AD09E6C6-98BE-481D-9602-FC46819DE26C}" type="pres">
      <dgm:prSet presAssocID="{66F33749-291D-424E-BFE8-44E86CCA45B9}" presName="root" presStyleCnt="0"/>
      <dgm:spPr/>
    </dgm:pt>
    <dgm:pt modelId="{7ED8685C-F7BF-4576-AB13-D49EF90F16F3}" type="pres">
      <dgm:prSet presAssocID="{66F33749-291D-424E-BFE8-44E86CCA45B9}" presName="rootComposite" presStyleCnt="0"/>
      <dgm:spPr/>
    </dgm:pt>
    <dgm:pt modelId="{54DF2130-CBCA-49D9-A458-D0FEDEC3AB4A}" type="pres">
      <dgm:prSet presAssocID="{66F33749-291D-424E-BFE8-44E86CCA45B9}" presName="rootText" presStyleLbl="node1" presStyleIdx="2" presStyleCnt="3"/>
      <dgm:spPr/>
      <dgm:t>
        <a:bodyPr/>
        <a:lstStyle/>
        <a:p>
          <a:endParaRPr lang="en-US"/>
        </a:p>
      </dgm:t>
    </dgm:pt>
    <dgm:pt modelId="{389CACF2-D13B-4AC6-8052-9D6A4BC37113}" type="pres">
      <dgm:prSet presAssocID="{66F33749-291D-424E-BFE8-44E86CCA45B9}" presName="rootConnector" presStyleLbl="node1" presStyleIdx="2" presStyleCnt="3"/>
      <dgm:spPr/>
      <dgm:t>
        <a:bodyPr/>
        <a:lstStyle/>
        <a:p>
          <a:endParaRPr lang="en-US"/>
        </a:p>
      </dgm:t>
    </dgm:pt>
    <dgm:pt modelId="{9EC07899-00B6-4D09-90BA-E9A4B4C7491A}" type="pres">
      <dgm:prSet presAssocID="{66F33749-291D-424E-BFE8-44E86CCA45B9}" presName="childShape" presStyleCnt="0"/>
      <dgm:spPr/>
    </dgm:pt>
    <dgm:pt modelId="{3773E55B-20FA-4764-9B40-2F74F3DF31E7}" type="pres">
      <dgm:prSet presAssocID="{2F14DF90-D0EC-4D69-B09B-64AD2FAD48F7}" presName="Name13" presStyleLbl="parChTrans1D2" presStyleIdx="8" presStyleCnt="12"/>
      <dgm:spPr/>
      <dgm:t>
        <a:bodyPr/>
        <a:lstStyle/>
        <a:p>
          <a:endParaRPr lang="en-US"/>
        </a:p>
      </dgm:t>
    </dgm:pt>
    <dgm:pt modelId="{B8C0B487-4E87-4525-95C6-201E653ED5D1}" type="pres">
      <dgm:prSet presAssocID="{D84747F4-D895-4909-85A7-83FA0C64CEE0}" presName="childText" presStyleLbl="bgAcc1" presStyleIdx="8" presStyleCnt="12" custScaleX="149264">
        <dgm:presLayoutVars>
          <dgm:bulletEnabled val="1"/>
        </dgm:presLayoutVars>
      </dgm:prSet>
      <dgm:spPr/>
      <dgm:t>
        <a:bodyPr/>
        <a:lstStyle/>
        <a:p>
          <a:endParaRPr lang="en-US"/>
        </a:p>
      </dgm:t>
    </dgm:pt>
    <dgm:pt modelId="{7CA7E928-C2D3-448F-B2ED-A0BB0472636D}" type="pres">
      <dgm:prSet presAssocID="{CB0B3944-68D2-48D2-AA5A-8C956D247DBC}" presName="Name13" presStyleLbl="parChTrans1D2" presStyleIdx="9" presStyleCnt="12"/>
      <dgm:spPr/>
      <dgm:t>
        <a:bodyPr/>
        <a:lstStyle/>
        <a:p>
          <a:endParaRPr lang="en-US"/>
        </a:p>
      </dgm:t>
    </dgm:pt>
    <dgm:pt modelId="{F0560435-CB44-4354-B299-2A915E04541A}" type="pres">
      <dgm:prSet presAssocID="{699E49F9-9D9B-4CC7-99D7-9BFA72EF29EA}" presName="childText" presStyleLbl="bgAcc1" presStyleIdx="9" presStyleCnt="12" custScaleX="149264">
        <dgm:presLayoutVars>
          <dgm:bulletEnabled val="1"/>
        </dgm:presLayoutVars>
      </dgm:prSet>
      <dgm:spPr/>
      <dgm:t>
        <a:bodyPr/>
        <a:lstStyle/>
        <a:p>
          <a:endParaRPr lang="en-US"/>
        </a:p>
      </dgm:t>
    </dgm:pt>
    <dgm:pt modelId="{90E401EF-A32D-4D18-BF45-8A1C93DC640E}" type="pres">
      <dgm:prSet presAssocID="{B7D4FBD0-F78D-4E6D-9A7F-B755EDC0091E}" presName="Name13" presStyleLbl="parChTrans1D2" presStyleIdx="10" presStyleCnt="12"/>
      <dgm:spPr/>
      <dgm:t>
        <a:bodyPr/>
        <a:lstStyle/>
        <a:p>
          <a:endParaRPr lang="en-US"/>
        </a:p>
      </dgm:t>
    </dgm:pt>
    <dgm:pt modelId="{7C3F49E3-E1B0-47AA-A7A5-3E1D0248283F}" type="pres">
      <dgm:prSet presAssocID="{B4F4F1A7-FDE4-4E7F-B553-B01A5A222133}" presName="childText" presStyleLbl="bgAcc1" presStyleIdx="10" presStyleCnt="12" custScaleX="149264">
        <dgm:presLayoutVars>
          <dgm:bulletEnabled val="1"/>
        </dgm:presLayoutVars>
      </dgm:prSet>
      <dgm:spPr/>
      <dgm:t>
        <a:bodyPr/>
        <a:lstStyle/>
        <a:p>
          <a:endParaRPr lang="en-US"/>
        </a:p>
      </dgm:t>
    </dgm:pt>
    <dgm:pt modelId="{CA322C10-F50C-4D80-84F5-B147AB7766E0}" type="pres">
      <dgm:prSet presAssocID="{E3D4835E-D250-46A2-98FF-16A79A333798}" presName="Name13" presStyleLbl="parChTrans1D2" presStyleIdx="11" presStyleCnt="12"/>
      <dgm:spPr/>
      <dgm:t>
        <a:bodyPr/>
        <a:lstStyle/>
        <a:p>
          <a:endParaRPr lang="en-US"/>
        </a:p>
      </dgm:t>
    </dgm:pt>
    <dgm:pt modelId="{E72CB138-BF4B-48BB-A838-955B7F769055}" type="pres">
      <dgm:prSet presAssocID="{38256998-1252-409A-ACFD-186ED525A700}" presName="childText" presStyleLbl="bgAcc1" presStyleIdx="11" presStyleCnt="12" custScaleX="149264">
        <dgm:presLayoutVars>
          <dgm:bulletEnabled val="1"/>
        </dgm:presLayoutVars>
      </dgm:prSet>
      <dgm:spPr/>
      <dgm:t>
        <a:bodyPr/>
        <a:lstStyle/>
        <a:p>
          <a:endParaRPr lang="en-US"/>
        </a:p>
      </dgm:t>
    </dgm:pt>
  </dgm:ptLst>
  <dgm:cxnLst>
    <dgm:cxn modelId="{7486EA23-E535-4D0B-8D51-0E97C2B683E2}" type="presOf" srcId="{2F14DF90-D0EC-4D69-B09B-64AD2FAD48F7}" destId="{3773E55B-20FA-4764-9B40-2F74F3DF31E7}" srcOrd="0" destOrd="0" presId="urn:microsoft.com/office/officeart/2005/8/layout/hierarchy3"/>
    <dgm:cxn modelId="{3949ADE9-EA87-4B4B-B24B-AD820E885856}" type="presOf" srcId="{677F458A-B28F-4DE4-846F-AE9632838863}" destId="{D82D2E86-5910-48DA-9C4C-1E33E3693136}" srcOrd="1" destOrd="0" presId="urn:microsoft.com/office/officeart/2005/8/layout/hierarchy3"/>
    <dgm:cxn modelId="{AFB82151-FA43-4154-81EE-630BDD2976C7}" srcId="{F1EFB5FD-C315-4C1D-BBE3-F02EA4432E80}" destId="{93AC0AE4-A52A-46D0-B090-33F4F9864278}" srcOrd="2" destOrd="0" parTransId="{A95FE651-8966-4326-AF54-39AA0B51B13E}" sibTransId="{86993EF4-6FBF-4519-8E9E-6AFC48DFE103}"/>
    <dgm:cxn modelId="{D4A544DA-1502-49F3-B8BB-58598ADB5251}" type="presOf" srcId="{0DBB8C22-9D34-4220-B088-5E0CBABA2C17}" destId="{2E556C6A-D0D9-489B-9521-42B367B5197E}" srcOrd="0" destOrd="0" presId="urn:microsoft.com/office/officeart/2005/8/layout/hierarchy3"/>
    <dgm:cxn modelId="{B662C953-D2C4-4D92-8FA7-8A0BD3D5186D}" type="presOf" srcId="{F1EFB5FD-C315-4C1D-BBE3-F02EA4432E80}" destId="{520CD21C-5CAB-4712-84B7-99CCAA2C0240}" srcOrd="0" destOrd="0" presId="urn:microsoft.com/office/officeart/2005/8/layout/hierarchy3"/>
    <dgm:cxn modelId="{5903FBA8-556A-43F3-A6AE-90BA9093A29C}" srcId="{66F33749-291D-424E-BFE8-44E86CCA45B9}" destId="{B4F4F1A7-FDE4-4E7F-B553-B01A5A222133}" srcOrd="2" destOrd="0" parTransId="{B7D4FBD0-F78D-4E6D-9A7F-B755EDC0091E}" sibTransId="{C8DCBB1C-6134-470E-AB2D-9FA4521B6FE0}"/>
    <dgm:cxn modelId="{5A740984-7167-4A5E-9852-EE00F4369ED9}" type="presOf" srcId="{E3D4835E-D250-46A2-98FF-16A79A333798}" destId="{CA322C10-F50C-4D80-84F5-B147AB7766E0}" srcOrd="0" destOrd="0" presId="urn:microsoft.com/office/officeart/2005/8/layout/hierarchy3"/>
    <dgm:cxn modelId="{A1732464-FD68-49CD-90AF-6106A436CCC6}" type="presOf" srcId="{AFCFE782-F954-4CA6-BD96-1C7D0A412A26}" destId="{7CDC0A5F-EC4C-4DDD-BD70-DDF509CC92F6}" srcOrd="0" destOrd="0" presId="urn:microsoft.com/office/officeart/2005/8/layout/hierarchy3"/>
    <dgm:cxn modelId="{AD5AC491-560D-402E-9971-598A0BA43498}" srcId="{677F458A-B28F-4DE4-846F-AE9632838863}" destId="{4565F3AE-A03A-4E3F-866B-739B8A5CB919}" srcOrd="3" destOrd="0" parTransId="{1DCE5AE1-2982-4FB8-8408-9DFC88450882}" sibTransId="{EB4C86FE-29A8-4789-9FD4-9755E0968FEB}"/>
    <dgm:cxn modelId="{C9696EFB-37D6-4833-B57C-1DA56ED0936F}" type="presOf" srcId="{1B8AEB87-5CBB-4D45-99E7-747E9C47131B}" destId="{BCCA7468-6C00-4B6E-B891-3E345ACDA9FB}" srcOrd="0" destOrd="0" presId="urn:microsoft.com/office/officeart/2005/8/layout/hierarchy3"/>
    <dgm:cxn modelId="{38EAF878-E63B-4198-8D79-E4DAA1BB4DA9}" type="presOf" srcId="{B4F4F1A7-FDE4-4E7F-B553-B01A5A222133}" destId="{7C3F49E3-E1B0-47AA-A7A5-3E1D0248283F}" srcOrd="0" destOrd="0" presId="urn:microsoft.com/office/officeart/2005/8/layout/hierarchy3"/>
    <dgm:cxn modelId="{506FCDCD-B48B-434A-90C4-BC3A1DF7C321}" srcId="{677F458A-B28F-4DE4-846F-AE9632838863}" destId="{0DBB8C22-9D34-4220-B088-5E0CBABA2C17}" srcOrd="2" destOrd="0" parTransId="{4F9CE71F-E04E-40A1-806F-23E0533BE38B}" sibTransId="{63236871-5CCA-4D9B-9E25-CBA1FD6D5C97}"/>
    <dgm:cxn modelId="{1FD39676-AEB1-46E7-AE7C-0733B15B1951}" srcId="{F1EFB5FD-C315-4C1D-BBE3-F02EA4432E80}" destId="{C4B9CDB3-8689-4D1D-9529-8FA8ABE8BD1D}" srcOrd="3" destOrd="0" parTransId="{2ED9198B-EB33-418C-ABF1-E7A5A2233D02}" sibTransId="{367E6452-45F3-40F3-A53F-6D77E61676E4}"/>
    <dgm:cxn modelId="{72C0E228-5CF8-4889-BCA0-617EC24C47C7}" type="presOf" srcId="{677F458A-B28F-4DE4-846F-AE9632838863}" destId="{1BFD29DC-EF38-4721-AFB3-47A850B36CEB}" srcOrd="0" destOrd="0" presId="urn:microsoft.com/office/officeart/2005/8/layout/hierarchy3"/>
    <dgm:cxn modelId="{65845808-A5A6-41A6-9C51-BCA5172666BA}" type="presOf" srcId="{C4B9CDB3-8689-4D1D-9529-8FA8ABE8BD1D}" destId="{342E4C65-658B-434C-B04A-2C9F58247F52}" srcOrd="0" destOrd="0" presId="urn:microsoft.com/office/officeart/2005/8/layout/hierarchy3"/>
    <dgm:cxn modelId="{374C47C9-D333-4F5F-857E-03BF156822C1}" type="presOf" srcId="{A95FE651-8966-4326-AF54-39AA0B51B13E}" destId="{9ED5BF67-E7A1-48C5-A703-E0FDC0A0DEED}" srcOrd="0" destOrd="0" presId="urn:microsoft.com/office/officeart/2005/8/layout/hierarchy3"/>
    <dgm:cxn modelId="{7BD3C203-706B-49C0-8B09-BB96D8E18E6D}" srcId="{AFCFE782-F954-4CA6-BD96-1C7D0A412A26}" destId="{66F33749-291D-424E-BFE8-44E86CCA45B9}" srcOrd="2" destOrd="0" parTransId="{7D060548-3114-40E1-873E-247FEE700FBF}" sibTransId="{6060A780-7349-4A00-8F40-D651A53641DD}"/>
    <dgm:cxn modelId="{8641B82C-1084-451F-B40F-8D48C30C4909}" srcId="{677F458A-B28F-4DE4-846F-AE9632838863}" destId="{83454253-0E25-45EB-AC66-D7B28B691961}" srcOrd="0" destOrd="0" parTransId="{9185816E-553A-47E1-8B59-FE9CDD98631E}" sibTransId="{8797AC54-D5EB-41A9-B52A-77FBA7D74D75}"/>
    <dgm:cxn modelId="{CD152375-3368-4A9C-AD91-2EAC7F199B95}" srcId="{677F458A-B28F-4DE4-846F-AE9632838863}" destId="{EA75EEEA-7D39-4AFA-A9E9-2D9FB0CA9B57}" srcOrd="1" destOrd="0" parTransId="{78DF178E-F548-42B5-8708-41C98FC63294}" sibTransId="{80F1035D-A21C-414D-AA9C-A0896D704454}"/>
    <dgm:cxn modelId="{6AD99E1D-08D4-4B1A-B41A-9B7B6FD37EBC}" srcId="{AFCFE782-F954-4CA6-BD96-1C7D0A412A26}" destId="{F1EFB5FD-C315-4C1D-BBE3-F02EA4432E80}" srcOrd="1" destOrd="0" parTransId="{3D8DA723-F577-4431-AFC5-7E23EC249B27}" sibTransId="{56F2FD5C-364B-47F6-BECC-DA63C0DE64F5}"/>
    <dgm:cxn modelId="{B2755135-22B9-445C-BD66-B864A404581F}" type="presOf" srcId="{93AC0AE4-A52A-46D0-B090-33F4F9864278}" destId="{37D24ED5-A6FE-4B2F-B2F4-4545D778592C}" srcOrd="0" destOrd="0" presId="urn:microsoft.com/office/officeart/2005/8/layout/hierarchy3"/>
    <dgm:cxn modelId="{874AA50B-270F-481E-8C0C-FAA7810CF038}" type="presOf" srcId="{66F33749-291D-424E-BFE8-44E86CCA45B9}" destId="{54DF2130-CBCA-49D9-A458-D0FEDEC3AB4A}" srcOrd="0" destOrd="0" presId="urn:microsoft.com/office/officeart/2005/8/layout/hierarchy3"/>
    <dgm:cxn modelId="{C5CA275E-88CE-4E6E-B5A8-B39B37EAFB50}" type="presOf" srcId="{CB0B3944-68D2-48D2-AA5A-8C956D247DBC}" destId="{7CA7E928-C2D3-448F-B2ED-A0BB0472636D}" srcOrd="0" destOrd="0" presId="urn:microsoft.com/office/officeart/2005/8/layout/hierarchy3"/>
    <dgm:cxn modelId="{7645DB2A-C88D-4373-B967-8C564995588E}" type="presOf" srcId="{4F9CE71F-E04E-40A1-806F-23E0533BE38B}" destId="{A469DE70-3B46-425F-B12B-2FA294B5481B}" srcOrd="0" destOrd="0" presId="urn:microsoft.com/office/officeart/2005/8/layout/hierarchy3"/>
    <dgm:cxn modelId="{2EBB790E-68EE-49A5-9447-4143C66D84B1}" type="presOf" srcId="{F1EFB5FD-C315-4C1D-BBE3-F02EA4432E80}" destId="{D7ED5137-8A7C-4471-8A6C-4E8A256E11D4}" srcOrd="1" destOrd="0" presId="urn:microsoft.com/office/officeart/2005/8/layout/hierarchy3"/>
    <dgm:cxn modelId="{5B3DA258-D7A7-457E-9A4C-BCE991B1A0FB}" type="presOf" srcId="{78DF178E-F548-42B5-8708-41C98FC63294}" destId="{10ED3267-0B1D-4C30-9DEC-5B567B057F25}" srcOrd="0" destOrd="0" presId="urn:microsoft.com/office/officeart/2005/8/layout/hierarchy3"/>
    <dgm:cxn modelId="{6A17207C-7407-4F2D-877A-7A637085CA90}" srcId="{AFCFE782-F954-4CA6-BD96-1C7D0A412A26}" destId="{677F458A-B28F-4DE4-846F-AE9632838863}" srcOrd="0" destOrd="0" parTransId="{54DB6780-4109-4F9A-B4E9-577BCA3E8F3B}" sibTransId="{E74918CD-A70F-4CA4-A2F7-97C695A7D543}"/>
    <dgm:cxn modelId="{CCF72EB0-F6D2-43C1-BD2D-E6BB583B021A}" srcId="{66F33749-291D-424E-BFE8-44E86CCA45B9}" destId="{38256998-1252-409A-ACFD-186ED525A700}" srcOrd="3" destOrd="0" parTransId="{E3D4835E-D250-46A2-98FF-16A79A333798}" sibTransId="{588A4D6D-10C1-44A1-AC08-C05204EA12F6}"/>
    <dgm:cxn modelId="{ADE9BA1B-4358-4F9B-999D-6BA471348750}" srcId="{F1EFB5FD-C315-4C1D-BBE3-F02EA4432E80}" destId="{D2971199-E8FF-49EF-B6CA-40984D26B67E}" srcOrd="0" destOrd="0" parTransId="{DB6DCFCF-DE4C-4D80-9805-EBB94DDEDA81}" sibTransId="{958E51D9-B12C-4068-915D-77BC97603FA0}"/>
    <dgm:cxn modelId="{187357BA-8486-4B88-A678-08E672B7E56A}" srcId="{66F33749-291D-424E-BFE8-44E86CCA45B9}" destId="{699E49F9-9D9B-4CC7-99D7-9BFA72EF29EA}" srcOrd="1" destOrd="0" parTransId="{CB0B3944-68D2-48D2-AA5A-8C956D247DBC}" sibTransId="{75FC4B62-A5D8-477A-B927-6A04D9F52FD0}"/>
    <dgm:cxn modelId="{8E1A768C-EE1C-4E0C-9F85-C0763F83E6DC}" type="presOf" srcId="{4565F3AE-A03A-4E3F-866B-739B8A5CB919}" destId="{CF69A5A5-5F0D-4E12-927C-425EB72AFFDB}" srcOrd="0" destOrd="0" presId="urn:microsoft.com/office/officeart/2005/8/layout/hierarchy3"/>
    <dgm:cxn modelId="{8D9A9814-6B6B-4766-98F5-391E28D7AAA1}" type="presOf" srcId="{D2971199-E8FF-49EF-B6CA-40984D26B67E}" destId="{03225BA1-AD08-4100-9B1B-70A2813875A9}" srcOrd="0" destOrd="0" presId="urn:microsoft.com/office/officeart/2005/8/layout/hierarchy3"/>
    <dgm:cxn modelId="{C0D7C4FD-DA4C-4962-B18E-54A5F0E2DA06}" type="presOf" srcId="{66F33749-291D-424E-BFE8-44E86CCA45B9}" destId="{389CACF2-D13B-4AC6-8052-9D6A4BC37113}" srcOrd="1" destOrd="0" presId="urn:microsoft.com/office/officeart/2005/8/layout/hierarchy3"/>
    <dgm:cxn modelId="{D96C0143-530E-4201-BC58-12B6A66F92C8}" srcId="{F1EFB5FD-C315-4C1D-BBE3-F02EA4432E80}" destId="{0277A3FA-82E4-4F7E-972A-096C048B80E9}" srcOrd="1" destOrd="0" parTransId="{1B8AEB87-5CBB-4D45-99E7-747E9C47131B}" sibTransId="{662DCB29-56C4-44BA-A0DE-BD2140459769}"/>
    <dgm:cxn modelId="{D9439D8E-5924-4690-B23E-0D30A06C6485}" type="presOf" srcId="{EA75EEEA-7D39-4AFA-A9E9-2D9FB0CA9B57}" destId="{226BE292-E893-4FB6-BCD6-6DD948CF0332}" srcOrd="0" destOrd="0" presId="urn:microsoft.com/office/officeart/2005/8/layout/hierarchy3"/>
    <dgm:cxn modelId="{2994B563-B3A0-40D9-86CD-B321B43AF5E2}" type="presOf" srcId="{DB6DCFCF-DE4C-4D80-9805-EBB94DDEDA81}" destId="{D9FF3F72-64E3-4BCC-AC62-A0A68F251D0A}" srcOrd="0" destOrd="0" presId="urn:microsoft.com/office/officeart/2005/8/layout/hierarchy3"/>
    <dgm:cxn modelId="{A36D2085-47CA-4418-A9AD-D37E6D116C03}" type="presOf" srcId="{699E49F9-9D9B-4CC7-99D7-9BFA72EF29EA}" destId="{F0560435-CB44-4354-B299-2A915E04541A}" srcOrd="0" destOrd="0" presId="urn:microsoft.com/office/officeart/2005/8/layout/hierarchy3"/>
    <dgm:cxn modelId="{1EA92845-58FB-4D98-9C09-C8855E8D82A0}" srcId="{66F33749-291D-424E-BFE8-44E86CCA45B9}" destId="{D84747F4-D895-4909-85A7-83FA0C64CEE0}" srcOrd="0" destOrd="0" parTransId="{2F14DF90-D0EC-4D69-B09B-64AD2FAD48F7}" sibTransId="{D17B8FDC-C43D-497F-AF7B-6901664C932E}"/>
    <dgm:cxn modelId="{E7D10309-7A30-4B6B-80AE-F98F2653D8C7}" type="presOf" srcId="{83454253-0E25-45EB-AC66-D7B28B691961}" destId="{66B1A9DF-54DA-4585-A238-C70FF9C43E07}" srcOrd="0" destOrd="0" presId="urn:microsoft.com/office/officeart/2005/8/layout/hierarchy3"/>
    <dgm:cxn modelId="{9A496DF0-5280-45E1-B3F4-AF04D7A4C855}" type="presOf" srcId="{2ED9198B-EB33-418C-ABF1-E7A5A2233D02}" destId="{B59CE00D-BBB3-412A-9187-52FC3FB14745}" srcOrd="0" destOrd="0" presId="urn:microsoft.com/office/officeart/2005/8/layout/hierarchy3"/>
    <dgm:cxn modelId="{8E83A355-243B-4F8D-9BE7-1B5DB5ADE077}" type="presOf" srcId="{D84747F4-D895-4909-85A7-83FA0C64CEE0}" destId="{B8C0B487-4E87-4525-95C6-201E653ED5D1}" srcOrd="0" destOrd="0" presId="urn:microsoft.com/office/officeart/2005/8/layout/hierarchy3"/>
    <dgm:cxn modelId="{04103971-EB5C-4564-BC15-BA4774FE5EF4}" type="presOf" srcId="{1DCE5AE1-2982-4FB8-8408-9DFC88450882}" destId="{6FA62E04-4BAB-4B30-9068-5A8B9AFDA5D9}" srcOrd="0" destOrd="0" presId="urn:microsoft.com/office/officeart/2005/8/layout/hierarchy3"/>
    <dgm:cxn modelId="{F0670D6D-2C93-4BBF-AB58-54C9439496CF}" type="presOf" srcId="{B7D4FBD0-F78D-4E6D-9A7F-B755EDC0091E}" destId="{90E401EF-A32D-4D18-BF45-8A1C93DC640E}" srcOrd="0" destOrd="0" presId="urn:microsoft.com/office/officeart/2005/8/layout/hierarchy3"/>
    <dgm:cxn modelId="{5511257B-CA6F-4C36-A7C3-9FC64CBAFF0B}" type="presOf" srcId="{9185816E-553A-47E1-8B59-FE9CDD98631E}" destId="{F899D110-1ADE-44D1-BDA2-0D79594ADCEF}" srcOrd="0" destOrd="0" presId="urn:microsoft.com/office/officeart/2005/8/layout/hierarchy3"/>
    <dgm:cxn modelId="{B3D2414C-FB81-4D2D-A251-3991A20D1CFC}" type="presOf" srcId="{0277A3FA-82E4-4F7E-972A-096C048B80E9}" destId="{01DC8418-933B-45AF-8B6E-61AFC632270B}" srcOrd="0" destOrd="0" presId="urn:microsoft.com/office/officeart/2005/8/layout/hierarchy3"/>
    <dgm:cxn modelId="{29796544-4166-4EB9-B1B2-B34064750765}" type="presOf" srcId="{38256998-1252-409A-ACFD-186ED525A700}" destId="{E72CB138-BF4B-48BB-A838-955B7F769055}" srcOrd="0" destOrd="0" presId="urn:microsoft.com/office/officeart/2005/8/layout/hierarchy3"/>
    <dgm:cxn modelId="{76CFFE55-EC70-4FBC-815B-066ECFD1E2F7}" type="presParOf" srcId="{7CDC0A5F-EC4C-4DDD-BD70-DDF509CC92F6}" destId="{001696BC-8F34-4BB3-B71D-62CBB7B4077E}" srcOrd="0" destOrd="0" presId="urn:microsoft.com/office/officeart/2005/8/layout/hierarchy3"/>
    <dgm:cxn modelId="{34A18E1A-2D43-4A4A-A617-8358B5A532BA}" type="presParOf" srcId="{001696BC-8F34-4BB3-B71D-62CBB7B4077E}" destId="{A24730DF-A5DA-4D88-8105-196106A84FF4}" srcOrd="0" destOrd="0" presId="urn:microsoft.com/office/officeart/2005/8/layout/hierarchy3"/>
    <dgm:cxn modelId="{EE739C62-F328-4458-9C30-258E124FE2FC}" type="presParOf" srcId="{A24730DF-A5DA-4D88-8105-196106A84FF4}" destId="{1BFD29DC-EF38-4721-AFB3-47A850B36CEB}" srcOrd="0" destOrd="0" presId="urn:microsoft.com/office/officeart/2005/8/layout/hierarchy3"/>
    <dgm:cxn modelId="{EA88B50C-3E79-4A2C-BFAD-E142CCD72742}" type="presParOf" srcId="{A24730DF-A5DA-4D88-8105-196106A84FF4}" destId="{D82D2E86-5910-48DA-9C4C-1E33E3693136}" srcOrd="1" destOrd="0" presId="urn:microsoft.com/office/officeart/2005/8/layout/hierarchy3"/>
    <dgm:cxn modelId="{CEB2B47B-5A3C-4302-8FCD-CEF58D1B37DE}" type="presParOf" srcId="{001696BC-8F34-4BB3-B71D-62CBB7B4077E}" destId="{3DA1109F-B8E4-426C-9436-E1D55C1EB457}" srcOrd="1" destOrd="0" presId="urn:microsoft.com/office/officeart/2005/8/layout/hierarchy3"/>
    <dgm:cxn modelId="{59E5002D-C2AF-4C05-9BF0-E4FAFD865AFF}" type="presParOf" srcId="{3DA1109F-B8E4-426C-9436-E1D55C1EB457}" destId="{F899D110-1ADE-44D1-BDA2-0D79594ADCEF}" srcOrd="0" destOrd="0" presId="urn:microsoft.com/office/officeart/2005/8/layout/hierarchy3"/>
    <dgm:cxn modelId="{E201BE29-5173-4226-B8E8-AB8D60D1DFCD}" type="presParOf" srcId="{3DA1109F-B8E4-426C-9436-E1D55C1EB457}" destId="{66B1A9DF-54DA-4585-A238-C70FF9C43E07}" srcOrd="1" destOrd="0" presId="urn:microsoft.com/office/officeart/2005/8/layout/hierarchy3"/>
    <dgm:cxn modelId="{FEAA4E2D-09F3-4D82-AEF2-B061CB290539}" type="presParOf" srcId="{3DA1109F-B8E4-426C-9436-E1D55C1EB457}" destId="{10ED3267-0B1D-4C30-9DEC-5B567B057F25}" srcOrd="2" destOrd="0" presId="urn:microsoft.com/office/officeart/2005/8/layout/hierarchy3"/>
    <dgm:cxn modelId="{36346A53-189A-4B88-868A-4DD0DF3286BE}" type="presParOf" srcId="{3DA1109F-B8E4-426C-9436-E1D55C1EB457}" destId="{226BE292-E893-4FB6-BCD6-6DD948CF0332}" srcOrd="3" destOrd="0" presId="urn:microsoft.com/office/officeart/2005/8/layout/hierarchy3"/>
    <dgm:cxn modelId="{BBB8F870-9653-4675-9F33-5445D2F10110}" type="presParOf" srcId="{3DA1109F-B8E4-426C-9436-E1D55C1EB457}" destId="{A469DE70-3B46-425F-B12B-2FA294B5481B}" srcOrd="4" destOrd="0" presId="urn:microsoft.com/office/officeart/2005/8/layout/hierarchy3"/>
    <dgm:cxn modelId="{30C8CCAE-CAD6-4A5C-8C1B-D9778E6B18F6}" type="presParOf" srcId="{3DA1109F-B8E4-426C-9436-E1D55C1EB457}" destId="{2E556C6A-D0D9-489B-9521-42B367B5197E}" srcOrd="5" destOrd="0" presId="urn:microsoft.com/office/officeart/2005/8/layout/hierarchy3"/>
    <dgm:cxn modelId="{913ED751-A571-44E9-B584-8ADFEDF34160}" type="presParOf" srcId="{3DA1109F-B8E4-426C-9436-E1D55C1EB457}" destId="{6FA62E04-4BAB-4B30-9068-5A8B9AFDA5D9}" srcOrd="6" destOrd="0" presId="urn:microsoft.com/office/officeart/2005/8/layout/hierarchy3"/>
    <dgm:cxn modelId="{85F6A110-714B-4B2A-B6B4-31676B72B9DD}" type="presParOf" srcId="{3DA1109F-B8E4-426C-9436-E1D55C1EB457}" destId="{CF69A5A5-5F0D-4E12-927C-425EB72AFFDB}" srcOrd="7" destOrd="0" presId="urn:microsoft.com/office/officeart/2005/8/layout/hierarchy3"/>
    <dgm:cxn modelId="{80199EFA-0019-4002-AAA5-E6940FBF1260}" type="presParOf" srcId="{7CDC0A5F-EC4C-4DDD-BD70-DDF509CC92F6}" destId="{B6348EDE-B8F7-47B4-9644-DC014ACC7BF4}" srcOrd="1" destOrd="0" presId="urn:microsoft.com/office/officeart/2005/8/layout/hierarchy3"/>
    <dgm:cxn modelId="{97C0A850-B303-4BA7-8617-A8DCAC771A9E}" type="presParOf" srcId="{B6348EDE-B8F7-47B4-9644-DC014ACC7BF4}" destId="{6956FF85-31C1-4F73-B3E9-3A8F426A11E8}" srcOrd="0" destOrd="0" presId="urn:microsoft.com/office/officeart/2005/8/layout/hierarchy3"/>
    <dgm:cxn modelId="{25A5085B-4DD8-472C-8504-B936A096AF62}" type="presParOf" srcId="{6956FF85-31C1-4F73-B3E9-3A8F426A11E8}" destId="{520CD21C-5CAB-4712-84B7-99CCAA2C0240}" srcOrd="0" destOrd="0" presId="urn:microsoft.com/office/officeart/2005/8/layout/hierarchy3"/>
    <dgm:cxn modelId="{D781B7FA-3DDA-4C39-8839-AB927A9D7AD4}" type="presParOf" srcId="{6956FF85-31C1-4F73-B3E9-3A8F426A11E8}" destId="{D7ED5137-8A7C-4471-8A6C-4E8A256E11D4}" srcOrd="1" destOrd="0" presId="urn:microsoft.com/office/officeart/2005/8/layout/hierarchy3"/>
    <dgm:cxn modelId="{D46F9F95-CBEF-4432-9709-35C7A70A8D43}" type="presParOf" srcId="{B6348EDE-B8F7-47B4-9644-DC014ACC7BF4}" destId="{630B3512-16F4-4DBA-9131-C808CDD74F06}" srcOrd="1" destOrd="0" presId="urn:microsoft.com/office/officeart/2005/8/layout/hierarchy3"/>
    <dgm:cxn modelId="{AB11D151-59F9-4FCF-A986-71E08909F0EB}" type="presParOf" srcId="{630B3512-16F4-4DBA-9131-C808CDD74F06}" destId="{D9FF3F72-64E3-4BCC-AC62-A0A68F251D0A}" srcOrd="0" destOrd="0" presId="urn:microsoft.com/office/officeart/2005/8/layout/hierarchy3"/>
    <dgm:cxn modelId="{056868A9-CBC7-4F4E-BF30-C44DBCF4EFDB}" type="presParOf" srcId="{630B3512-16F4-4DBA-9131-C808CDD74F06}" destId="{03225BA1-AD08-4100-9B1B-70A2813875A9}" srcOrd="1" destOrd="0" presId="urn:microsoft.com/office/officeart/2005/8/layout/hierarchy3"/>
    <dgm:cxn modelId="{9DCF2A4D-42B6-4770-A81C-D4B44B3AA21D}" type="presParOf" srcId="{630B3512-16F4-4DBA-9131-C808CDD74F06}" destId="{BCCA7468-6C00-4B6E-B891-3E345ACDA9FB}" srcOrd="2" destOrd="0" presId="urn:microsoft.com/office/officeart/2005/8/layout/hierarchy3"/>
    <dgm:cxn modelId="{46E4B201-331F-4C67-A5F3-5F4ECA2AB0D9}" type="presParOf" srcId="{630B3512-16F4-4DBA-9131-C808CDD74F06}" destId="{01DC8418-933B-45AF-8B6E-61AFC632270B}" srcOrd="3" destOrd="0" presId="urn:microsoft.com/office/officeart/2005/8/layout/hierarchy3"/>
    <dgm:cxn modelId="{0410F3A8-2E55-4973-A416-AD8D86FCD7E5}" type="presParOf" srcId="{630B3512-16F4-4DBA-9131-C808CDD74F06}" destId="{9ED5BF67-E7A1-48C5-A703-E0FDC0A0DEED}" srcOrd="4" destOrd="0" presId="urn:microsoft.com/office/officeart/2005/8/layout/hierarchy3"/>
    <dgm:cxn modelId="{0E6A8897-092E-4F4D-948D-B25BFE3FD052}" type="presParOf" srcId="{630B3512-16F4-4DBA-9131-C808CDD74F06}" destId="{37D24ED5-A6FE-4B2F-B2F4-4545D778592C}" srcOrd="5" destOrd="0" presId="urn:microsoft.com/office/officeart/2005/8/layout/hierarchy3"/>
    <dgm:cxn modelId="{ECF83AC7-B67B-4C1A-89BA-4E9990823641}" type="presParOf" srcId="{630B3512-16F4-4DBA-9131-C808CDD74F06}" destId="{B59CE00D-BBB3-412A-9187-52FC3FB14745}" srcOrd="6" destOrd="0" presId="urn:microsoft.com/office/officeart/2005/8/layout/hierarchy3"/>
    <dgm:cxn modelId="{A3C79772-54C9-4BFB-9062-589494E5C1D4}" type="presParOf" srcId="{630B3512-16F4-4DBA-9131-C808CDD74F06}" destId="{342E4C65-658B-434C-B04A-2C9F58247F52}" srcOrd="7" destOrd="0" presId="urn:microsoft.com/office/officeart/2005/8/layout/hierarchy3"/>
    <dgm:cxn modelId="{92A56962-56B4-4A69-B809-B5B2E5E71CF2}" type="presParOf" srcId="{7CDC0A5F-EC4C-4DDD-BD70-DDF509CC92F6}" destId="{AD09E6C6-98BE-481D-9602-FC46819DE26C}" srcOrd="2" destOrd="0" presId="urn:microsoft.com/office/officeart/2005/8/layout/hierarchy3"/>
    <dgm:cxn modelId="{810C0874-5E33-416B-A770-4C195ABDA995}" type="presParOf" srcId="{AD09E6C6-98BE-481D-9602-FC46819DE26C}" destId="{7ED8685C-F7BF-4576-AB13-D49EF90F16F3}" srcOrd="0" destOrd="0" presId="urn:microsoft.com/office/officeart/2005/8/layout/hierarchy3"/>
    <dgm:cxn modelId="{84D3269E-4522-4023-BA5C-F43C05A24B62}" type="presParOf" srcId="{7ED8685C-F7BF-4576-AB13-D49EF90F16F3}" destId="{54DF2130-CBCA-49D9-A458-D0FEDEC3AB4A}" srcOrd="0" destOrd="0" presId="urn:microsoft.com/office/officeart/2005/8/layout/hierarchy3"/>
    <dgm:cxn modelId="{4E481E29-FB3D-4560-B622-4CEDD435BB27}" type="presParOf" srcId="{7ED8685C-F7BF-4576-AB13-D49EF90F16F3}" destId="{389CACF2-D13B-4AC6-8052-9D6A4BC37113}" srcOrd="1" destOrd="0" presId="urn:microsoft.com/office/officeart/2005/8/layout/hierarchy3"/>
    <dgm:cxn modelId="{E3DDAB99-77BC-4097-8DD5-F71FBECE7BF4}" type="presParOf" srcId="{AD09E6C6-98BE-481D-9602-FC46819DE26C}" destId="{9EC07899-00B6-4D09-90BA-E9A4B4C7491A}" srcOrd="1" destOrd="0" presId="urn:microsoft.com/office/officeart/2005/8/layout/hierarchy3"/>
    <dgm:cxn modelId="{4586A0DE-5AFA-49FB-AF37-0A31606E5B75}" type="presParOf" srcId="{9EC07899-00B6-4D09-90BA-E9A4B4C7491A}" destId="{3773E55B-20FA-4764-9B40-2F74F3DF31E7}" srcOrd="0" destOrd="0" presId="urn:microsoft.com/office/officeart/2005/8/layout/hierarchy3"/>
    <dgm:cxn modelId="{F8487C1B-CF54-4055-B12A-7D277F599D47}" type="presParOf" srcId="{9EC07899-00B6-4D09-90BA-E9A4B4C7491A}" destId="{B8C0B487-4E87-4525-95C6-201E653ED5D1}" srcOrd="1" destOrd="0" presId="urn:microsoft.com/office/officeart/2005/8/layout/hierarchy3"/>
    <dgm:cxn modelId="{02DB8654-2903-446B-8772-D79F44D30898}" type="presParOf" srcId="{9EC07899-00B6-4D09-90BA-E9A4B4C7491A}" destId="{7CA7E928-C2D3-448F-B2ED-A0BB0472636D}" srcOrd="2" destOrd="0" presId="urn:microsoft.com/office/officeart/2005/8/layout/hierarchy3"/>
    <dgm:cxn modelId="{20F562F7-6D57-48A1-8346-BF688C0D099D}" type="presParOf" srcId="{9EC07899-00B6-4D09-90BA-E9A4B4C7491A}" destId="{F0560435-CB44-4354-B299-2A915E04541A}" srcOrd="3" destOrd="0" presId="urn:microsoft.com/office/officeart/2005/8/layout/hierarchy3"/>
    <dgm:cxn modelId="{40FAD0E2-1BB7-4493-8952-21E0B7D07A5E}" type="presParOf" srcId="{9EC07899-00B6-4D09-90BA-E9A4B4C7491A}" destId="{90E401EF-A32D-4D18-BF45-8A1C93DC640E}" srcOrd="4" destOrd="0" presId="urn:microsoft.com/office/officeart/2005/8/layout/hierarchy3"/>
    <dgm:cxn modelId="{42C811F5-0687-4898-90B8-649EDF19D8FA}" type="presParOf" srcId="{9EC07899-00B6-4D09-90BA-E9A4B4C7491A}" destId="{7C3F49E3-E1B0-47AA-A7A5-3E1D0248283F}" srcOrd="5" destOrd="0" presId="urn:microsoft.com/office/officeart/2005/8/layout/hierarchy3"/>
    <dgm:cxn modelId="{89B18702-BA41-4A62-B217-007FA709BAE0}" type="presParOf" srcId="{9EC07899-00B6-4D09-90BA-E9A4B4C7491A}" destId="{CA322C10-F50C-4D80-84F5-B147AB7766E0}" srcOrd="6" destOrd="0" presId="urn:microsoft.com/office/officeart/2005/8/layout/hierarchy3"/>
    <dgm:cxn modelId="{34EB71D2-3ECB-4C64-BDA9-1434F8D9EE96}" type="presParOf" srcId="{9EC07899-00B6-4D09-90BA-E9A4B4C7491A}" destId="{E72CB138-BF4B-48BB-A838-955B7F769055}"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659176-FF9A-45C6-8856-CFC51454FD8E}"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0A63BAB2-2384-4919-BD70-39EA14C3837B}">
      <dgm:prSet phldrT="[Text]"/>
      <dgm:spPr>
        <a:solidFill>
          <a:schemeClr val="accent5">
            <a:lumMod val="75000"/>
          </a:schemeClr>
        </a:solidFill>
        <a:ln>
          <a:solidFill>
            <a:srgbClr val="92D050"/>
          </a:solidFill>
        </a:ln>
      </dgm:spPr>
      <dgm:t>
        <a:bodyPr/>
        <a:lstStyle/>
        <a:p>
          <a:r>
            <a:rPr lang="vi-VN" b="1" dirty="0">
              <a:solidFill>
                <a:srgbClr val="FFFFCC"/>
              </a:solidFill>
            </a:rPr>
            <a:t>1.3.1.</a:t>
          </a:r>
          <a:r>
            <a:rPr lang="en-US" b="1" dirty="0">
              <a:solidFill>
                <a:srgbClr val="FFFFCC"/>
              </a:solidFill>
            </a:rPr>
            <a:t> </a:t>
          </a:r>
          <a:r>
            <a:rPr lang="vi-VN" b="1" dirty="0">
              <a:solidFill>
                <a:srgbClr val="FFFFCC"/>
              </a:solidFill>
            </a:rPr>
            <a:t>Ngoại</a:t>
          </a:r>
          <a:r>
            <a:rPr lang="en-US" b="1" dirty="0">
              <a:solidFill>
                <a:srgbClr val="FFFFCC"/>
              </a:solidFill>
            </a:rPr>
            <a:t> </a:t>
          </a:r>
          <a:r>
            <a:rPr lang="vi-VN" b="1" dirty="0">
              <a:solidFill>
                <a:srgbClr val="FFFFCC"/>
              </a:solidFill>
            </a:rPr>
            <a:t>ngữ:</a:t>
          </a:r>
          <a:r>
            <a:rPr lang="en-US" b="1" dirty="0">
              <a:solidFill>
                <a:srgbClr val="FFFFCC"/>
              </a:solidFill>
            </a:rPr>
            <a:t> </a:t>
          </a:r>
          <a:r>
            <a:rPr lang="vi-VN" dirty="0">
              <a:solidFill>
                <a:schemeClr val="bg1"/>
              </a:solidFill>
            </a:rPr>
            <a:t>thí điểm tiếng Anh tiểu học, tiếng Anh tăng cường, tiếng Anh tích hợp </a:t>
          </a:r>
          <a:endParaRPr lang="en-US" dirty="0">
            <a:solidFill>
              <a:schemeClr val="bg1"/>
            </a:solidFill>
          </a:endParaRPr>
        </a:p>
      </dgm:t>
    </dgm:pt>
    <dgm:pt modelId="{710D9A0E-A956-4027-B29F-93060A66E982}" type="parTrans" cxnId="{CDF68A3C-1FFC-4B18-95E2-FFB23D8066C6}">
      <dgm:prSet/>
      <dgm:spPr/>
      <dgm:t>
        <a:bodyPr/>
        <a:lstStyle/>
        <a:p>
          <a:endParaRPr lang="en-US"/>
        </a:p>
      </dgm:t>
    </dgm:pt>
    <dgm:pt modelId="{C48CAD05-A7B6-48B3-9B82-5B6B111A74D7}" type="sibTrans" cxnId="{CDF68A3C-1FFC-4B18-95E2-FFB23D8066C6}">
      <dgm:prSet/>
      <dgm:spPr/>
      <dgm:t>
        <a:bodyPr/>
        <a:lstStyle/>
        <a:p>
          <a:endParaRPr lang="en-US"/>
        </a:p>
      </dgm:t>
    </dgm:pt>
    <dgm:pt modelId="{88A58D8A-D5D9-45E0-B60C-F9049DE5766D}">
      <dgm:prSet phldrT="[Text]" custT="1"/>
      <dgm:spPr>
        <a:solidFill>
          <a:srgbClr val="CCFFFF"/>
        </a:solidFill>
        <a:ln>
          <a:solidFill>
            <a:srgbClr val="CCCCFF"/>
          </a:solidFill>
        </a:ln>
      </dgm:spPr>
      <dgm:t>
        <a:bodyPr/>
        <a:lstStyle/>
        <a:p>
          <a:r>
            <a:rPr lang="vi-VN" sz="1800" dirty="0">
              <a:solidFill>
                <a:srgbClr val="0070C0"/>
              </a:solidFill>
            </a:rPr>
            <a:t>Tổ chức cuộc thi sáng tá</a:t>
          </a:r>
          <a:r>
            <a:rPr lang="en-US" sz="1800" dirty="0">
              <a:solidFill>
                <a:srgbClr val="0070C0"/>
              </a:solidFill>
            </a:rPr>
            <a:t>c </a:t>
          </a:r>
          <a:r>
            <a:rPr lang="vi-VN" sz="1800" dirty="0">
              <a:solidFill>
                <a:srgbClr val="0070C0"/>
              </a:solidFill>
            </a:rPr>
            <a:t>truyện bằng tiếng Anh</a:t>
          </a:r>
          <a:endParaRPr lang="en-US" sz="1800" dirty="0">
            <a:solidFill>
              <a:srgbClr val="0070C0"/>
            </a:solidFill>
          </a:endParaRPr>
        </a:p>
      </dgm:t>
    </dgm:pt>
    <dgm:pt modelId="{D37671B9-F102-4DE5-9CB0-F16B790051C2}" type="parTrans" cxnId="{E8BBF753-C356-4374-9F98-43F2842F138A}">
      <dgm:prSet/>
      <dgm:spPr/>
      <dgm:t>
        <a:bodyPr/>
        <a:lstStyle/>
        <a:p>
          <a:endParaRPr lang="en-US"/>
        </a:p>
      </dgm:t>
    </dgm:pt>
    <dgm:pt modelId="{5AF574CE-3A24-4110-AC83-BA730FEE5CAB}" type="sibTrans" cxnId="{E8BBF753-C356-4374-9F98-43F2842F138A}">
      <dgm:prSet/>
      <dgm:spPr/>
      <dgm:t>
        <a:bodyPr/>
        <a:lstStyle/>
        <a:p>
          <a:endParaRPr lang="en-US"/>
        </a:p>
      </dgm:t>
    </dgm:pt>
    <dgm:pt modelId="{0C308436-EF2C-418D-8C63-47CCBD6F6A64}">
      <dgm:prSet phldrT="[Text]" custT="1"/>
      <dgm:spPr>
        <a:solidFill>
          <a:srgbClr val="CCFFFF"/>
        </a:solidFill>
        <a:ln>
          <a:solidFill>
            <a:srgbClr val="CCCCFF"/>
          </a:solidFill>
        </a:ln>
      </dgm:spPr>
      <dgm:t>
        <a:bodyPr/>
        <a:lstStyle/>
        <a:p>
          <a:r>
            <a:rPr lang="en-US" sz="1800" dirty="0">
              <a:solidFill>
                <a:srgbClr val="0070C0"/>
              </a:solidFill>
            </a:rPr>
            <a:t>H</a:t>
          </a:r>
          <a:r>
            <a:rPr lang="vi-VN" sz="1800" dirty="0">
              <a:solidFill>
                <a:srgbClr val="0070C0"/>
              </a:solidFill>
            </a:rPr>
            <a:t>oạt động </a:t>
          </a:r>
          <a:r>
            <a:rPr lang="en-US" sz="1800" dirty="0">
              <a:solidFill>
                <a:srgbClr val="0070C0"/>
              </a:solidFill>
            </a:rPr>
            <a:t>         </a:t>
          </a:r>
          <a:r>
            <a:rPr lang="vi-VN" sz="1800" dirty="0">
              <a:solidFill>
                <a:srgbClr val="0070C0"/>
              </a:solidFill>
            </a:rPr>
            <a:t>đồng giảng trong tiết dạy có </a:t>
          </a:r>
          <a:r>
            <a:rPr lang="en-US" sz="1800" dirty="0">
              <a:solidFill>
                <a:srgbClr val="0070C0"/>
              </a:solidFill>
            </a:rPr>
            <a:t>           </a:t>
          </a:r>
          <a:r>
            <a:rPr lang="vi-VN" sz="1800" dirty="0">
              <a:solidFill>
                <a:srgbClr val="0070C0"/>
              </a:solidFill>
            </a:rPr>
            <a:t>giáo viên bản ngữ</a:t>
          </a:r>
          <a:endParaRPr lang="en-US" sz="1800" dirty="0">
            <a:solidFill>
              <a:srgbClr val="0070C0"/>
            </a:solidFill>
          </a:endParaRPr>
        </a:p>
      </dgm:t>
    </dgm:pt>
    <dgm:pt modelId="{CD98BDE6-3DA8-4DA1-BAC4-9BB980A86B16}" type="parTrans" cxnId="{E65457F4-5B42-412F-B749-BF6561C99643}">
      <dgm:prSet/>
      <dgm:spPr/>
      <dgm:t>
        <a:bodyPr/>
        <a:lstStyle/>
        <a:p>
          <a:endParaRPr lang="en-US"/>
        </a:p>
      </dgm:t>
    </dgm:pt>
    <dgm:pt modelId="{8FEF0792-238E-454C-82A7-79C4916E20DA}" type="sibTrans" cxnId="{E65457F4-5B42-412F-B749-BF6561C99643}">
      <dgm:prSet/>
      <dgm:spPr/>
      <dgm:t>
        <a:bodyPr/>
        <a:lstStyle/>
        <a:p>
          <a:endParaRPr lang="en-US"/>
        </a:p>
      </dgm:t>
    </dgm:pt>
    <dgm:pt modelId="{A73571AB-4BEC-4524-9B5E-28E5921E1E09}">
      <dgm:prSet phldrT="[Text]" custT="1"/>
      <dgm:spPr>
        <a:solidFill>
          <a:srgbClr val="CCFFFF"/>
        </a:solidFill>
        <a:ln>
          <a:solidFill>
            <a:srgbClr val="CCCCFF"/>
          </a:solidFill>
        </a:ln>
      </dgm:spPr>
      <dgm:t>
        <a:bodyPr/>
        <a:lstStyle/>
        <a:p>
          <a:r>
            <a:rPr lang="en-US" sz="1800" dirty="0">
              <a:solidFill>
                <a:srgbClr val="0070C0"/>
              </a:solidFill>
            </a:rPr>
            <a:t>T</a:t>
          </a:r>
          <a:r>
            <a:rPr lang="vi-VN" sz="1800" dirty="0">
              <a:solidFill>
                <a:srgbClr val="0070C0"/>
              </a:solidFill>
            </a:rPr>
            <a:t>ạo môi trường song ngữ với tất cả các ngoại ngữ Anh, Pháp, Hoa, Nhật</a:t>
          </a:r>
          <a:endParaRPr lang="en-US" sz="1800" dirty="0">
            <a:solidFill>
              <a:srgbClr val="0070C0"/>
            </a:solidFill>
          </a:endParaRPr>
        </a:p>
      </dgm:t>
    </dgm:pt>
    <dgm:pt modelId="{59306F90-F416-493A-84E2-0807133A49A5}" type="parTrans" cxnId="{4E9A3231-F729-4B79-94A4-C88269F41166}">
      <dgm:prSet/>
      <dgm:spPr/>
      <dgm:t>
        <a:bodyPr/>
        <a:lstStyle/>
        <a:p>
          <a:endParaRPr lang="en-US"/>
        </a:p>
      </dgm:t>
    </dgm:pt>
    <dgm:pt modelId="{986A8E32-CDFC-416A-92AD-5B42A8B45884}" type="sibTrans" cxnId="{4E9A3231-F729-4B79-94A4-C88269F41166}">
      <dgm:prSet/>
      <dgm:spPr/>
      <dgm:t>
        <a:bodyPr/>
        <a:lstStyle/>
        <a:p>
          <a:endParaRPr lang="en-US"/>
        </a:p>
      </dgm:t>
    </dgm:pt>
    <dgm:pt modelId="{9FDDB96D-5A1B-4014-90EF-65767CD8EEC6}">
      <dgm:prSet phldrT="[Text]" custT="1"/>
      <dgm:spPr>
        <a:solidFill>
          <a:srgbClr val="CCFFFF"/>
        </a:solidFill>
        <a:ln>
          <a:solidFill>
            <a:srgbClr val="CCCCFF"/>
          </a:solidFill>
        </a:ln>
      </dgm:spPr>
      <dgm:t>
        <a:bodyPr/>
        <a:lstStyle/>
        <a:p>
          <a:r>
            <a:rPr lang="en-US" sz="1800" dirty="0">
              <a:solidFill>
                <a:srgbClr val="0070C0"/>
              </a:solidFill>
            </a:rPr>
            <a:t>K</a:t>
          </a:r>
          <a:r>
            <a:rPr lang="vi-VN" sz="1800" dirty="0">
              <a:solidFill>
                <a:srgbClr val="0070C0"/>
              </a:solidFill>
            </a:rPr>
            <a:t>huyến khích </a:t>
          </a:r>
          <a:r>
            <a:rPr lang="en-US" sz="1800" dirty="0">
              <a:solidFill>
                <a:srgbClr val="0070C0"/>
              </a:solidFill>
            </a:rPr>
            <a:t>      </a:t>
          </a:r>
          <a:r>
            <a:rPr lang="vi-VN" sz="1800" dirty="0">
              <a:solidFill>
                <a:srgbClr val="0070C0"/>
              </a:solidFill>
            </a:rPr>
            <a:t>giáo viên bản ngữ, phần mềm bổ trợ, ứng dụng công nghệ thông tin.</a:t>
          </a:r>
          <a:endParaRPr lang="en-US" sz="1800" dirty="0">
            <a:solidFill>
              <a:srgbClr val="0070C0"/>
            </a:solidFill>
          </a:endParaRPr>
        </a:p>
      </dgm:t>
    </dgm:pt>
    <dgm:pt modelId="{66EB0AF2-363B-4B3A-9330-3FE3BCFE3B5E}" type="sibTrans" cxnId="{BDAA0663-82A3-401A-AE95-BB4B8608EC80}">
      <dgm:prSet/>
      <dgm:spPr/>
      <dgm:t>
        <a:bodyPr/>
        <a:lstStyle/>
        <a:p>
          <a:endParaRPr lang="en-US"/>
        </a:p>
      </dgm:t>
    </dgm:pt>
    <dgm:pt modelId="{E758D0EE-3B08-457B-94F9-D17EE7FA51B4}" type="parTrans" cxnId="{BDAA0663-82A3-401A-AE95-BB4B8608EC80}">
      <dgm:prSet/>
      <dgm:spPr/>
      <dgm:t>
        <a:bodyPr/>
        <a:lstStyle/>
        <a:p>
          <a:endParaRPr lang="en-US"/>
        </a:p>
      </dgm:t>
    </dgm:pt>
    <dgm:pt modelId="{AA16BEA4-DA78-4629-8B4C-2EB8F874DE77}">
      <dgm:prSet phldrT="[Text]" custT="1"/>
      <dgm:spPr>
        <a:solidFill>
          <a:srgbClr val="CCFFFF"/>
        </a:solidFill>
        <a:ln>
          <a:solidFill>
            <a:srgbClr val="CCCCFF"/>
          </a:solidFill>
        </a:ln>
      </dgm:spPr>
      <dgm:t>
        <a:bodyPr/>
        <a:lstStyle/>
        <a:p>
          <a:pPr algn="l"/>
          <a:r>
            <a:rPr lang="en-US" sz="1600" dirty="0">
              <a:solidFill>
                <a:srgbClr val="FF0000"/>
              </a:solidFill>
            </a:rPr>
            <a:t>- </a:t>
          </a:r>
          <a:r>
            <a:rPr lang="vi-VN" sz="1600" dirty="0">
              <a:solidFill>
                <a:srgbClr val="FF0000"/>
              </a:solidFill>
            </a:rPr>
            <a:t>Quyết định số 2769/QĐ-UBND </a:t>
          </a:r>
          <a:r>
            <a:rPr lang="vi-VN" sz="1600" dirty="0">
              <a:solidFill>
                <a:srgbClr val="0070C0"/>
              </a:solidFill>
            </a:rPr>
            <a:t>ngày 29 tháng 6 năm 2019 triển khai </a:t>
          </a:r>
          <a:r>
            <a:rPr lang="vi-VN" sz="1600" dirty="0">
              <a:solidFill>
                <a:srgbClr val="FF0000"/>
              </a:solidFill>
            </a:rPr>
            <a:t>Đề án dạy học ngoại ngữ trong hệ thống giáo dục quốc dân </a:t>
          </a:r>
          <a:r>
            <a:rPr lang="vi-VN" sz="1600" dirty="0">
              <a:solidFill>
                <a:srgbClr val="0070C0"/>
              </a:solidFill>
            </a:rPr>
            <a:t>ban hành theo</a:t>
          </a:r>
          <a:r>
            <a:rPr lang="en-US" sz="1600" dirty="0">
              <a:solidFill>
                <a:srgbClr val="0070C0"/>
              </a:solidFill>
            </a:rPr>
            <a:t> </a:t>
          </a:r>
          <a:r>
            <a:rPr lang="vi-VN" sz="1600" dirty="0">
              <a:solidFill>
                <a:srgbClr val="FF0000"/>
              </a:solidFill>
            </a:rPr>
            <a:t>Quyết định số 2080/QĐ-TTg </a:t>
          </a:r>
          <a:r>
            <a:rPr lang="vi-VN" sz="1600" dirty="0">
              <a:solidFill>
                <a:srgbClr val="0070C0"/>
              </a:solidFill>
            </a:rPr>
            <a:t>ngày 22 tháng 12 năm 2017 của Thủ tướng Chính phủ </a:t>
          </a:r>
          <a:r>
            <a:rPr lang="vi-VN" sz="1600" dirty="0">
              <a:solidFill>
                <a:srgbClr val="FF0000"/>
              </a:solidFill>
            </a:rPr>
            <a:t>trên địa bàn thành phố Hồ Chí Minh giai đoạn 2019-2025</a:t>
          </a:r>
          <a:endParaRPr lang="en-US" sz="1600" dirty="0">
            <a:solidFill>
              <a:srgbClr val="FF0000"/>
            </a:solidFill>
          </a:endParaRPr>
        </a:p>
      </dgm:t>
    </dgm:pt>
    <dgm:pt modelId="{AC8B9832-6062-4FBE-B98C-A38D2CBAC53B}" type="parTrans" cxnId="{D1C07402-DDCC-4F7A-8716-B2F2D9DE447E}">
      <dgm:prSet/>
      <dgm:spPr/>
      <dgm:t>
        <a:bodyPr/>
        <a:lstStyle/>
        <a:p>
          <a:endParaRPr lang="en-US"/>
        </a:p>
      </dgm:t>
    </dgm:pt>
    <dgm:pt modelId="{FBE81603-B228-47BD-9817-CA4F58D10C54}" type="sibTrans" cxnId="{D1C07402-DDCC-4F7A-8716-B2F2D9DE447E}">
      <dgm:prSet/>
      <dgm:spPr/>
      <dgm:t>
        <a:bodyPr/>
        <a:lstStyle/>
        <a:p>
          <a:endParaRPr lang="en-US"/>
        </a:p>
      </dgm:t>
    </dgm:pt>
    <dgm:pt modelId="{379178BA-B536-4F77-86B2-AA4B3180C5E9}">
      <dgm:prSet phldrT="[Text]" custT="1"/>
      <dgm:spPr>
        <a:solidFill>
          <a:srgbClr val="CCFFFF"/>
        </a:solidFill>
        <a:ln>
          <a:solidFill>
            <a:srgbClr val="CCCCFF"/>
          </a:solidFill>
        </a:ln>
      </dgm:spPr>
      <dgm:t>
        <a:bodyPr/>
        <a:lstStyle/>
        <a:p>
          <a:endParaRPr lang="en-US"/>
        </a:p>
      </dgm:t>
    </dgm:pt>
    <dgm:pt modelId="{1260EAB2-F422-4703-8D00-A9363170A561}" type="sibTrans" cxnId="{77B7F8B5-402C-4362-A2A0-A55B3C385FB7}">
      <dgm:prSet/>
      <dgm:spPr/>
      <dgm:t>
        <a:bodyPr/>
        <a:lstStyle/>
        <a:p>
          <a:endParaRPr lang="en-US"/>
        </a:p>
      </dgm:t>
    </dgm:pt>
    <dgm:pt modelId="{60FB1A74-BDE2-422D-BB64-9920D3BFDD38}" type="parTrans" cxnId="{77B7F8B5-402C-4362-A2A0-A55B3C385FB7}">
      <dgm:prSet/>
      <dgm:spPr/>
      <dgm:t>
        <a:bodyPr/>
        <a:lstStyle/>
        <a:p>
          <a:endParaRPr lang="en-US"/>
        </a:p>
      </dgm:t>
    </dgm:pt>
    <dgm:pt modelId="{4F809BEA-F1A7-4EB8-932E-26355ECD7295}">
      <dgm:prSet phldrT="[Text]" custT="1"/>
      <dgm:spPr>
        <a:solidFill>
          <a:srgbClr val="CCFFFF"/>
        </a:solidFill>
        <a:ln>
          <a:solidFill>
            <a:srgbClr val="CCCCFF"/>
          </a:solidFill>
        </a:ln>
      </dgm:spPr>
      <dgm:t>
        <a:bodyPr/>
        <a:lstStyle/>
        <a:p>
          <a:r>
            <a:rPr lang="en-US" sz="1800" dirty="0" err="1">
              <a:solidFill>
                <a:srgbClr val="0070C0"/>
              </a:solidFill>
              <a:latin typeface="Arial" panose="020B0604020202020204" pitchFamily="34" charset="0"/>
              <a:cs typeface="Arial" panose="020B0604020202020204" pitchFamily="34" charset="0"/>
            </a:rPr>
            <a:t>Phát</a:t>
          </a:r>
          <a:r>
            <a:rPr lang="en-US" sz="1800" dirty="0">
              <a:solidFill>
                <a:srgbClr val="0070C0"/>
              </a:solidFill>
              <a:latin typeface="Arial" panose="020B0604020202020204" pitchFamily="34" charset="0"/>
              <a:cs typeface="Arial" panose="020B0604020202020204" pitchFamily="34" charset="0"/>
            </a:rPr>
            <a:t> </a:t>
          </a:r>
          <a:r>
            <a:rPr lang="en-US" sz="1800" dirty="0" err="1">
              <a:solidFill>
                <a:srgbClr val="0070C0"/>
              </a:solidFill>
              <a:latin typeface="Arial" panose="020B0604020202020204" pitchFamily="34" charset="0"/>
              <a:cs typeface="Arial" panose="020B0604020202020204" pitchFamily="34" charset="0"/>
            </a:rPr>
            <a:t>động</a:t>
          </a:r>
          <a:r>
            <a:rPr lang="en-US" sz="1800" dirty="0">
              <a:solidFill>
                <a:srgbClr val="0070C0"/>
              </a:solidFill>
              <a:latin typeface="Arial" panose="020B0604020202020204" pitchFamily="34" charset="0"/>
              <a:cs typeface="Arial" panose="020B0604020202020204" pitchFamily="34" charset="0"/>
            </a:rPr>
            <a:t> </a:t>
          </a:r>
          <a:r>
            <a:rPr lang="en-US" sz="1800" dirty="0" err="1">
              <a:solidFill>
                <a:srgbClr val="0070C0"/>
              </a:solidFill>
              <a:latin typeface="Arial" panose="020B0604020202020204" pitchFamily="34" charset="0"/>
              <a:cs typeface="Arial" panose="020B0604020202020204" pitchFamily="34" charset="0"/>
            </a:rPr>
            <a:t>phong</a:t>
          </a:r>
          <a:r>
            <a:rPr lang="en-US" sz="1800" dirty="0">
              <a:solidFill>
                <a:srgbClr val="0070C0"/>
              </a:solidFill>
              <a:latin typeface="Arial" panose="020B0604020202020204" pitchFamily="34" charset="0"/>
              <a:cs typeface="Arial" panose="020B0604020202020204" pitchFamily="34" charset="0"/>
            </a:rPr>
            <a:t> </a:t>
          </a:r>
          <a:r>
            <a:rPr lang="en-US" sz="1800" dirty="0" err="1">
              <a:solidFill>
                <a:srgbClr val="0070C0"/>
              </a:solidFill>
              <a:latin typeface="Arial" panose="020B0604020202020204" pitchFamily="34" charset="0"/>
              <a:cs typeface="Arial" panose="020B0604020202020204" pitchFamily="34" charset="0"/>
            </a:rPr>
            <a:t>trào</a:t>
          </a:r>
          <a:r>
            <a:rPr lang="en-US" sz="1800" dirty="0">
              <a:solidFill>
                <a:srgbClr val="0070C0"/>
              </a:solidFill>
              <a:latin typeface="Arial" panose="020B0604020202020204" pitchFamily="34" charset="0"/>
              <a:cs typeface="Arial" panose="020B0604020202020204" pitchFamily="34" charset="0"/>
            </a:rPr>
            <a:t> GV </a:t>
          </a:r>
          <a:r>
            <a:rPr lang="en-US" sz="1800" dirty="0" err="1">
              <a:solidFill>
                <a:srgbClr val="0070C0"/>
              </a:solidFill>
              <a:latin typeface="Arial" panose="020B0604020202020204" pitchFamily="34" charset="0"/>
              <a:cs typeface="Arial" panose="020B0604020202020204" pitchFamily="34" charset="0"/>
            </a:rPr>
            <a:t>cùng</a:t>
          </a:r>
          <a:r>
            <a:rPr lang="en-US" sz="1800" dirty="0">
              <a:solidFill>
                <a:srgbClr val="0070C0"/>
              </a:solidFill>
              <a:latin typeface="Arial" panose="020B0604020202020204" pitchFamily="34" charset="0"/>
              <a:cs typeface="Arial" panose="020B0604020202020204" pitchFamily="34" charset="0"/>
            </a:rPr>
            <a:t> </a:t>
          </a:r>
          <a:r>
            <a:rPr lang="en-US" sz="1800" dirty="0" err="1">
              <a:solidFill>
                <a:srgbClr val="0070C0"/>
              </a:solidFill>
              <a:latin typeface="Arial" panose="020B0604020202020204" pitchFamily="34" charset="0"/>
              <a:cs typeface="Arial" panose="020B0604020202020204" pitchFamily="34" charset="0"/>
            </a:rPr>
            <a:t>học</a:t>
          </a:r>
          <a:r>
            <a:rPr lang="en-US" sz="1800" dirty="0">
              <a:solidFill>
                <a:srgbClr val="0070C0"/>
              </a:solidFill>
              <a:latin typeface="Arial" panose="020B0604020202020204" pitchFamily="34" charset="0"/>
              <a:cs typeface="Arial" panose="020B0604020202020204" pitchFamily="34" charset="0"/>
            </a:rPr>
            <a:t> </a:t>
          </a:r>
          <a:r>
            <a:rPr lang="en-US" sz="1800" dirty="0" err="1">
              <a:solidFill>
                <a:srgbClr val="0070C0"/>
              </a:solidFill>
              <a:latin typeface="Arial" panose="020B0604020202020204" pitchFamily="34" charset="0"/>
              <a:cs typeface="Arial" panose="020B0604020202020204" pitchFamily="34" charset="0"/>
            </a:rPr>
            <a:t>tiếng</a:t>
          </a:r>
          <a:r>
            <a:rPr lang="en-US" sz="1800" dirty="0">
              <a:solidFill>
                <a:srgbClr val="0070C0"/>
              </a:solidFill>
              <a:latin typeface="Arial" panose="020B0604020202020204" pitchFamily="34" charset="0"/>
              <a:cs typeface="Arial" panose="020B0604020202020204" pitchFamily="34" charset="0"/>
            </a:rPr>
            <a:t> Anh </a:t>
          </a:r>
          <a:r>
            <a:rPr lang="en-US" sz="1800" dirty="0" err="1">
              <a:solidFill>
                <a:srgbClr val="0070C0"/>
              </a:solidFill>
              <a:latin typeface="Arial" panose="020B0604020202020204" pitchFamily="34" charset="0"/>
              <a:cs typeface="Arial" panose="020B0604020202020204" pitchFamily="34" charset="0"/>
            </a:rPr>
            <a:t>với</a:t>
          </a:r>
          <a:r>
            <a:rPr lang="en-US" sz="1800" dirty="0">
              <a:solidFill>
                <a:srgbClr val="0070C0"/>
              </a:solidFill>
              <a:latin typeface="Arial" panose="020B0604020202020204" pitchFamily="34" charset="0"/>
              <a:cs typeface="Arial" panose="020B0604020202020204" pitchFamily="34" charset="0"/>
            </a:rPr>
            <a:t> HS</a:t>
          </a:r>
        </a:p>
      </dgm:t>
    </dgm:pt>
    <dgm:pt modelId="{012C36AA-3B8E-40B5-974C-D524A0F10B9B}" type="parTrans" cxnId="{F18BEB65-3DA0-4004-8FC5-4C70575A5E29}">
      <dgm:prSet/>
      <dgm:spPr/>
      <dgm:t>
        <a:bodyPr/>
        <a:lstStyle/>
        <a:p>
          <a:endParaRPr lang="en-US"/>
        </a:p>
      </dgm:t>
    </dgm:pt>
    <dgm:pt modelId="{A581926D-DB13-46A6-9EC4-F8A4E5DBD039}" type="sibTrans" cxnId="{F18BEB65-3DA0-4004-8FC5-4C70575A5E29}">
      <dgm:prSet/>
      <dgm:spPr/>
      <dgm:t>
        <a:bodyPr/>
        <a:lstStyle/>
        <a:p>
          <a:endParaRPr lang="en-US"/>
        </a:p>
      </dgm:t>
    </dgm:pt>
    <dgm:pt modelId="{3386B71F-29B5-40EC-93CC-BD926746744A}" type="pres">
      <dgm:prSet presAssocID="{2E659176-FF9A-45C6-8856-CFC51454FD8E}" presName="Name0" presStyleCnt="0">
        <dgm:presLayoutVars>
          <dgm:chMax val="1"/>
          <dgm:chPref val="1"/>
          <dgm:dir/>
          <dgm:animOne val="branch"/>
          <dgm:animLvl val="lvl"/>
        </dgm:presLayoutVars>
      </dgm:prSet>
      <dgm:spPr/>
      <dgm:t>
        <a:bodyPr/>
        <a:lstStyle/>
        <a:p>
          <a:endParaRPr lang="en-US"/>
        </a:p>
      </dgm:t>
    </dgm:pt>
    <dgm:pt modelId="{DA211221-4A21-4E46-9C99-BD19CB8FFD6D}" type="pres">
      <dgm:prSet presAssocID="{0A63BAB2-2384-4919-BD70-39EA14C3837B}" presName="singleCycle" presStyleCnt="0"/>
      <dgm:spPr/>
    </dgm:pt>
    <dgm:pt modelId="{DFC76542-92EF-4CB5-89DF-6BCA9475E642}" type="pres">
      <dgm:prSet presAssocID="{0A63BAB2-2384-4919-BD70-39EA14C3837B}" presName="singleCenter" presStyleLbl="node1" presStyleIdx="0" presStyleCnt="7" custScaleX="153700" custScaleY="131367" custLinFactNeighborX="389" custLinFactNeighborY="-3973">
        <dgm:presLayoutVars>
          <dgm:chMax val="7"/>
          <dgm:chPref val="7"/>
        </dgm:presLayoutVars>
      </dgm:prSet>
      <dgm:spPr/>
      <dgm:t>
        <a:bodyPr/>
        <a:lstStyle/>
        <a:p>
          <a:endParaRPr lang="en-US"/>
        </a:p>
      </dgm:t>
    </dgm:pt>
    <dgm:pt modelId="{3943943E-91F1-4A29-B8F5-74068E54DB27}" type="pres">
      <dgm:prSet presAssocID="{E758D0EE-3B08-457B-94F9-D17EE7FA51B4}" presName="Name56" presStyleLbl="parChTrans1D2" presStyleIdx="0" presStyleCnt="6"/>
      <dgm:spPr/>
      <dgm:t>
        <a:bodyPr/>
        <a:lstStyle/>
        <a:p>
          <a:endParaRPr lang="en-US"/>
        </a:p>
      </dgm:t>
    </dgm:pt>
    <dgm:pt modelId="{A2828FCA-5DA1-4464-8559-5BA076B7F226}" type="pres">
      <dgm:prSet presAssocID="{9FDDB96D-5A1B-4014-90EF-65767CD8EEC6}" presName="text0" presStyleLbl="node1" presStyleIdx="1" presStyleCnt="7" custScaleX="196429" custScaleY="102970" custRadScaleRad="94138" custRadScaleInc="-1527">
        <dgm:presLayoutVars>
          <dgm:bulletEnabled val="1"/>
        </dgm:presLayoutVars>
      </dgm:prSet>
      <dgm:spPr/>
      <dgm:t>
        <a:bodyPr/>
        <a:lstStyle/>
        <a:p>
          <a:endParaRPr lang="en-US"/>
        </a:p>
      </dgm:t>
    </dgm:pt>
    <dgm:pt modelId="{0EB39DD5-58DE-4524-BC54-DB2118B7B872}" type="pres">
      <dgm:prSet presAssocID="{D37671B9-F102-4DE5-9CB0-F16B790051C2}" presName="Name56" presStyleLbl="parChTrans1D2" presStyleIdx="1" presStyleCnt="6"/>
      <dgm:spPr/>
      <dgm:t>
        <a:bodyPr/>
        <a:lstStyle/>
        <a:p>
          <a:endParaRPr lang="en-US"/>
        </a:p>
      </dgm:t>
    </dgm:pt>
    <dgm:pt modelId="{878F69C8-CE49-4F74-A63D-1FE2217D682E}" type="pres">
      <dgm:prSet presAssocID="{88A58D8A-D5D9-45E0-B60C-F9049DE5766D}" presName="text0" presStyleLbl="node1" presStyleIdx="2" presStyleCnt="7" custScaleX="190489" custScaleY="119844" custRadScaleRad="133389" custRadScaleInc="16137">
        <dgm:presLayoutVars>
          <dgm:bulletEnabled val="1"/>
        </dgm:presLayoutVars>
      </dgm:prSet>
      <dgm:spPr/>
      <dgm:t>
        <a:bodyPr/>
        <a:lstStyle/>
        <a:p>
          <a:endParaRPr lang="en-US"/>
        </a:p>
      </dgm:t>
    </dgm:pt>
    <dgm:pt modelId="{DE66F22D-66A2-4737-B4AF-EC68B4A46D48}" type="pres">
      <dgm:prSet presAssocID="{59306F90-F416-493A-84E2-0807133A49A5}" presName="Name56" presStyleLbl="parChTrans1D2" presStyleIdx="2" presStyleCnt="6"/>
      <dgm:spPr/>
      <dgm:t>
        <a:bodyPr/>
        <a:lstStyle/>
        <a:p>
          <a:endParaRPr lang="en-US"/>
        </a:p>
      </dgm:t>
    </dgm:pt>
    <dgm:pt modelId="{48579325-E8B9-4684-BFEB-8DE0FF302A55}" type="pres">
      <dgm:prSet presAssocID="{A73571AB-4BEC-4524-9B5E-28E5921E1E09}" presName="text0" presStyleLbl="node1" presStyleIdx="3" presStyleCnt="7" custScaleX="190489" custScaleY="119844" custRadScaleRad="126333" custRadScaleInc="-29063">
        <dgm:presLayoutVars>
          <dgm:bulletEnabled val="1"/>
        </dgm:presLayoutVars>
      </dgm:prSet>
      <dgm:spPr/>
      <dgm:t>
        <a:bodyPr/>
        <a:lstStyle/>
        <a:p>
          <a:endParaRPr lang="en-US"/>
        </a:p>
      </dgm:t>
    </dgm:pt>
    <dgm:pt modelId="{13F92E48-BBDB-4DCE-9BC8-D0964E008200}" type="pres">
      <dgm:prSet presAssocID="{CD98BDE6-3DA8-4DA1-BAC4-9BB980A86B16}" presName="Name56" presStyleLbl="parChTrans1D2" presStyleIdx="3" presStyleCnt="6"/>
      <dgm:spPr/>
      <dgm:t>
        <a:bodyPr/>
        <a:lstStyle/>
        <a:p>
          <a:endParaRPr lang="en-US"/>
        </a:p>
      </dgm:t>
    </dgm:pt>
    <dgm:pt modelId="{075D70D8-A5A0-4DB1-8FBB-8CD6BA0E011B}" type="pres">
      <dgm:prSet presAssocID="{0C308436-EF2C-418D-8C63-47CCBD6F6A64}" presName="text0" presStyleLbl="node1" presStyleIdx="4" presStyleCnt="7" custScaleX="190489" custScaleY="119844" custRadScaleRad="91949" custRadScaleInc="-25992">
        <dgm:presLayoutVars>
          <dgm:bulletEnabled val="1"/>
        </dgm:presLayoutVars>
      </dgm:prSet>
      <dgm:spPr/>
      <dgm:t>
        <a:bodyPr/>
        <a:lstStyle/>
        <a:p>
          <a:endParaRPr lang="en-US"/>
        </a:p>
      </dgm:t>
    </dgm:pt>
    <dgm:pt modelId="{F01C08CA-AE74-4880-8FA1-E1E4EE178A91}" type="pres">
      <dgm:prSet presAssocID="{AC8B9832-6062-4FBE-B98C-A38D2CBAC53B}" presName="Name56" presStyleLbl="parChTrans1D2" presStyleIdx="4" presStyleCnt="6"/>
      <dgm:spPr/>
      <dgm:t>
        <a:bodyPr/>
        <a:lstStyle/>
        <a:p>
          <a:endParaRPr lang="en-US"/>
        </a:p>
      </dgm:t>
    </dgm:pt>
    <dgm:pt modelId="{3B9800EB-CF3C-45DF-BCF5-0BD436EE7D67}" type="pres">
      <dgm:prSet presAssocID="{AA16BEA4-DA78-4629-8B4C-2EB8F874DE77}" presName="text0" presStyleLbl="node1" presStyleIdx="5" presStyleCnt="7" custScaleX="223202" custScaleY="259497" custRadScaleRad="125136" custRadScaleInc="20118">
        <dgm:presLayoutVars>
          <dgm:bulletEnabled val="1"/>
        </dgm:presLayoutVars>
      </dgm:prSet>
      <dgm:spPr/>
      <dgm:t>
        <a:bodyPr/>
        <a:lstStyle/>
        <a:p>
          <a:endParaRPr lang="en-US"/>
        </a:p>
      </dgm:t>
    </dgm:pt>
    <dgm:pt modelId="{B6785BD7-40CA-41A2-AB18-4122D672CEFF}" type="pres">
      <dgm:prSet presAssocID="{012C36AA-3B8E-40B5-974C-D524A0F10B9B}" presName="Name56" presStyleLbl="parChTrans1D2" presStyleIdx="5" presStyleCnt="6"/>
      <dgm:spPr/>
      <dgm:t>
        <a:bodyPr/>
        <a:lstStyle/>
        <a:p>
          <a:endParaRPr lang="en-US"/>
        </a:p>
      </dgm:t>
    </dgm:pt>
    <dgm:pt modelId="{79E927F3-FDCA-4A41-B1F1-C52E0A910A1C}" type="pres">
      <dgm:prSet presAssocID="{4F809BEA-F1A7-4EB8-932E-26355ECD7295}" presName="text0" presStyleLbl="node1" presStyleIdx="6" presStyleCnt="7" custScaleX="193663" custScaleY="117239" custRadScaleRad="131455" custRadScaleInc="-8856">
        <dgm:presLayoutVars>
          <dgm:bulletEnabled val="1"/>
        </dgm:presLayoutVars>
      </dgm:prSet>
      <dgm:spPr/>
      <dgm:t>
        <a:bodyPr/>
        <a:lstStyle/>
        <a:p>
          <a:endParaRPr lang="en-US"/>
        </a:p>
      </dgm:t>
    </dgm:pt>
  </dgm:ptLst>
  <dgm:cxnLst>
    <dgm:cxn modelId="{C9814878-A32E-4270-B61C-3B6792AB0DFA}" type="presOf" srcId="{0A63BAB2-2384-4919-BD70-39EA14C3837B}" destId="{DFC76542-92EF-4CB5-89DF-6BCA9475E642}" srcOrd="0" destOrd="0" presId="urn:microsoft.com/office/officeart/2008/layout/RadialCluster"/>
    <dgm:cxn modelId="{D99C1529-3659-46B8-9F1C-FB28EE2CD1EB}" type="presOf" srcId="{CD98BDE6-3DA8-4DA1-BAC4-9BB980A86B16}" destId="{13F92E48-BBDB-4DCE-9BC8-D0964E008200}" srcOrd="0" destOrd="0" presId="urn:microsoft.com/office/officeart/2008/layout/RadialCluster"/>
    <dgm:cxn modelId="{7463F8D9-054A-4482-80B3-B5DF718E9615}" type="presOf" srcId="{2E659176-FF9A-45C6-8856-CFC51454FD8E}" destId="{3386B71F-29B5-40EC-93CC-BD926746744A}" srcOrd="0" destOrd="0" presId="urn:microsoft.com/office/officeart/2008/layout/RadialCluster"/>
    <dgm:cxn modelId="{B45DC8E3-95BE-45C1-855D-798AE6F73670}" type="presOf" srcId="{AC8B9832-6062-4FBE-B98C-A38D2CBAC53B}" destId="{F01C08CA-AE74-4880-8FA1-E1E4EE178A91}" srcOrd="0" destOrd="0" presId="urn:microsoft.com/office/officeart/2008/layout/RadialCluster"/>
    <dgm:cxn modelId="{E236018B-D595-4920-98F7-FC0B76E53893}" type="presOf" srcId="{D37671B9-F102-4DE5-9CB0-F16B790051C2}" destId="{0EB39DD5-58DE-4524-BC54-DB2118B7B872}" srcOrd="0" destOrd="0" presId="urn:microsoft.com/office/officeart/2008/layout/RadialCluster"/>
    <dgm:cxn modelId="{53D94421-50A2-442E-A220-9EF1A9ADD4B6}" type="presOf" srcId="{9FDDB96D-5A1B-4014-90EF-65767CD8EEC6}" destId="{A2828FCA-5DA1-4464-8559-5BA076B7F226}" srcOrd="0" destOrd="0" presId="urn:microsoft.com/office/officeart/2008/layout/RadialCluster"/>
    <dgm:cxn modelId="{8B65AA7A-4166-4672-A670-759737640669}" type="presOf" srcId="{59306F90-F416-493A-84E2-0807133A49A5}" destId="{DE66F22D-66A2-4737-B4AF-EC68B4A46D48}" srcOrd="0" destOrd="0" presId="urn:microsoft.com/office/officeart/2008/layout/RadialCluster"/>
    <dgm:cxn modelId="{4AA0E85D-2263-4077-B822-0441B65B254C}" type="presOf" srcId="{E758D0EE-3B08-457B-94F9-D17EE7FA51B4}" destId="{3943943E-91F1-4A29-B8F5-74068E54DB27}" srcOrd="0" destOrd="0" presId="urn:microsoft.com/office/officeart/2008/layout/RadialCluster"/>
    <dgm:cxn modelId="{F18BEB65-3DA0-4004-8FC5-4C70575A5E29}" srcId="{0A63BAB2-2384-4919-BD70-39EA14C3837B}" destId="{4F809BEA-F1A7-4EB8-932E-26355ECD7295}" srcOrd="5" destOrd="0" parTransId="{012C36AA-3B8E-40B5-974C-D524A0F10B9B}" sibTransId="{A581926D-DB13-46A6-9EC4-F8A4E5DBD039}"/>
    <dgm:cxn modelId="{77B7F8B5-402C-4362-A2A0-A55B3C385FB7}" srcId="{2E659176-FF9A-45C6-8856-CFC51454FD8E}" destId="{379178BA-B536-4F77-86B2-AA4B3180C5E9}" srcOrd="1" destOrd="0" parTransId="{60FB1A74-BDE2-422D-BB64-9920D3BFDD38}" sibTransId="{1260EAB2-F422-4703-8D00-A9363170A561}"/>
    <dgm:cxn modelId="{B8E3E1B3-5CFA-43E0-B97F-406B4316C988}" type="presOf" srcId="{A73571AB-4BEC-4524-9B5E-28E5921E1E09}" destId="{48579325-E8B9-4684-BFEB-8DE0FF302A55}" srcOrd="0" destOrd="0" presId="urn:microsoft.com/office/officeart/2008/layout/RadialCluster"/>
    <dgm:cxn modelId="{4E9A3231-F729-4B79-94A4-C88269F41166}" srcId="{0A63BAB2-2384-4919-BD70-39EA14C3837B}" destId="{A73571AB-4BEC-4524-9B5E-28E5921E1E09}" srcOrd="2" destOrd="0" parTransId="{59306F90-F416-493A-84E2-0807133A49A5}" sibTransId="{986A8E32-CDFC-416A-92AD-5B42A8B45884}"/>
    <dgm:cxn modelId="{D1C07402-DDCC-4F7A-8716-B2F2D9DE447E}" srcId="{0A63BAB2-2384-4919-BD70-39EA14C3837B}" destId="{AA16BEA4-DA78-4629-8B4C-2EB8F874DE77}" srcOrd="4" destOrd="0" parTransId="{AC8B9832-6062-4FBE-B98C-A38D2CBAC53B}" sibTransId="{FBE81603-B228-47BD-9817-CA4F58D10C54}"/>
    <dgm:cxn modelId="{E65457F4-5B42-412F-B749-BF6561C99643}" srcId="{0A63BAB2-2384-4919-BD70-39EA14C3837B}" destId="{0C308436-EF2C-418D-8C63-47CCBD6F6A64}" srcOrd="3" destOrd="0" parTransId="{CD98BDE6-3DA8-4DA1-BAC4-9BB980A86B16}" sibTransId="{8FEF0792-238E-454C-82A7-79C4916E20DA}"/>
    <dgm:cxn modelId="{BDAA0663-82A3-401A-AE95-BB4B8608EC80}" srcId="{0A63BAB2-2384-4919-BD70-39EA14C3837B}" destId="{9FDDB96D-5A1B-4014-90EF-65767CD8EEC6}" srcOrd="0" destOrd="0" parTransId="{E758D0EE-3B08-457B-94F9-D17EE7FA51B4}" sibTransId="{66EB0AF2-363B-4B3A-9330-3FE3BCFE3B5E}"/>
    <dgm:cxn modelId="{E8BBF753-C356-4374-9F98-43F2842F138A}" srcId="{0A63BAB2-2384-4919-BD70-39EA14C3837B}" destId="{88A58D8A-D5D9-45E0-B60C-F9049DE5766D}" srcOrd="1" destOrd="0" parTransId="{D37671B9-F102-4DE5-9CB0-F16B790051C2}" sibTransId="{5AF574CE-3A24-4110-AC83-BA730FEE5CAB}"/>
    <dgm:cxn modelId="{6A912BFF-6056-4AB8-83CC-0F0DF7CDA44F}" type="presOf" srcId="{4F809BEA-F1A7-4EB8-932E-26355ECD7295}" destId="{79E927F3-FDCA-4A41-B1F1-C52E0A910A1C}" srcOrd="0" destOrd="0" presId="urn:microsoft.com/office/officeart/2008/layout/RadialCluster"/>
    <dgm:cxn modelId="{E9D3E6DC-43A4-4030-8260-73F53A3F7791}" type="presOf" srcId="{012C36AA-3B8E-40B5-974C-D524A0F10B9B}" destId="{B6785BD7-40CA-41A2-AB18-4122D672CEFF}" srcOrd="0" destOrd="0" presId="urn:microsoft.com/office/officeart/2008/layout/RadialCluster"/>
    <dgm:cxn modelId="{CDF68A3C-1FFC-4B18-95E2-FFB23D8066C6}" srcId="{2E659176-FF9A-45C6-8856-CFC51454FD8E}" destId="{0A63BAB2-2384-4919-BD70-39EA14C3837B}" srcOrd="0" destOrd="0" parTransId="{710D9A0E-A956-4027-B29F-93060A66E982}" sibTransId="{C48CAD05-A7B6-48B3-9B82-5B6B111A74D7}"/>
    <dgm:cxn modelId="{343197D2-D1B2-4298-ABFE-E1F602E03DA8}" type="presOf" srcId="{88A58D8A-D5D9-45E0-B60C-F9049DE5766D}" destId="{878F69C8-CE49-4F74-A63D-1FE2217D682E}" srcOrd="0" destOrd="0" presId="urn:microsoft.com/office/officeart/2008/layout/RadialCluster"/>
    <dgm:cxn modelId="{1A1B998A-12E8-46AD-92B6-9AD63684D115}" type="presOf" srcId="{0C308436-EF2C-418D-8C63-47CCBD6F6A64}" destId="{075D70D8-A5A0-4DB1-8FBB-8CD6BA0E011B}" srcOrd="0" destOrd="0" presId="urn:microsoft.com/office/officeart/2008/layout/RadialCluster"/>
    <dgm:cxn modelId="{A8C2B9A3-D8B1-4993-9741-659670D99AB7}" type="presOf" srcId="{AA16BEA4-DA78-4629-8B4C-2EB8F874DE77}" destId="{3B9800EB-CF3C-45DF-BCF5-0BD436EE7D67}" srcOrd="0" destOrd="0" presId="urn:microsoft.com/office/officeart/2008/layout/RadialCluster"/>
    <dgm:cxn modelId="{6D174EF3-F75A-4C8B-8AB9-40B7C21AD5F1}" type="presParOf" srcId="{3386B71F-29B5-40EC-93CC-BD926746744A}" destId="{DA211221-4A21-4E46-9C99-BD19CB8FFD6D}" srcOrd="0" destOrd="0" presId="urn:microsoft.com/office/officeart/2008/layout/RadialCluster"/>
    <dgm:cxn modelId="{F2661C6E-9F3A-4E7D-9964-3CD5F50945B1}" type="presParOf" srcId="{DA211221-4A21-4E46-9C99-BD19CB8FFD6D}" destId="{DFC76542-92EF-4CB5-89DF-6BCA9475E642}" srcOrd="0" destOrd="0" presId="urn:microsoft.com/office/officeart/2008/layout/RadialCluster"/>
    <dgm:cxn modelId="{6148A805-FD12-441B-ACF8-E1F1C570FDCE}" type="presParOf" srcId="{DA211221-4A21-4E46-9C99-BD19CB8FFD6D}" destId="{3943943E-91F1-4A29-B8F5-74068E54DB27}" srcOrd="1" destOrd="0" presId="urn:microsoft.com/office/officeart/2008/layout/RadialCluster"/>
    <dgm:cxn modelId="{1936DC59-2744-4553-BAD0-9C74F52E524F}" type="presParOf" srcId="{DA211221-4A21-4E46-9C99-BD19CB8FFD6D}" destId="{A2828FCA-5DA1-4464-8559-5BA076B7F226}" srcOrd="2" destOrd="0" presId="urn:microsoft.com/office/officeart/2008/layout/RadialCluster"/>
    <dgm:cxn modelId="{33D38244-5E82-4FA3-A347-A7460F968CC4}" type="presParOf" srcId="{DA211221-4A21-4E46-9C99-BD19CB8FFD6D}" destId="{0EB39DD5-58DE-4524-BC54-DB2118B7B872}" srcOrd="3" destOrd="0" presId="urn:microsoft.com/office/officeart/2008/layout/RadialCluster"/>
    <dgm:cxn modelId="{CAC90D96-F793-4D2D-A277-1997E0F4B187}" type="presParOf" srcId="{DA211221-4A21-4E46-9C99-BD19CB8FFD6D}" destId="{878F69C8-CE49-4F74-A63D-1FE2217D682E}" srcOrd="4" destOrd="0" presId="urn:microsoft.com/office/officeart/2008/layout/RadialCluster"/>
    <dgm:cxn modelId="{B5A0A263-2988-4312-9919-9DD0075B76C3}" type="presParOf" srcId="{DA211221-4A21-4E46-9C99-BD19CB8FFD6D}" destId="{DE66F22D-66A2-4737-B4AF-EC68B4A46D48}" srcOrd="5" destOrd="0" presId="urn:microsoft.com/office/officeart/2008/layout/RadialCluster"/>
    <dgm:cxn modelId="{86672E1C-B926-4E22-9469-B6331E519FFD}" type="presParOf" srcId="{DA211221-4A21-4E46-9C99-BD19CB8FFD6D}" destId="{48579325-E8B9-4684-BFEB-8DE0FF302A55}" srcOrd="6" destOrd="0" presId="urn:microsoft.com/office/officeart/2008/layout/RadialCluster"/>
    <dgm:cxn modelId="{8DBB42CF-1EDB-4537-BFC8-2EF59B577CBB}" type="presParOf" srcId="{DA211221-4A21-4E46-9C99-BD19CB8FFD6D}" destId="{13F92E48-BBDB-4DCE-9BC8-D0964E008200}" srcOrd="7" destOrd="0" presId="urn:microsoft.com/office/officeart/2008/layout/RadialCluster"/>
    <dgm:cxn modelId="{73EDC696-22DF-4FF1-AFC8-8F6FD562343E}" type="presParOf" srcId="{DA211221-4A21-4E46-9C99-BD19CB8FFD6D}" destId="{075D70D8-A5A0-4DB1-8FBB-8CD6BA0E011B}" srcOrd="8" destOrd="0" presId="urn:microsoft.com/office/officeart/2008/layout/RadialCluster"/>
    <dgm:cxn modelId="{D6B27BB9-FA01-41B7-B554-FD890AB09C68}" type="presParOf" srcId="{DA211221-4A21-4E46-9C99-BD19CB8FFD6D}" destId="{F01C08CA-AE74-4880-8FA1-E1E4EE178A91}" srcOrd="9" destOrd="0" presId="urn:microsoft.com/office/officeart/2008/layout/RadialCluster"/>
    <dgm:cxn modelId="{5BDE3D5C-1F81-46DA-86E5-D955D144E9D1}" type="presParOf" srcId="{DA211221-4A21-4E46-9C99-BD19CB8FFD6D}" destId="{3B9800EB-CF3C-45DF-BCF5-0BD436EE7D67}" srcOrd="10" destOrd="0" presId="urn:microsoft.com/office/officeart/2008/layout/RadialCluster"/>
    <dgm:cxn modelId="{F0E3A1F5-C299-41D7-88C8-41E8359223EC}" type="presParOf" srcId="{DA211221-4A21-4E46-9C99-BD19CB8FFD6D}" destId="{B6785BD7-40CA-41A2-AB18-4122D672CEFF}" srcOrd="11" destOrd="0" presId="urn:microsoft.com/office/officeart/2008/layout/RadialCluster"/>
    <dgm:cxn modelId="{8792F561-9EEC-4102-9B7D-1103ACC16D2B}" type="presParOf" srcId="{DA211221-4A21-4E46-9C99-BD19CB8FFD6D}" destId="{79E927F3-FDCA-4A41-B1F1-C52E0A910A1C}" srcOrd="12"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F731926-A0B3-411A-9399-F2C67A645473}"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DAAD22AB-0D0B-4742-815E-CCFF1CFD25A6}">
      <dgm:prSet phldrT="[Text]" custT="1"/>
      <dgm:spPr>
        <a:solidFill>
          <a:schemeClr val="accent2"/>
        </a:solidFill>
        <a:ln>
          <a:solidFill>
            <a:srgbClr val="FFFF00"/>
          </a:solidFill>
        </a:ln>
      </dgm:spPr>
      <dgm:t>
        <a:bodyPr/>
        <a:lstStyle/>
        <a:p>
          <a:r>
            <a:rPr lang="en-US" sz="1800" dirty="0">
              <a:solidFill>
                <a:schemeClr val="bg1"/>
              </a:solidFill>
            </a:rPr>
            <a:t>Đ</a:t>
          </a:r>
          <a:r>
            <a:rPr lang="vi-VN" sz="1800" dirty="0">
              <a:solidFill>
                <a:schemeClr val="bg1"/>
              </a:solidFill>
            </a:rPr>
            <a:t>ảm bảo về cơ sở vật chất, đội ngũ giáo viên</a:t>
          </a:r>
          <a:endParaRPr lang="en-US" sz="1800" dirty="0">
            <a:solidFill>
              <a:schemeClr val="bg1"/>
            </a:solidFill>
          </a:endParaRPr>
        </a:p>
      </dgm:t>
    </dgm:pt>
    <dgm:pt modelId="{9FDE9C93-A37E-4FC1-A897-99F5DC2991D7}" type="parTrans" cxnId="{8BB3D8C0-EA76-4799-A94D-EF64EF4F4741}">
      <dgm:prSet/>
      <dgm:spPr/>
      <dgm:t>
        <a:bodyPr/>
        <a:lstStyle/>
        <a:p>
          <a:endParaRPr lang="en-US"/>
        </a:p>
      </dgm:t>
    </dgm:pt>
    <dgm:pt modelId="{F3A51F49-D69F-473B-BC3C-2AA004EF52A2}" type="sibTrans" cxnId="{8BB3D8C0-EA76-4799-A94D-EF64EF4F4741}">
      <dgm:prSet/>
      <dgm:spPr/>
      <dgm:t>
        <a:bodyPr/>
        <a:lstStyle/>
        <a:p>
          <a:endParaRPr lang="en-US"/>
        </a:p>
      </dgm:t>
    </dgm:pt>
    <dgm:pt modelId="{C9BBFFB4-283F-4C0F-A5C1-323DB49FFEC8}">
      <dgm:prSet phldrT="[Text]" custT="1"/>
      <dgm:spPr>
        <a:solidFill>
          <a:schemeClr val="accent2"/>
        </a:solidFill>
        <a:ln>
          <a:solidFill>
            <a:srgbClr val="FFFF00"/>
          </a:solidFill>
        </a:ln>
      </dgm:spPr>
      <dgm:t>
        <a:bodyPr/>
        <a:lstStyle/>
        <a:p>
          <a:r>
            <a:rPr lang="en-US" sz="1800" dirty="0">
              <a:solidFill>
                <a:schemeClr val="bg1"/>
              </a:solidFill>
            </a:rPr>
            <a:t>N</a:t>
          </a:r>
          <a:r>
            <a:rPr lang="vi-VN" sz="1800" dirty="0">
              <a:solidFill>
                <a:schemeClr val="bg1"/>
              </a:solidFill>
            </a:rPr>
            <a:t>âng cao chất lượng dạy học môn Tin học</a:t>
          </a:r>
          <a:r>
            <a:rPr lang="en-US" sz="1800" dirty="0">
              <a:solidFill>
                <a:schemeClr val="bg1"/>
              </a:solidFill>
            </a:rPr>
            <a:t>  </a:t>
          </a:r>
        </a:p>
      </dgm:t>
    </dgm:pt>
    <dgm:pt modelId="{2D169F07-1636-42AB-BEE9-288277EF0583}" type="parTrans" cxnId="{C35C075F-CF83-4C63-AD68-6F2A8D27EC1A}">
      <dgm:prSet/>
      <dgm:spPr/>
      <dgm:t>
        <a:bodyPr/>
        <a:lstStyle/>
        <a:p>
          <a:endParaRPr lang="en-US"/>
        </a:p>
      </dgm:t>
    </dgm:pt>
    <dgm:pt modelId="{AB48461D-7001-44C0-B810-BDE7B711D9F6}" type="sibTrans" cxnId="{C35C075F-CF83-4C63-AD68-6F2A8D27EC1A}">
      <dgm:prSet/>
      <dgm:spPr/>
      <dgm:t>
        <a:bodyPr/>
        <a:lstStyle/>
        <a:p>
          <a:endParaRPr lang="en-US"/>
        </a:p>
      </dgm:t>
    </dgm:pt>
    <dgm:pt modelId="{CEB630FA-234D-4639-842F-443E2772F33A}">
      <dgm:prSet phldrT="[Text]" custT="1"/>
      <dgm:spPr>
        <a:solidFill>
          <a:schemeClr val="accent2"/>
        </a:solidFill>
        <a:ln>
          <a:solidFill>
            <a:srgbClr val="FFFF00"/>
          </a:solidFill>
        </a:ln>
      </dgm:spPr>
      <dgm:t>
        <a:bodyPr/>
        <a:lstStyle/>
        <a:p>
          <a:r>
            <a:rPr lang="vi-VN" sz="1800" dirty="0">
              <a:solidFill>
                <a:schemeClr val="bg1"/>
              </a:solidFill>
            </a:rPr>
            <a:t>Khuyến khích học sinh thi lấy chứng chỉ </a:t>
          </a:r>
          <a:r>
            <a:rPr lang="en-US" sz="1800" dirty="0">
              <a:solidFill>
                <a:schemeClr val="bg1"/>
              </a:solidFill>
            </a:rPr>
            <a:t>T</a:t>
          </a:r>
          <a:r>
            <a:rPr lang="vi-VN" sz="1800" dirty="0">
              <a:solidFill>
                <a:schemeClr val="bg1"/>
              </a:solidFill>
            </a:rPr>
            <a:t>in học theo chuẩn quốc tế IC3 Spark;</a:t>
          </a:r>
          <a:endParaRPr lang="en-US" sz="1800" dirty="0">
            <a:solidFill>
              <a:schemeClr val="bg1"/>
            </a:solidFill>
          </a:endParaRPr>
        </a:p>
      </dgm:t>
    </dgm:pt>
    <dgm:pt modelId="{2820A2EB-7E85-4CF5-BEA6-0A90AAB135C7}" type="parTrans" cxnId="{F1F82555-5F5F-421F-8889-A4972D378C61}">
      <dgm:prSet/>
      <dgm:spPr/>
      <dgm:t>
        <a:bodyPr/>
        <a:lstStyle/>
        <a:p>
          <a:endParaRPr lang="en-US"/>
        </a:p>
      </dgm:t>
    </dgm:pt>
    <dgm:pt modelId="{A8E464C2-D9A5-47D4-84C0-BA9AE0E2B39B}" type="sibTrans" cxnId="{F1F82555-5F5F-421F-8889-A4972D378C61}">
      <dgm:prSet/>
      <dgm:spPr/>
      <dgm:t>
        <a:bodyPr/>
        <a:lstStyle/>
        <a:p>
          <a:endParaRPr lang="en-US"/>
        </a:p>
      </dgm:t>
    </dgm:pt>
    <dgm:pt modelId="{4EBB8B3E-C8B4-407E-B4A5-92F63D7310BA}">
      <dgm:prSet custT="1"/>
      <dgm:spPr>
        <a:solidFill>
          <a:schemeClr val="accent2"/>
        </a:solidFill>
        <a:ln>
          <a:solidFill>
            <a:srgbClr val="FFFF00"/>
          </a:solidFill>
        </a:ln>
      </dgm:spPr>
      <dgm:t>
        <a:bodyPr/>
        <a:lstStyle/>
        <a:p>
          <a:r>
            <a:rPr lang="vi-VN" sz="1800" dirty="0">
              <a:solidFill>
                <a:schemeClr val="bg1"/>
              </a:solidFill>
            </a:rPr>
            <a:t>Đẩy mạnh các hoạt động có nội dung Tin học - Công nghệ thông tin dưới hình thức các </a:t>
          </a:r>
          <a:r>
            <a:rPr lang="en-US" sz="1800" dirty="0">
              <a:solidFill>
                <a:schemeClr val="bg1"/>
              </a:solidFill>
            </a:rPr>
            <a:t>c</a:t>
          </a:r>
          <a:r>
            <a:rPr lang="vi-VN" sz="1800" dirty="0">
              <a:solidFill>
                <a:schemeClr val="bg1"/>
              </a:solidFill>
            </a:rPr>
            <a:t>âu lạc bộ </a:t>
          </a:r>
          <a:endParaRPr lang="en-US" sz="1800" dirty="0">
            <a:solidFill>
              <a:schemeClr val="bg1"/>
            </a:solidFill>
          </a:endParaRPr>
        </a:p>
      </dgm:t>
    </dgm:pt>
    <dgm:pt modelId="{60AEC164-332C-4EB1-B9B6-6A93DF4DFCD1}" type="parTrans" cxnId="{7BE864DE-614D-4822-BC19-20A7E8AF5DA0}">
      <dgm:prSet/>
      <dgm:spPr/>
      <dgm:t>
        <a:bodyPr/>
        <a:lstStyle/>
        <a:p>
          <a:endParaRPr lang="en-US"/>
        </a:p>
      </dgm:t>
    </dgm:pt>
    <dgm:pt modelId="{D1150BEA-FFDC-41C0-97C9-04D5F4EC6640}" type="sibTrans" cxnId="{7BE864DE-614D-4822-BC19-20A7E8AF5DA0}">
      <dgm:prSet/>
      <dgm:spPr/>
      <dgm:t>
        <a:bodyPr/>
        <a:lstStyle/>
        <a:p>
          <a:endParaRPr lang="en-US"/>
        </a:p>
      </dgm:t>
    </dgm:pt>
    <dgm:pt modelId="{491AEE2E-1F19-4A26-99B8-4C2F8F3B89E3}" type="pres">
      <dgm:prSet presAssocID="{7F731926-A0B3-411A-9399-F2C67A645473}" presName="composite" presStyleCnt="0">
        <dgm:presLayoutVars>
          <dgm:chMax val="5"/>
          <dgm:dir/>
          <dgm:animLvl val="ctr"/>
          <dgm:resizeHandles val="exact"/>
        </dgm:presLayoutVars>
      </dgm:prSet>
      <dgm:spPr/>
      <dgm:t>
        <a:bodyPr/>
        <a:lstStyle/>
        <a:p>
          <a:endParaRPr lang="en-US"/>
        </a:p>
      </dgm:t>
    </dgm:pt>
    <dgm:pt modelId="{6C6C8084-A6B3-4DBD-8C57-B30D9756B99E}" type="pres">
      <dgm:prSet presAssocID="{7F731926-A0B3-411A-9399-F2C67A645473}" presName="cycle" presStyleCnt="0"/>
      <dgm:spPr/>
    </dgm:pt>
    <dgm:pt modelId="{106A28CC-5E3E-4256-9075-0581E1C91D12}" type="pres">
      <dgm:prSet presAssocID="{7F731926-A0B3-411A-9399-F2C67A645473}" presName="centerShape" presStyleCnt="0"/>
      <dgm:spPr/>
    </dgm:pt>
    <dgm:pt modelId="{3410E703-01B1-42C3-967B-353660B4E69D}" type="pres">
      <dgm:prSet presAssocID="{7F731926-A0B3-411A-9399-F2C67A645473}" presName="connSite" presStyleLbl="node1" presStyleIdx="0" presStyleCnt="5"/>
      <dgm:spPr/>
    </dgm:pt>
    <dgm:pt modelId="{16898A7C-2CA0-45B2-8028-F857ADF3D9CC}" type="pres">
      <dgm:prSet presAssocID="{7F731926-A0B3-411A-9399-F2C67A645473}" presName="visible" presStyleLbl="node1" presStyleIdx="0" presStyleCnt="5" custScaleX="104373" custLinFactNeighborX="-14255" custLinFactNeighborY="18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rcRect/>
          <a:stretch>
            <a:fillRect/>
          </a:stretch>
        </a:blipFill>
        <a:ln>
          <a:solidFill>
            <a:srgbClr val="FF0000"/>
          </a:solidFill>
        </a:ln>
      </dgm:spPr>
      <dgm:extLst>
        <a:ext uri="{E40237B7-FDA0-4F09-8148-C483321AD2D9}">
          <dgm14:cNvPr xmlns:dgm14="http://schemas.microsoft.com/office/drawing/2010/diagram" id="0" name="" descr="Cloud Computing"/>
        </a:ext>
      </dgm:extLst>
    </dgm:pt>
    <dgm:pt modelId="{6D1CCF2E-06C3-4AB8-BA10-F093490BFEAC}" type="pres">
      <dgm:prSet presAssocID="{9FDE9C93-A37E-4FC1-A897-99F5DC2991D7}" presName="Name25" presStyleLbl="parChTrans1D1" presStyleIdx="0" presStyleCnt="4"/>
      <dgm:spPr/>
      <dgm:t>
        <a:bodyPr/>
        <a:lstStyle/>
        <a:p>
          <a:endParaRPr lang="en-US"/>
        </a:p>
      </dgm:t>
    </dgm:pt>
    <dgm:pt modelId="{38F0B445-A79C-4D61-B6F3-0ED35978681B}" type="pres">
      <dgm:prSet presAssocID="{DAAD22AB-0D0B-4742-815E-CCFF1CFD25A6}" presName="node" presStyleCnt="0"/>
      <dgm:spPr/>
    </dgm:pt>
    <dgm:pt modelId="{E5D747D0-ECCD-4D7A-9EAA-175819806878}" type="pres">
      <dgm:prSet presAssocID="{DAAD22AB-0D0B-4742-815E-CCFF1CFD25A6}" presName="parentNode" presStyleLbl="node1" presStyleIdx="1" presStyleCnt="5" custScaleX="244642" custScaleY="173071" custLinFactX="100000" custLinFactNeighborX="102663" custLinFactNeighborY="-3599">
        <dgm:presLayoutVars>
          <dgm:chMax val="1"/>
          <dgm:bulletEnabled val="1"/>
        </dgm:presLayoutVars>
      </dgm:prSet>
      <dgm:spPr/>
      <dgm:t>
        <a:bodyPr/>
        <a:lstStyle/>
        <a:p>
          <a:endParaRPr lang="en-US"/>
        </a:p>
      </dgm:t>
    </dgm:pt>
    <dgm:pt modelId="{BCB9AF61-43DE-4FFA-AB51-627A252A3D19}" type="pres">
      <dgm:prSet presAssocID="{DAAD22AB-0D0B-4742-815E-CCFF1CFD25A6}" presName="childNode" presStyleLbl="revTx" presStyleIdx="0" presStyleCnt="0">
        <dgm:presLayoutVars>
          <dgm:bulletEnabled val="1"/>
        </dgm:presLayoutVars>
      </dgm:prSet>
      <dgm:spPr/>
    </dgm:pt>
    <dgm:pt modelId="{99991DA8-65B4-439A-A125-8154CCE1DA8F}" type="pres">
      <dgm:prSet presAssocID="{2D169F07-1636-42AB-BEE9-288277EF0583}" presName="Name25" presStyleLbl="parChTrans1D1" presStyleIdx="1" presStyleCnt="4"/>
      <dgm:spPr/>
      <dgm:t>
        <a:bodyPr/>
        <a:lstStyle/>
        <a:p>
          <a:endParaRPr lang="en-US"/>
        </a:p>
      </dgm:t>
    </dgm:pt>
    <dgm:pt modelId="{4249840E-49A5-4AA5-9AF9-19F21D7E1D3C}" type="pres">
      <dgm:prSet presAssocID="{C9BBFFB4-283F-4C0F-A5C1-323DB49FFEC8}" presName="node" presStyleCnt="0"/>
      <dgm:spPr/>
    </dgm:pt>
    <dgm:pt modelId="{4EE9315B-3273-43EA-B711-8341F15225B7}" type="pres">
      <dgm:prSet presAssocID="{C9BBFFB4-283F-4C0F-A5C1-323DB49FFEC8}" presName="parentNode" presStyleLbl="node1" presStyleIdx="2" presStyleCnt="5" custScaleX="244642" custScaleY="173071" custLinFactX="100000" custLinFactNeighborX="110466" custLinFactNeighborY="-5391">
        <dgm:presLayoutVars>
          <dgm:chMax val="1"/>
          <dgm:bulletEnabled val="1"/>
        </dgm:presLayoutVars>
      </dgm:prSet>
      <dgm:spPr/>
      <dgm:t>
        <a:bodyPr/>
        <a:lstStyle/>
        <a:p>
          <a:endParaRPr lang="en-US"/>
        </a:p>
      </dgm:t>
    </dgm:pt>
    <dgm:pt modelId="{D6CDAEF4-195B-45C6-BF82-49A1ADF4B6BF}" type="pres">
      <dgm:prSet presAssocID="{C9BBFFB4-283F-4C0F-A5C1-323DB49FFEC8}" presName="childNode" presStyleLbl="revTx" presStyleIdx="0" presStyleCnt="0">
        <dgm:presLayoutVars>
          <dgm:bulletEnabled val="1"/>
        </dgm:presLayoutVars>
      </dgm:prSet>
      <dgm:spPr/>
    </dgm:pt>
    <dgm:pt modelId="{D6BD183E-5961-4A96-B74C-D2D782A38AF7}" type="pres">
      <dgm:prSet presAssocID="{2820A2EB-7E85-4CF5-BEA6-0A90AAB135C7}" presName="Name25" presStyleLbl="parChTrans1D1" presStyleIdx="2" presStyleCnt="4"/>
      <dgm:spPr/>
      <dgm:t>
        <a:bodyPr/>
        <a:lstStyle/>
        <a:p>
          <a:endParaRPr lang="en-US"/>
        </a:p>
      </dgm:t>
    </dgm:pt>
    <dgm:pt modelId="{7AEB0F2D-6430-4301-8615-02F210F53829}" type="pres">
      <dgm:prSet presAssocID="{CEB630FA-234D-4639-842F-443E2772F33A}" presName="node" presStyleCnt="0"/>
      <dgm:spPr/>
    </dgm:pt>
    <dgm:pt modelId="{2F3A1FA9-F477-4139-9180-3507430786D9}" type="pres">
      <dgm:prSet presAssocID="{CEB630FA-234D-4639-842F-443E2772F33A}" presName="parentNode" presStyleLbl="node1" presStyleIdx="3" presStyleCnt="5" custScaleX="244642" custScaleY="173071" custLinFactX="100000" custLinFactNeighborX="112637" custLinFactNeighborY="-15139">
        <dgm:presLayoutVars>
          <dgm:chMax val="1"/>
          <dgm:bulletEnabled val="1"/>
        </dgm:presLayoutVars>
      </dgm:prSet>
      <dgm:spPr/>
      <dgm:t>
        <a:bodyPr/>
        <a:lstStyle/>
        <a:p>
          <a:endParaRPr lang="en-US"/>
        </a:p>
      </dgm:t>
    </dgm:pt>
    <dgm:pt modelId="{FC69AE3C-5C61-43A1-ADDD-93B09DCD759C}" type="pres">
      <dgm:prSet presAssocID="{CEB630FA-234D-4639-842F-443E2772F33A}" presName="childNode" presStyleLbl="revTx" presStyleIdx="0" presStyleCnt="0">
        <dgm:presLayoutVars>
          <dgm:bulletEnabled val="1"/>
        </dgm:presLayoutVars>
      </dgm:prSet>
      <dgm:spPr/>
    </dgm:pt>
    <dgm:pt modelId="{67C2217F-D767-4F44-935E-29911863F044}" type="pres">
      <dgm:prSet presAssocID="{60AEC164-332C-4EB1-B9B6-6A93DF4DFCD1}" presName="Name25" presStyleLbl="parChTrans1D1" presStyleIdx="3" presStyleCnt="4"/>
      <dgm:spPr/>
      <dgm:t>
        <a:bodyPr/>
        <a:lstStyle/>
        <a:p>
          <a:endParaRPr lang="en-US"/>
        </a:p>
      </dgm:t>
    </dgm:pt>
    <dgm:pt modelId="{68F98D25-4239-4EED-B7B3-5C35C239CD72}" type="pres">
      <dgm:prSet presAssocID="{4EBB8B3E-C8B4-407E-B4A5-92F63D7310BA}" presName="node" presStyleCnt="0"/>
      <dgm:spPr/>
    </dgm:pt>
    <dgm:pt modelId="{491C328C-1C3A-4F79-ABA3-1AC2103D79A0}" type="pres">
      <dgm:prSet presAssocID="{4EBB8B3E-C8B4-407E-B4A5-92F63D7310BA}" presName="parentNode" presStyleLbl="node1" presStyleIdx="4" presStyleCnt="5" custScaleX="244642" custScaleY="173071" custLinFactX="39682" custLinFactNeighborX="100000" custLinFactNeighborY="-17998">
        <dgm:presLayoutVars>
          <dgm:chMax val="1"/>
          <dgm:bulletEnabled val="1"/>
        </dgm:presLayoutVars>
      </dgm:prSet>
      <dgm:spPr/>
      <dgm:t>
        <a:bodyPr/>
        <a:lstStyle/>
        <a:p>
          <a:endParaRPr lang="en-US"/>
        </a:p>
      </dgm:t>
    </dgm:pt>
    <dgm:pt modelId="{0F412B49-3FD9-43F8-A1BE-34E9D5942331}" type="pres">
      <dgm:prSet presAssocID="{4EBB8B3E-C8B4-407E-B4A5-92F63D7310BA}" presName="childNode" presStyleLbl="revTx" presStyleIdx="0" presStyleCnt="0">
        <dgm:presLayoutVars>
          <dgm:bulletEnabled val="1"/>
        </dgm:presLayoutVars>
      </dgm:prSet>
      <dgm:spPr/>
    </dgm:pt>
  </dgm:ptLst>
  <dgm:cxnLst>
    <dgm:cxn modelId="{3FE147C7-B2E9-455C-89FC-B8F39AAD2B32}" type="presOf" srcId="{C9BBFFB4-283F-4C0F-A5C1-323DB49FFEC8}" destId="{4EE9315B-3273-43EA-B711-8341F15225B7}" srcOrd="0" destOrd="0" presId="urn:microsoft.com/office/officeart/2005/8/layout/radial2"/>
    <dgm:cxn modelId="{95136978-73A0-42AB-8F57-A80375AF1907}" type="presOf" srcId="{60AEC164-332C-4EB1-B9B6-6A93DF4DFCD1}" destId="{67C2217F-D767-4F44-935E-29911863F044}" srcOrd="0" destOrd="0" presId="urn:microsoft.com/office/officeart/2005/8/layout/radial2"/>
    <dgm:cxn modelId="{C35C075F-CF83-4C63-AD68-6F2A8D27EC1A}" srcId="{7F731926-A0B3-411A-9399-F2C67A645473}" destId="{C9BBFFB4-283F-4C0F-A5C1-323DB49FFEC8}" srcOrd="1" destOrd="0" parTransId="{2D169F07-1636-42AB-BEE9-288277EF0583}" sibTransId="{AB48461D-7001-44C0-B810-BDE7B711D9F6}"/>
    <dgm:cxn modelId="{95B3B7E0-678F-43DB-B45B-B7ACC36E37F0}" type="presOf" srcId="{DAAD22AB-0D0B-4742-815E-CCFF1CFD25A6}" destId="{E5D747D0-ECCD-4D7A-9EAA-175819806878}" srcOrd="0" destOrd="0" presId="urn:microsoft.com/office/officeart/2005/8/layout/radial2"/>
    <dgm:cxn modelId="{F3391AD4-15D0-4570-A1EA-7E19EDB9C5C3}" type="presOf" srcId="{2820A2EB-7E85-4CF5-BEA6-0A90AAB135C7}" destId="{D6BD183E-5961-4A96-B74C-D2D782A38AF7}" srcOrd="0" destOrd="0" presId="urn:microsoft.com/office/officeart/2005/8/layout/radial2"/>
    <dgm:cxn modelId="{717AC697-8B61-47D1-B750-DB62ED30009C}" type="presOf" srcId="{9FDE9C93-A37E-4FC1-A897-99F5DC2991D7}" destId="{6D1CCF2E-06C3-4AB8-BA10-F093490BFEAC}" srcOrd="0" destOrd="0" presId="urn:microsoft.com/office/officeart/2005/8/layout/radial2"/>
    <dgm:cxn modelId="{E1B60179-2C98-4575-947F-1E0904FE9DE1}" type="presOf" srcId="{7F731926-A0B3-411A-9399-F2C67A645473}" destId="{491AEE2E-1F19-4A26-99B8-4C2F8F3B89E3}" srcOrd="0" destOrd="0" presId="urn:microsoft.com/office/officeart/2005/8/layout/radial2"/>
    <dgm:cxn modelId="{F1F82555-5F5F-421F-8889-A4972D378C61}" srcId="{7F731926-A0B3-411A-9399-F2C67A645473}" destId="{CEB630FA-234D-4639-842F-443E2772F33A}" srcOrd="2" destOrd="0" parTransId="{2820A2EB-7E85-4CF5-BEA6-0A90AAB135C7}" sibTransId="{A8E464C2-D9A5-47D4-84C0-BA9AE0E2B39B}"/>
    <dgm:cxn modelId="{8BB3D8C0-EA76-4799-A94D-EF64EF4F4741}" srcId="{7F731926-A0B3-411A-9399-F2C67A645473}" destId="{DAAD22AB-0D0B-4742-815E-CCFF1CFD25A6}" srcOrd="0" destOrd="0" parTransId="{9FDE9C93-A37E-4FC1-A897-99F5DC2991D7}" sibTransId="{F3A51F49-D69F-473B-BC3C-2AA004EF52A2}"/>
    <dgm:cxn modelId="{691128C4-1201-470A-A1E7-1FEB24A60D7E}" type="presOf" srcId="{2D169F07-1636-42AB-BEE9-288277EF0583}" destId="{99991DA8-65B4-439A-A125-8154CCE1DA8F}" srcOrd="0" destOrd="0" presId="urn:microsoft.com/office/officeart/2005/8/layout/radial2"/>
    <dgm:cxn modelId="{034662BE-2B9A-4F3A-A7C8-FA0A8175F525}" type="presOf" srcId="{CEB630FA-234D-4639-842F-443E2772F33A}" destId="{2F3A1FA9-F477-4139-9180-3507430786D9}" srcOrd="0" destOrd="0" presId="urn:microsoft.com/office/officeart/2005/8/layout/radial2"/>
    <dgm:cxn modelId="{0F214021-5F19-459E-A90B-E7132B2AB18C}" type="presOf" srcId="{4EBB8B3E-C8B4-407E-B4A5-92F63D7310BA}" destId="{491C328C-1C3A-4F79-ABA3-1AC2103D79A0}" srcOrd="0" destOrd="0" presId="urn:microsoft.com/office/officeart/2005/8/layout/radial2"/>
    <dgm:cxn modelId="{7BE864DE-614D-4822-BC19-20A7E8AF5DA0}" srcId="{7F731926-A0B3-411A-9399-F2C67A645473}" destId="{4EBB8B3E-C8B4-407E-B4A5-92F63D7310BA}" srcOrd="3" destOrd="0" parTransId="{60AEC164-332C-4EB1-B9B6-6A93DF4DFCD1}" sibTransId="{D1150BEA-FFDC-41C0-97C9-04D5F4EC6640}"/>
    <dgm:cxn modelId="{0E6983AA-AED7-4D4E-8328-60FBEABFD75C}" type="presParOf" srcId="{491AEE2E-1F19-4A26-99B8-4C2F8F3B89E3}" destId="{6C6C8084-A6B3-4DBD-8C57-B30D9756B99E}" srcOrd="0" destOrd="0" presId="urn:microsoft.com/office/officeart/2005/8/layout/radial2"/>
    <dgm:cxn modelId="{AE8504D6-4040-4D79-8139-E358FCF05878}" type="presParOf" srcId="{6C6C8084-A6B3-4DBD-8C57-B30D9756B99E}" destId="{106A28CC-5E3E-4256-9075-0581E1C91D12}" srcOrd="0" destOrd="0" presId="urn:microsoft.com/office/officeart/2005/8/layout/radial2"/>
    <dgm:cxn modelId="{94C0558F-ECDB-43FE-9F6C-729FF787818A}" type="presParOf" srcId="{106A28CC-5E3E-4256-9075-0581E1C91D12}" destId="{3410E703-01B1-42C3-967B-353660B4E69D}" srcOrd="0" destOrd="0" presId="urn:microsoft.com/office/officeart/2005/8/layout/radial2"/>
    <dgm:cxn modelId="{8B43C28A-4C22-4306-A24D-3A95696E735E}" type="presParOf" srcId="{106A28CC-5E3E-4256-9075-0581E1C91D12}" destId="{16898A7C-2CA0-45B2-8028-F857ADF3D9CC}" srcOrd="1" destOrd="0" presId="urn:microsoft.com/office/officeart/2005/8/layout/radial2"/>
    <dgm:cxn modelId="{33CCB645-C264-443F-8DEF-59DB169C2C3B}" type="presParOf" srcId="{6C6C8084-A6B3-4DBD-8C57-B30D9756B99E}" destId="{6D1CCF2E-06C3-4AB8-BA10-F093490BFEAC}" srcOrd="1" destOrd="0" presId="urn:microsoft.com/office/officeart/2005/8/layout/radial2"/>
    <dgm:cxn modelId="{40160C1D-CF0A-4BD9-8CE1-C9D94CA0C2F1}" type="presParOf" srcId="{6C6C8084-A6B3-4DBD-8C57-B30D9756B99E}" destId="{38F0B445-A79C-4D61-B6F3-0ED35978681B}" srcOrd="2" destOrd="0" presId="urn:microsoft.com/office/officeart/2005/8/layout/radial2"/>
    <dgm:cxn modelId="{07E63D58-0A1E-4DB9-B625-302F77ABC94A}" type="presParOf" srcId="{38F0B445-A79C-4D61-B6F3-0ED35978681B}" destId="{E5D747D0-ECCD-4D7A-9EAA-175819806878}" srcOrd="0" destOrd="0" presId="urn:microsoft.com/office/officeart/2005/8/layout/radial2"/>
    <dgm:cxn modelId="{2ABDD362-D405-450B-99F0-D749B7B3CC4B}" type="presParOf" srcId="{38F0B445-A79C-4D61-B6F3-0ED35978681B}" destId="{BCB9AF61-43DE-4FFA-AB51-627A252A3D19}" srcOrd="1" destOrd="0" presId="urn:microsoft.com/office/officeart/2005/8/layout/radial2"/>
    <dgm:cxn modelId="{EFDB3452-4E76-4B28-9F65-F147872217D8}" type="presParOf" srcId="{6C6C8084-A6B3-4DBD-8C57-B30D9756B99E}" destId="{99991DA8-65B4-439A-A125-8154CCE1DA8F}" srcOrd="3" destOrd="0" presId="urn:microsoft.com/office/officeart/2005/8/layout/radial2"/>
    <dgm:cxn modelId="{B8562709-F575-419C-8A27-03D72858AFA9}" type="presParOf" srcId="{6C6C8084-A6B3-4DBD-8C57-B30D9756B99E}" destId="{4249840E-49A5-4AA5-9AF9-19F21D7E1D3C}" srcOrd="4" destOrd="0" presId="urn:microsoft.com/office/officeart/2005/8/layout/radial2"/>
    <dgm:cxn modelId="{0C095779-E445-4971-AA23-1821470F7218}" type="presParOf" srcId="{4249840E-49A5-4AA5-9AF9-19F21D7E1D3C}" destId="{4EE9315B-3273-43EA-B711-8341F15225B7}" srcOrd="0" destOrd="0" presId="urn:microsoft.com/office/officeart/2005/8/layout/radial2"/>
    <dgm:cxn modelId="{3FB48E86-778B-45FF-B250-AEC0B277142C}" type="presParOf" srcId="{4249840E-49A5-4AA5-9AF9-19F21D7E1D3C}" destId="{D6CDAEF4-195B-45C6-BF82-49A1ADF4B6BF}" srcOrd="1" destOrd="0" presId="urn:microsoft.com/office/officeart/2005/8/layout/radial2"/>
    <dgm:cxn modelId="{82497621-8A17-47B5-8F6A-79297883180A}" type="presParOf" srcId="{6C6C8084-A6B3-4DBD-8C57-B30D9756B99E}" destId="{D6BD183E-5961-4A96-B74C-D2D782A38AF7}" srcOrd="5" destOrd="0" presId="urn:microsoft.com/office/officeart/2005/8/layout/radial2"/>
    <dgm:cxn modelId="{570F00ED-7EDF-47CC-B785-9D8469CAF4FA}" type="presParOf" srcId="{6C6C8084-A6B3-4DBD-8C57-B30D9756B99E}" destId="{7AEB0F2D-6430-4301-8615-02F210F53829}" srcOrd="6" destOrd="0" presId="urn:microsoft.com/office/officeart/2005/8/layout/radial2"/>
    <dgm:cxn modelId="{78033AF4-865C-4621-A6FF-D6E9911A189D}" type="presParOf" srcId="{7AEB0F2D-6430-4301-8615-02F210F53829}" destId="{2F3A1FA9-F477-4139-9180-3507430786D9}" srcOrd="0" destOrd="0" presId="urn:microsoft.com/office/officeart/2005/8/layout/radial2"/>
    <dgm:cxn modelId="{E12483CB-29AD-499E-A392-C21B311BC854}" type="presParOf" srcId="{7AEB0F2D-6430-4301-8615-02F210F53829}" destId="{FC69AE3C-5C61-43A1-ADDD-93B09DCD759C}" srcOrd="1" destOrd="0" presId="urn:microsoft.com/office/officeart/2005/8/layout/radial2"/>
    <dgm:cxn modelId="{8F2AA4A3-23F4-49F8-B3AC-66A12865992E}" type="presParOf" srcId="{6C6C8084-A6B3-4DBD-8C57-B30D9756B99E}" destId="{67C2217F-D767-4F44-935E-29911863F044}" srcOrd="7" destOrd="0" presId="urn:microsoft.com/office/officeart/2005/8/layout/radial2"/>
    <dgm:cxn modelId="{A8A3CFC3-3824-496D-BC07-5A74D19B700B}" type="presParOf" srcId="{6C6C8084-A6B3-4DBD-8C57-B30D9756B99E}" destId="{68F98D25-4239-4EED-B7B3-5C35C239CD72}" srcOrd="8" destOrd="0" presId="urn:microsoft.com/office/officeart/2005/8/layout/radial2"/>
    <dgm:cxn modelId="{56A01FC7-BB88-49F2-A618-9D1636345A2B}" type="presParOf" srcId="{68F98D25-4239-4EED-B7B3-5C35C239CD72}" destId="{491C328C-1C3A-4F79-ABA3-1AC2103D79A0}" srcOrd="0" destOrd="0" presId="urn:microsoft.com/office/officeart/2005/8/layout/radial2"/>
    <dgm:cxn modelId="{716F9423-13A7-4578-8085-83A7FE412631}" type="presParOf" srcId="{68F98D25-4239-4EED-B7B3-5C35C239CD72}" destId="{0F412B49-3FD9-43F8-A1BE-34E9D5942331}"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D8B5696-E760-4D27-A532-1E9AA13CE47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EAF4457-E815-4382-8D9B-942C1E3A8088}">
      <dgm:prSet phldrT="[Text]" custT="1"/>
      <dgm:spPr>
        <a:solidFill>
          <a:srgbClr val="99CCFF"/>
        </a:solidFill>
        <a:ln>
          <a:solidFill>
            <a:srgbClr val="CCCCFF"/>
          </a:solidFill>
        </a:ln>
      </dgm:spPr>
      <dgm:t>
        <a:bodyPr/>
        <a:lstStyle/>
        <a:p>
          <a:r>
            <a:rPr lang="vi-VN" sz="1600" b="1" dirty="0">
              <a:solidFill>
                <a:srgbClr val="0070C0"/>
              </a:solidFill>
            </a:rPr>
            <a:t>Đối với trẻ khuyết tật </a:t>
          </a:r>
          <a:endParaRPr lang="en-US" sz="1600" dirty="0">
            <a:solidFill>
              <a:srgbClr val="0070C0"/>
            </a:solidFill>
          </a:endParaRPr>
        </a:p>
      </dgm:t>
    </dgm:pt>
    <dgm:pt modelId="{F27936E8-9E0C-4253-8AEF-CFE5B54FBE8F}" type="parTrans" cxnId="{CEA822BC-2913-48AF-9962-E9232225DE1C}">
      <dgm:prSet/>
      <dgm:spPr/>
      <dgm:t>
        <a:bodyPr/>
        <a:lstStyle/>
        <a:p>
          <a:endParaRPr lang="en-US"/>
        </a:p>
      </dgm:t>
    </dgm:pt>
    <dgm:pt modelId="{A2F8FBD6-8082-4610-97B8-31930DDCCF0A}" type="sibTrans" cxnId="{CEA822BC-2913-48AF-9962-E9232225DE1C}">
      <dgm:prSet/>
      <dgm:spPr/>
      <dgm:t>
        <a:bodyPr/>
        <a:lstStyle/>
        <a:p>
          <a:endParaRPr lang="en-US"/>
        </a:p>
      </dgm:t>
    </dgm:pt>
    <dgm:pt modelId="{604F0B28-DB4C-41E6-8119-026D9799EEEC}">
      <dgm:prSet phldrT="[Text]" custT="1"/>
      <dgm:spPr>
        <a:solidFill>
          <a:srgbClr val="99CCFF"/>
        </a:solidFill>
        <a:ln>
          <a:solidFill>
            <a:srgbClr val="CCCCFF"/>
          </a:solidFill>
        </a:ln>
      </dgm:spPr>
      <dgm:t>
        <a:bodyPr/>
        <a:lstStyle/>
        <a:p>
          <a:pPr>
            <a:spcAft>
              <a:spcPct val="15000"/>
            </a:spcAft>
          </a:pPr>
          <a:r>
            <a:rPr lang="vi-VN" sz="1600" dirty="0">
              <a:solidFill>
                <a:srgbClr val="0070C0"/>
              </a:solidFill>
            </a:rPr>
            <a:t>Tham mưu với </a:t>
          </a:r>
          <a:r>
            <a:rPr lang="en-US" sz="1600" dirty="0">
              <a:solidFill>
                <a:srgbClr val="0070C0"/>
              </a:solidFill>
            </a:rPr>
            <a:t>Ủ</a:t>
          </a:r>
          <a:r>
            <a:rPr lang="vi-VN" sz="1600" dirty="0">
              <a:solidFill>
                <a:srgbClr val="0070C0"/>
              </a:solidFill>
            </a:rPr>
            <a:t>y ban nhân dân địa phương thành lập Trung tâm hỗ trợ phát triển giáo dục hòa nhập</a:t>
          </a:r>
          <a:endParaRPr lang="en-US" sz="1600" dirty="0">
            <a:solidFill>
              <a:srgbClr val="0070C0"/>
            </a:solidFill>
          </a:endParaRPr>
        </a:p>
      </dgm:t>
    </dgm:pt>
    <dgm:pt modelId="{834A6937-2C48-4D42-9C22-AAE084B33735}" type="parTrans" cxnId="{F53AFD24-069E-46B3-8F24-8773225E9199}">
      <dgm:prSet/>
      <dgm:spPr/>
      <dgm:t>
        <a:bodyPr/>
        <a:lstStyle/>
        <a:p>
          <a:endParaRPr lang="en-US"/>
        </a:p>
      </dgm:t>
    </dgm:pt>
    <dgm:pt modelId="{03500828-AB2F-4740-B0E3-7BE915BE200B}" type="sibTrans" cxnId="{F53AFD24-069E-46B3-8F24-8773225E9199}">
      <dgm:prSet/>
      <dgm:spPr/>
      <dgm:t>
        <a:bodyPr/>
        <a:lstStyle/>
        <a:p>
          <a:endParaRPr lang="en-US"/>
        </a:p>
      </dgm:t>
    </dgm:pt>
    <dgm:pt modelId="{92C876BF-C804-4752-97B9-ADD1538A328E}">
      <dgm:prSet phldrT="[Text]" custT="1"/>
      <dgm:spPr>
        <a:solidFill>
          <a:srgbClr val="CCCCFF"/>
        </a:solidFill>
        <a:ln>
          <a:solidFill>
            <a:srgbClr val="7030A0"/>
          </a:solidFill>
        </a:ln>
      </dgm:spPr>
      <dgm:t>
        <a:bodyPr/>
        <a:lstStyle/>
        <a:p>
          <a:endParaRPr lang="en-US" sz="1600" b="1" dirty="0">
            <a:solidFill>
              <a:srgbClr val="0070C0"/>
            </a:solidFill>
          </a:endParaRPr>
        </a:p>
        <a:p>
          <a:r>
            <a:rPr lang="vi-VN" sz="1600" b="1" dirty="0">
              <a:solidFill>
                <a:srgbClr val="0070C0"/>
              </a:solidFill>
            </a:rPr>
            <a:t>Đối với trẻ em lang thang cơ nhỡ </a:t>
          </a:r>
          <a:endParaRPr lang="en-US" sz="1600" dirty="0">
            <a:solidFill>
              <a:srgbClr val="0070C0"/>
            </a:solidFill>
          </a:endParaRPr>
        </a:p>
      </dgm:t>
    </dgm:pt>
    <dgm:pt modelId="{38836CC2-A339-47FB-9A85-6C0F3834642C}" type="parTrans" cxnId="{7D2DDC6F-E113-47B1-8443-B141E6B8F0C3}">
      <dgm:prSet/>
      <dgm:spPr/>
      <dgm:t>
        <a:bodyPr/>
        <a:lstStyle/>
        <a:p>
          <a:endParaRPr lang="en-US"/>
        </a:p>
      </dgm:t>
    </dgm:pt>
    <dgm:pt modelId="{8A93CB60-A5F9-47B4-9CC3-93ECF7B5786D}" type="sibTrans" cxnId="{7D2DDC6F-E113-47B1-8443-B141E6B8F0C3}">
      <dgm:prSet/>
      <dgm:spPr/>
      <dgm:t>
        <a:bodyPr/>
        <a:lstStyle/>
        <a:p>
          <a:endParaRPr lang="en-US"/>
        </a:p>
      </dgm:t>
    </dgm:pt>
    <dgm:pt modelId="{2780C51E-9E7C-432E-8126-B99283FB8392}">
      <dgm:prSet phldrT="[Text]" custT="1"/>
      <dgm:spPr>
        <a:solidFill>
          <a:srgbClr val="CCCCFF"/>
        </a:solidFill>
        <a:ln>
          <a:solidFill>
            <a:srgbClr val="7030A0"/>
          </a:solidFill>
        </a:ln>
      </dgm:spPr>
      <dgm:t>
        <a:bodyPr/>
        <a:lstStyle/>
        <a:p>
          <a:r>
            <a:rPr lang="vi-VN" sz="1600" dirty="0">
              <a:solidFill>
                <a:srgbClr val="0070C0"/>
              </a:solidFill>
            </a:rPr>
            <a:t>giáo dục hòa nhập cho trẻ em có hoàn cảnh khó khăn</a:t>
          </a:r>
          <a:endParaRPr lang="en-US" sz="1600" dirty="0">
            <a:solidFill>
              <a:srgbClr val="0070C0"/>
            </a:solidFill>
          </a:endParaRPr>
        </a:p>
      </dgm:t>
    </dgm:pt>
    <dgm:pt modelId="{DBEDF861-A169-4CB5-A3CE-67FED53FDC80}" type="parTrans" cxnId="{92D27BA2-C750-462C-B26F-C79CBBF284CE}">
      <dgm:prSet/>
      <dgm:spPr/>
      <dgm:t>
        <a:bodyPr/>
        <a:lstStyle/>
        <a:p>
          <a:endParaRPr lang="en-US"/>
        </a:p>
      </dgm:t>
    </dgm:pt>
    <dgm:pt modelId="{45D825E1-E375-4876-882B-1A557D15B2FF}" type="sibTrans" cxnId="{92D27BA2-C750-462C-B26F-C79CBBF284CE}">
      <dgm:prSet/>
      <dgm:spPr/>
      <dgm:t>
        <a:bodyPr/>
        <a:lstStyle/>
        <a:p>
          <a:endParaRPr lang="en-US"/>
        </a:p>
      </dgm:t>
    </dgm:pt>
    <dgm:pt modelId="{BBB1E19F-D0BE-4045-A659-B9B3EE18DC19}">
      <dgm:prSet phldrT="[Text]" custT="1"/>
      <dgm:spPr>
        <a:solidFill>
          <a:srgbClr val="CCCCFF"/>
        </a:solidFill>
        <a:ln>
          <a:solidFill>
            <a:srgbClr val="7030A0"/>
          </a:solidFill>
        </a:ln>
      </dgm:spPr>
      <dgm:t>
        <a:bodyPr/>
        <a:lstStyle/>
        <a:p>
          <a:r>
            <a:rPr lang="vi-VN" sz="1600" dirty="0">
              <a:solidFill>
                <a:srgbClr val="0070C0"/>
              </a:solidFill>
            </a:rPr>
            <a:t>Đánh giá và xếp loại học sinh có hoàn cảnh khó khăn cần căn cứ vào mức độ đạt được </a:t>
          </a:r>
          <a:endParaRPr lang="en-US" sz="1600" dirty="0">
            <a:solidFill>
              <a:srgbClr val="0070C0"/>
            </a:solidFill>
          </a:endParaRPr>
        </a:p>
      </dgm:t>
    </dgm:pt>
    <dgm:pt modelId="{7A7F7B60-2522-47E8-925B-09A123A33D98}" type="parTrans" cxnId="{CAB6B1F1-1426-4F1F-8BED-99D1A47B49F5}">
      <dgm:prSet/>
      <dgm:spPr/>
      <dgm:t>
        <a:bodyPr/>
        <a:lstStyle/>
        <a:p>
          <a:endParaRPr lang="en-US"/>
        </a:p>
      </dgm:t>
    </dgm:pt>
    <dgm:pt modelId="{D6CAA2AA-3DA7-448A-AF17-BBD245043EC5}" type="sibTrans" cxnId="{CAB6B1F1-1426-4F1F-8BED-99D1A47B49F5}">
      <dgm:prSet/>
      <dgm:spPr/>
      <dgm:t>
        <a:bodyPr/>
        <a:lstStyle/>
        <a:p>
          <a:endParaRPr lang="en-US"/>
        </a:p>
      </dgm:t>
    </dgm:pt>
    <dgm:pt modelId="{6722E9A8-566F-4840-BB27-8AAC1B4BD79A}">
      <dgm:prSet custT="1"/>
      <dgm:spPr>
        <a:solidFill>
          <a:srgbClr val="CC99FF"/>
        </a:solidFill>
        <a:ln>
          <a:solidFill>
            <a:srgbClr val="7030A0"/>
          </a:solidFill>
        </a:ln>
      </dgm:spPr>
      <dgm:t>
        <a:bodyPr/>
        <a:lstStyle/>
        <a:p>
          <a:r>
            <a:rPr lang="vi-VN" sz="1600" b="1" dirty="0">
              <a:solidFill>
                <a:srgbClr val="0070C0"/>
              </a:solidFill>
            </a:rPr>
            <a:t>Đối với học sinh dân tộc thiểu số </a:t>
          </a:r>
        </a:p>
      </dgm:t>
    </dgm:pt>
    <dgm:pt modelId="{28539AFF-19D9-4926-BC96-A39976297C7B}" type="parTrans" cxnId="{630694FE-5041-43DF-BAFF-C59D93906BBE}">
      <dgm:prSet/>
      <dgm:spPr/>
      <dgm:t>
        <a:bodyPr/>
        <a:lstStyle/>
        <a:p>
          <a:endParaRPr lang="en-US"/>
        </a:p>
      </dgm:t>
    </dgm:pt>
    <dgm:pt modelId="{21419E46-A802-43D1-B9CB-FA5E202CFBC7}" type="sibTrans" cxnId="{630694FE-5041-43DF-BAFF-C59D93906BBE}">
      <dgm:prSet/>
      <dgm:spPr/>
      <dgm:t>
        <a:bodyPr/>
        <a:lstStyle/>
        <a:p>
          <a:endParaRPr lang="en-US"/>
        </a:p>
      </dgm:t>
    </dgm:pt>
    <dgm:pt modelId="{50543C9C-936E-47CD-883E-299250AD7183}">
      <dgm:prSet phldrT="[Text]" custT="1"/>
      <dgm:spPr>
        <a:solidFill>
          <a:srgbClr val="99CCFF"/>
        </a:solidFill>
        <a:ln>
          <a:solidFill>
            <a:srgbClr val="CCCCFF"/>
          </a:solidFill>
        </a:ln>
      </dgm:spPr>
      <dgm:t>
        <a:bodyPr/>
        <a:lstStyle/>
        <a:p>
          <a:pPr>
            <a:spcAft>
              <a:spcPts val="0"/>
            </a:spcAft>
          </a:pPr>
          <a:r>
            <a:rPr lang="vi-VN" sz="1600" dirty="0">
              <a:solidFill>
                <a:srgbClr val="0070C0"/>
              </a:solidFill>
            </a:rPr>
            <a:t>Tạo điều kiện để trẻ khuyết tật được học tập bình đẳng và hòa nhập cộng đồng</a:t>
          </a:r>
          <a:endParaRPr lang="en-US" sz="1600" dirty="0">
            <a:solidFill>
              <a:srgbClr val="0070C0"/>
            </a:solidFill>
          </a:endParaRPr>
        </a:p>
      </dgm:t>
    </dgm:pt>
    <dgm:pt modelId="{1947B2E8-73E8-4331-ABA9-6AB50F7887BF}" type="parTrans" cxnId="{66DC964A-D5DD-4E3A-BD74-BE7CE1446F36}">
      <dgm:prSet/>
      <dgm:spPr/>
      <dgm:t>
        <a:bodyPr/>
        <a:lstStyle/>
        <a:p>
          <a:endParaRPr lang="en-US"/>
        </a:p>
      </dgm:t>
    </dgm:pt>
    <dgm:pt modelId="{647D1D56-58F0-428E-8522-D680C4CEE551}" type="sibTrans" cxnId="{66DC964A-D5DD-4E3A-BD74-BE7CE1446F36}">
      <dgm:prSet/>
      <dgm:spPr/>
      <dgm:t>
        <a:bodyPr/>
        <a:lstStyle/>
        <a:p>
          <a:endParaRPr lang="en-US"/>
        </a:p>
      </dgm:t>
    </dgm:pt>
    <dgm:pt modelId="{77043696-639A-4A59-A447-062F409BDC07}">
      <dgm:prSet phldrT="[Text]" custT="1"/>
      <dgm:spPr>
        <a:solidFill>
          <a:srgbClr val="99CCFF"/>
        </a:solidFill>
        <a:ln>
          <a:solidFill>
            <a:srgbClr val="CCCCFF"/>
          </a:solidFill>
        </a:ln>
      </dgm:spPr>
      <dgm:t>
        <a:bodyPr/>
        <a:lstStyle/>
        <a:p>
          <a:pPr>
            <a:spcAft>
              <a:spcPct val="15000"/>
            </a:spcAft>
          </a:pPr>
          <a:r>
            <a:rPr lang="en-US" sz="1600" dirty="0">
              <a:solidFill>
                <a:srgbClr val="0070C0"/>
              </a:solidFill>
            </a:rPr>
            <a:t> </a:t>
          </a:r>
          <a:r>
            <a:rPr lang="en-US" sz="1600" dirty="0" err="1">
              <a:solidFill>
                <a:srgbClr val="0070C0"/>
              </a:solidFill>
            </a:rPr>
            <a:t>Giáo</a:t>
          </a:r>
          <a:r>
            <a:rPr lang="en-US" sz="1600" dirty="0">
              <a:solidFill>
                <a:srgbClr val="0070C0"/>
              </a:solidFill>
            </a:rPr>
            <a:t> </a:t>
          </a:r>
          <a:r>
            <a:rPr lang="en-US" sz="1600" dirty="0" err="1">
              <a:solidFill>
                <a:srgbClr val="0070C0"/>
              </a:solidFill>
            </a:rPr>
            <a:t>viên</a:t>
          </a:r>
          <a:r>
            <a:rPr lang="en-US" sz="1600" dirty="0">
              <a:solidFill>
                <a:srgbClr val="0070C0"/>
              </a:solidFill>
            </a:rPr>
            <a:t> </a:t>
          </a:r>
          <a:r>
            <a:rPr lang="en-US" sz="1600" dirty="0" err="1">
              <a:solidFill>
                <a:srgbClr val="0070C0"/>
              </a:solidFill>
            </a:rPr>
            <a:t>thực</a:t>
          </a:r>
          <a:r>
            <a:rPr lang="en-US" sz="1600" dirty="0">
              <a:solidFill>
                <a:srgbClr val="0070C0"/>
              </a:solidFill>
            </a:rPr>
            <a:t> </a:t>
          </a:r>
          <a:r>
            <a:rPr lang="en-US" sz="1600" dirty="0" err="1">
              <a:solidFill>
                <a:srgbClr val="0070C0"/>
              </a:solidFill>
            </a:rPr>
            <a:t>hiện</a:t>
          </a:r>
          <a:r>
            <a:rPr lang="en-US" sz="1600" dirty="0">
              <a:solidFill>
                <a:srgbClr val="0070C0"/>
              </a:solidFill>
            </a:rPr>
            <a:t> </a:t>
          </a:r>
          <a:r>
            <a:rPr lang="vi-VN" sz="1600" dirty="0">
              <a:solidFill>
                <a:srgbClr val="0070C0"/>
              </a:solidFill>
            </a:rPr>
            <a:t>kế hoạch giáo dục cá nhân</a:t>
          </a:r>
          <a:r>
            <a:rPr lang="en-US" sz="1600" dirty="0">
              <a:solidFill>
                <a:srgbClr val="0070C0"/>
              </a:solidFill>
            </a:rPr>
            <a:t> </a:t>
          </a:r>
          <a:r>
            <a:rPr lang="vi-VN" sz="1600" dirty="0">
              <a:solidFill>
                <a:srgbClr val="0070C0"/>
              </a:solidFill>
            </a:rPr>
            <a:t>cho học sinh khuyết tật học hòa nhập.</a:t>
          </a:r>
          <a:endParaRPr lang="en-US" sz="1600" dirty="0">
            <a:solidFill>
              <a:srgbClr val="0070C0"/>
            </a:solidFill>
          </a:endParaRPr>
        </a:p>
      </dgm:t>
    </dgm:pt>
    <dgm:pt modelId="{77C34FF1-435D-4583-A038-188553FA4504}" type="parTrans" cxnId="{39C4B243-0D83-4CC0-8E4D-2D21917C48D4}">
      <dgm:prSet/>
      <dgm:spPr/>
      <dgm:t>
        <a:bodyPr/>
        <a:lstStyle/>
        <a:p>
          <a:endParaRPr lang="en-US"/>
        </a:p>
      </dgm:t>
    </dgm:pt>
    <dgm:pt modelId="{33793C5D-0352-47EF-80AF-79A45BEB1997}" type="sibTrans" cxnId="{39C4B243-0D83-4CC0-8E4D-2D21917C48D4}">
      <dgm:prSet/>
      <dgm:spPr/>
      <dgm:t>
        <a:bodyPr/>
        <a:lstStyle/>
        <a:p>
          <a:endParaRPr lang="en-US"/>
        </a:p>
      </dgm:t>
    </dgm:pt>
    <dgm:pt modelId="{170F0B43-46DC-47CA-AB02-B23AB12F0AA7}">
      <dgm:prSet custT="1"/>
      <dgm:spPr>
        <a:solidFill>
          <a:srgbClr val="CC99FF"/>
        </a:solidFill>
        <a:ln>
          <a:solidFill>
            <a:srgbClr val="7030A0"/>
          </a:solidFill>
        </a:ln>
      </dgm:spPr>
      <dgm:t>
        <a:bodyPr/>
        <a:lstStyle/>
        <a:p>
          <a:r>
            <a:rPr lang="vi-VN" sz="1600" dirty="0">
              <a:solidFill>
                <a:srgbClr val="0070C0"/>
              </a:solidFill>
            </a:rPr>
            <a:t>Đề án “</a:t>
          </a:r>
          <a:r>
            <a:rPr lang="vi-VN" sz="1600" i="1" dirty="0">
              <a:solidFill>
                <a:srgbClr val="0070C0"/>
              </a:solidFill>
            </a:rPr>
            <a:t>Tăng cường tiếng Việt cho trẻ em mầm non, học sinh tiểu học vùng dân tộc thiểu số giai đoạn 2016-2020, định hướng đến 2025” </a:t>
          </a:r>
          <a:endParaRPr lang="en-US" sz="1600" i="1" dirty="0">
            <a:solidFill>
              <a:srgbClr val="0070C0"/>
            </a:solidFill>
          </a:endParaRPr>
        </a:p>
      </dgm:t>
    </dgm:pt>
    <dgm:pt modelId="{F93FC50E-383E-41BD-A169-3D7F7C70F65D}" type="parTrans" cxnId="{96808FF1-0657-4918-AFAB-C7929BC249AB}">
      <dgm:prSet/>
      <dgm:spPr/>
      <dgm:t>
        <a:bodyPr/>
        <a:lstStyle/>
        <a:p>
          <a:endParaRPr lang="en-US"/>
        </a:p>
      </dgm:t>
    </dgm:pt>
    <dgm:pt modelId="{168E549C-58B3-46EE-B403-E2FA9357753B}" type="sibTrans" cxnId="{96808FF1-0657-4918-AFAB-C7929BC249AB}">
      <dgm:prSet/>
      <dgm:spPr/>
      <dgm:t>
        <a:bodyPr/>
        <a:lstStyle/>
        <a:p>
          <a:endParaRPr lang="en-US"/>
        </a:p>
      </dgm:t>
    </dgm:pt>
    <dgm:pt modelId="{4298AF48-4A65-4B59-AEA9-75745829C57E}">
      <dgm:prSet custT="1"/>
      <dgm:spPr>
        <a:solidFill>
          <a:srgbClr val="CC99FF"/>
        </a:solidFill>
        <a:ln>
          <a:solidFill>
            <a:srgbClr val="7030A0"/>
          </a:solidFill>
        </a:ln>
      </dgm:spPr>
      <dgm:t>
        <a:bodyPr/>
        <a:lstStyle/>
        <a:p>
          <a:r>
            <a:rPr lang="en-US" sz="1600" dirty="0">
              <a:solidFill>
                <a:srgbClr val="0070C0"/>
              </a:solidFill>
            </a:rPr>
            <a:t>H</a:t>
          </a:r>
          <a:r>
            <a:rPr lang="vi-VN" sz="1600" dirty="0">
              <a:solidFill>
                <a:srgbClr val="0070C0"/>
              </a:solidFill>
            </a:rPr>
            <a:t>ưởng chế độ miễn giảm học phí </a:t>
          </a:r>
          <a:endParaRPr lang="en-US" sz="1600" dirty="0">
            <a:solidFill>
              <a:srgbClr val="0070C0"/>
            </a:solidFill>
          </a:endParaRPr>
        </a:p>
      </dgm:t>
    </dgm:pt>
    <dgm:pt modelId="{F5CDD445-9AC8-4438-BB92-8B0963C17948}" type="parTrans" cxnId="{61B0C57D-5060-4BCB-9A9D-A1EC033DD487}">
      <dgm:prSet/>
      <dgm:spPr/>
      <dgm:t>
        <a:bodyPr/>
        <a:lstStyle/>
        <a:p>
          <a:endParaRPr lang="en-US"/>
        </a:p>
      </dgm:t>
    </dgm:pt>
    <dgm:pt modelId="{A961654D-3239-4753-8C5A-CDC211899078}" type="sibTrans" cxnId="{61B0C57D-5060-4BCB-9A9D-A1EC033DD487}">
      <dgm:prSet/>
      <dgm:spPr/>
      <dgm:t>
        <a:bodyPr/>
        <a:lstStyle/>
        <a:p>
          <a:endParaRPr lang="en-US"/>
        </a:p>
      </dgm:t>
    </dgm:pt>
    <dgm:pt modelId="{A0EAC598-B1FE-4A55-8A9D-81115D6BF02E}" type="pres">
      <dgm:prSet presAssocID="{5D8B5696-E760-4D27-A532-1E9AA13CE477}" presName="linearFlow" presStyleCnt="0">
        <dgm:presLayoutVars>
          <dgm:dir/>
          <dgm:animLvl val="lvl"/>
          <dgm:resizeHandles val="exact"/>
        </dgm:presLayoutVars>
      </dgm:prSet>
      <dgm:spPr/>
      <dgm:t>
        <a:bodyPr/>
        <a:lstStyle/>
        <a:p>
          <a:endParaRPr lang="en-US"/>
        </a:p>
      </dgm:t>
    </dgm:pt>
    <dgm:pt modelId="{14696384-D2E4-48D9-A538-C90835B0604F}" type="pres">
      <dgm:prSet presAssocID="{CEAF4457-E815-4382-8D9B-942C1E3A8088}" presName="composite" presStyleCnt="0"/>
      <dgm:spPr/>
    </dgm:pt>
    <dgm:pt modelId="{EE366851-76DE-4435-8E08-92677570BB6C}" type="pres">
      <dgm:prSet presAssocID="{CEAF4457-E815-4382-8D9B-942C1E3A8088}" presName="parentText" presStyleLbl="alignNode1" presStyleIdx="0" presStyleCnt="3" custLinFactNeighborY="-16064">
        <dgm:presLayoutVars>
          <dgm:chMax val="1"/>
          <dgm:bulletEnabled val="1"/>
        </dgm:presLayoutVars>
      </dgm:prSet>
      <dgm:spPr/>
      <dgm:t>
        <a:bodyPr/>
        <a:lstStyle/>
        <a:p>
          <a:endParaRPr lang="en-US"/>
        </a:p>
      </dgm:t>
    </dgm:pt>
    <dgm:pt modelId="{0BFE4A3C-C326-4CB3-8C6B-09F1D378014B}" type="pres">
      <dgm:prSet presAssocID="{CEAF4457-E815-4382-8D9B-942C1E3A8088}" presName="descendantText" presStyleLbl="alignAcc1" presStyleIdx="0" presStyleCnt="3" custScaleY="147453">
        <dgm:presLayoutVars>
          <dgm:bulletEnabled val="1"/>
        </dgm:presLayoutVars>
      </dgm:prSet>
      <dgm:spPr/>
      <dgm:t>
        <a:bodyPr/>
        <a:lstStyle/>
        <a:p>
          <a:endParaRPr lang="en-US"/>
        </a:p>
      </dgm:t>
    </dgm:pt>
    <dgm:pt modelId="{5A1C5762-69B9-4635-A006-754A6AB86B62}" type="pres">
      <dgm:prSet presAssocID="{A2F8FBD6-8082-4610-97B8-31930DDCCF0A}" presName="sp" presStyleCnt="0"/>
      <dgm:spPr/>
    </dgm:pt>
    <dgm:pt modelId="{EFA3DEDB-CF34-4C94-A4F2-87281C9A772D}" type="pres">
      <dgm:prSet presAssocID="{92C876BF-C804-4752-97B9-ADD1538A328E}" presName="composite" presStyleCnt="0"/>
      <dgm:spPr/>
    </dgm:pt>
    <dgm:pt modelId="{91487D6E-B80C-4DC1-9FD2-E9BA9B380423}" type="pres">
      <dgm:prSet presAssocID="{92C876BF-C804-4752-97B9-ADD1538A328E}" presName="parentText" presStyleLbl="alignNode1" presStyleIdx="1" presStyleCnt="3">
        <dgm:presLayoutVars>
          <dgm:chMax val="1"/>
          <dgm:bulletEnabled val="1"/>
        </dgm:presLayoutVars>
      </dgm:prSet>
      <dgm:spPr/>
      <dgm:t>
        <a:bodyPr/>
        <a:lstStyle/>
        <a:p>
          <a:endParaRPr lang="en-US"/>
        </a:p>
      </dgm:t>
    </dgm:pt>
    <dgm:pt modelId="{D3614CEF-A710-4A4D-8C43-0A70A2EB6573}" type="pres">
      <dgm:prSet presAssocID="{92C876BF-C804-4752-97B9-ADD1538A328E}" presName="descendantText" presStyleLbl="alignAcc1" presStyleIdx="1" presStyleCnt="3">
        <dgm:presLayoutVars>
          <dgm:bulletEnabled val="1"/>
        </dgm:presLayoutVars>
      </dgm:prSet>
      <dgm:spPr/>
      <dgm:t>
        <a:bodyPr/>
        <a:lstStyle/>
        <a:p>
          <a:endParaRPr lang="en-US"/>
        </a:p>
      </dgm:t>
    </dgm:pt>
    <dgm:pt modelId="{F124AB33-05EE-4365-A25C-8778055208B6}" type="pres">
      <dgm:prSet presAssocID="{8A93CB60-A5F9-47B4-9CC3-93ECF7B5786D}" presName="sp" presStyleCnt="0"/>
      <dgm:spPr/>
    </dgm:pt>
    <dgm:pt modelId="{63DDA07C-7EA3-42E6-B96C-44C1505A5191}" type="pres">
      <dgm:prSet presAssocID="{6722E9A8-566F-4840-BB27-8AAC1B4BD79A}" presName="composite" presStyleCnt="0"/>
      <dgm:spPr/>
    </dgm:pt>
    <dgm:pt modelId="{6A1E2E94-C88A-4927-BD2F-F41BB536E697}" type="pres">
      <dgm:prSet presAssocID="{6722E9A8-566F-4840-BB27-8AAC1B4BD79A}" presName="parentText" presStyleLbl="alignNode1" presStyleIdx="2" presStyleCnt="3">
        <dgm:presLayoutVars>
          <dgm:chMax val="1"/>
          <dgm:bulletEnabled val="1"/>
        </dgm:presLayoutVars>
      </dgm:prSet>
      <dgm:spPr/>
      <dgm:t>
        <a:bodyPr/>
        <a:lstStyle/>
        <a:p>
          <a:endParaRPr lang="en-US"/>
        </a:p>
      </dgm:t>
    </dgm:pt>
    <dgm:pt modelId="{79F4B1F4-20EE-43DB-ABCB-E807526F2B51}" type="pres">
      <dgm:prSet presAssocID="{6722E9A8-566F-4840-BB27-8AAC1B4BD79A}" presName="descendantText" presStyleLbl="alignAcc1" presStyleIdx="2" presStyleCnt="3">
        <dgm:presLayoutVars>
          <dgm:bulletEnabled val="1"/>
        </dgm:presLayoutVars>
      </dgm:prSet>
      <dgm:spPr/>
      <dgm:t>
        <a:bodyPr/>
        <a:lstStyle/>
        <a:p>
          <a:endParaRPr lang="en-US"/>
        </a:p>
      </dgm:t>
    </dgm:pt>
  </dgm:ptLst>
  <dgm:cxnLst>
    <dgm:cxn modelId="{FEAEDE4E-3862-4CA5-9595-C5A24CE411EE}" type="presOf" srcId="{2780C51E-9E7C-432E-8126-B99283FB8392}" destId="{D3614CEF-A710-4A4D-8C43-0A70A2EB6573}" srcOrd="0" destOrd="0" presId="urn:microsoft.com/office/officeart/2005/8/layout/chevron2"/>
    <dgm:cxn modelId="{CEA822BC-2913-48AF-9962-E9232225DE1C}" srcId="{5D8B5696-E760-4D27-A532-1E9AA13CE477}" destId="{CEAF4457-E815-4382-8D9B-942C1E3A8088}" srcOrd="0" destOrd="0" parTransId="{F27936E8-9E0C-4253-8AEF-CFE5B54FBE8F}" sibTransId="{A2F8FBD6-8082-4610-97B8-31930DDCCF0A}"/>
    <dgm:cxn modelId="{8222E254-EA90-4EAD-AE29-038D28D3F9C3}" type="presOf" srcId="{CEAF4457-E815-4382-8D9B-942C1E3A8088}" destId="{EE366851-76DE-4435-8E08-92677570BB6C}" srcOrd="0" destOrd="0" presId="urn:microsoft.com/office/officeart/2005/8/layout/chevron2"/>
    <dgm:cxn modelId="{630694FE-5041-43DF-BAFF-C59D93906BBE}" srcId="{5D8B5696-E760-4D27-A532-1E9AA13CE477}" destId="{6722E9A8-566F-4840-BB27-8AAC1B4BD79A}" srcOrd="2" destOrd="0" parTransId="{28539AFF-19D9-4926-BC96-A39976297C7B}" sibTransId="{21419E46-A802-43D1-B9CB-FA5E202CFBC7}"/>
    <dgm:cxn modelId="{66DC964A-D5DD-4E3A-BD74-BE7CE1446F36}" srcId="{CEAF4457-E815-4382-8D9B-942C1E3A8088}" destId="{50543C9C-936E-47CD-883E-299250AD7183}" srcOrd="2" destOrd="0" parTransId="{1947B2E8-73E8-4331-ABA9-6AB50F7887BF}" sibTransId="{647D1D56-58F0-428E-8522-D680C4CEE551}"/>
    <dgm:cxn modelId="{7D2DDC6F-E113-47B1-8443-B141E6B8F0C3}" srcId="{5D8B5696-E760-4D27-A532-1E9AA13CE477}" destId="{92C876BF-C804-4752-97B9-ADD1538A328E}" srcOrd="1" destOrd="0" parTransId="{38836CC2-A339-47FB-9A85-6C0F3834642C}" sibTransId="{8A93CB60-A5F9-47B4-9CC3-93ECF7B5786D}"/>
    <dgm:cxn modelId="{CAB6B1F1-1426-4F1F-8BED-99D1A47B49F5}" srcId="{92C876BF-C804-4752-97B9-ADD1538A328E}" destId="{BBB1E19F-D0BE-4045-A659-B9B3EE18DC19}" srcOrd="1" destOrd="0" parTransId="{7A7F7B60-2522-47E8-925B-09A123A33D98}" sibTransId="{D6CAA2AA-3DA7-448A-AF17-BBD245043EC5}"/>
    <dgm:cxn modelId="{2242FE07-7BE5-4514-BD01-B4BD5CCEF86C}" type="presOf" srcId="{77043696-639A-4A59-A447-062F409BDC07}" destId="{0BFE4A3C-C326-4CB3-8C6B-09F1D378014B}" srcOrd="0" destOrd="1" presId="urn:microsoft.com/office/officeart/2005/8/layout/chevron2"/>
    <dgm:cxn modelId="{B063F084-B4B6-4C84-A7AA-65B5E64BF3BC}" type="presOf" srcId="{92C876BF-C804-4752-97B9-ADD1538A328E}" destId="{91487D6E-B80C-4DC1-9FD2-E9BA9B380423}" srcOrd="0" destOrd="0" presId="urn:microsoft.com/office/officeart/2005/8/layout/chevron2"/>
    <dgm:cxn modelId="{D3DE42EA-596C-494C-948B-23EECA1E1B5B}" type="presOf" srcId="{50543C9C-936E-47CD-883E-299250AD7183}" destId="{0BFE4A3C-C326-4CB3-8C6B-09F1D378014B}" srcOrd="0" destOrd="2" presId="urn:microsoft.com/office/officeart/2005/8/layout/chevron2"/>
    <dgm:cxn modelId="{CF8996BE-BE1D-4983-86F5-286F5603E780}" type="presOf" srcId="{5D8B5696-E760-4D27-A532-1E9AA13CE477}" destId="{A0EAC598-B1FE-4A55-8A9D-81115D6BF02E}" srcOrd="0" destOrd="0" presId="urn:microsoft.com/office/officeart/2005/8/layout/chevron2"/>
    <dgm:cxn modelId="{9C21245A-9BDE-43E2-83FA-D1D575D1C455}" type="presOf" srcId="{604F0B28-DB4C-41E6-8119-026D9799EEEC}" destId="{0BFE4A3C-C326-4CB3-8C6B-09F1D378014B}" srcOrd="0" destOrd="0" presId="urn:microsoft.com/office/officeart/2005/8/layout/chevron2"/>
    <dgm:cxn modelId="{F53AFD24-069E-46B3-8F24-8773225E9199}" srcId="{CEAF4457-E815-4382-8D9B-942C1E3A8088}" destId="{604F0B28-DB4C-41E6-8119-026D9799EEEC}" srcOrd="0" destOrd="0" parTransId="{834A6937-2C48-4D42-9C22-AAE084B33735}" sibTransId="{03500828-AB2F-4740-B0E3-7BE915BE200B}"/>
    <dgm:cxn modelId="{B89C1BBE-57E5-4C39-A411-6BA746D3AC96}" type="presOf" srcId="{BBB1E19F-D0BE-4045-A659-B9B3EE18DC19}" destId="{D3614CEF-A710-4A4D-8C43-0A70A2EB6573}" srcOrd="0" destOrd="1" presId="urn:microsoft.com/office/officeart/2005/8/layout/chevron2"/>
    <dgm:cxn modelId="{39C4B243-0D83-4CC0-8E4D-2D21917C48D4}" srcId="{CEAF4457-E815-4382-8D9B-942C1E3A8088}" destId="{77043696-639A-4A59-A447-062F409BDC07}" srcOrd="1" destOrd="0" parTransId="{77C34FF1-435D-4583-A038-188553FA4504}" sibTransId="{33793C5D-0352-47EF-80AF-79A45BEB1997}"/>
    <dgm:cxn modelId="{96808FF1-0657-4918-AFAB-C7929BC249AB}" srcId="{6722E9A8-566F-4840-BB27-8AAC1B4BD79A}" destId="{170F0B43-46DC-47CA-AB02-B23AB12F0AA7}" srcOrd="0" destOrd="0" parTransId="{F93FC50E-383E-41BD-A169-3D7F7C70F65D}" sibTransId="{168E549C-58B3-46EE-B403-E2FA9357753B}"/>
    <dgm:cxn modelId="{61B0C57D-5060-4BCB-9A9D-A1EC033DD487}" srcId="{6722E9A8-566F-4840-BB27-8AAC1B4BD79A}" destId="{4298AF48-4A65-4B59-AEA9-75745829C57E}" srcOrd="1" destOrd="0" parTransId="{F5CDD445-9AC8-4438-BB92-8B0963C17948}" sibTransId="{A961654D-3239-4753-8C5A-CDC211899078}"/>
    <dgm:cxn modelId="{F3F85027-79EF-4B8D-ABD3-D82AE43E2E81}" type="presOf" srcId="{4298AF48-4A65-4B59-AEA9-75745829C57E}" destId="{79F4B1F4-20EE-43DB-ABCB-E807526F2B51}" srcOrd="0" destOrd="1" presId="urn:microsoft.com/office/officeart/2005/8/layout/chevron2"/>
    <dgm:cxn modelId="{0FA84F2C-AA55-40FE-8987-AAB4DC9FF8A0}" type="presOf" srcId="{170F0B43-46DC-47CA-AB02-B23AB12F0AA7}" destId="{79F4B1F4-20EE-43DB-ABCB-E807526F2B51}" srcOrd="0" destOrd="0" presId="urn:microsoft.com/office/officeart/2005/8/layout/chevron2"/>
    <dgm:cxn modelId="{8F76DEDD-6C94-4FD3-87CF-414597DA2ED9}" type="presOf" srcId="{6722E9A8-566F-4840-BB27-8AAC1B4BD79A}" destId="{6A1E2E94-C88A-4927-BD2F-F41BB536E697}" srcOrd="0" destOrd="0" presId="urn:microsoft.com/office/officeart/2005/8/layout/chevron2"/>
    <dgm:cxn modelId="{92D27BA2-C750-462C-B26F-C79CBBF284CE}" srcId="{92C876BF-C804-4752-97B9-ADD1538A328E}" destId="{2780C51E-9E7C-432E-8126-B99283FB8392}" srcOrd="0" destOrd="0" parTransId="{DBEDF861-A169-4CB5-A3CE-67FED53FDC80}" sibTransId="{45D825E1-E375-4876-882B-1A557D15B2FF}"/>
    <dgm:cxn modelId="{5D696CDC-CADC-421C-969C-1325D6ABBA2C}" type="presParOf" srcId="{A0EAC598-B1FE-4A55-8A9D-81115D6BF02E}" destId="{14696384-D2E4-48D9-A538-C90835B0604F}" srcOrd="0" destOrd="0" presId="urn:microsoft.com/office/officeart/2005/8/layout/chevron2"/>
    <dgm:cxn modelId="{2B9E130B-AECB-42AD-A5E9-6095A9C4A650}" type="presParOf" srcId="{14696384-D2E4-48D9-A538-C90835B0604F}" destId="{EE366851-76DE-4435-8E08-92677570BB6C}" srcOrd="0" destOrd="0" presId="urn:microsoft.com/office/officeart/2005/8/layout/chevron2"/>
    <dgm:cxn modelId="{FFC4AED6-3554-4ECA-A7B3-BC31903E9309}" type="presParOf" srcId="{14696384-D2E4-48D9-A538-C90835B0604F}" destId="{0BFE4A3C-C326-4CB3-8C6B-09F1D378014B}" srcOrd="1" destOrd="0" presId="urn:microsoft.com/office/officeart/2005/8/layout/chevron2"/>
    <dgm:cxn modelId="{FC3E93FD-C3EE-4D2C-A0AB-220AFE58E5E3}" type="presParOf" srcId="{A0EAC598-B1FE-4A55-8A9D-81115D6BF02E}" destId="{5A1C5762-69B9-4635-A006-754A6AB86B62}" srcOrd="1" destOrd="0" presId="urn:microsoft.com/office/officeart/2005/8/layout/chevron2"/>
    <dgm:cxn modelId="{8F3F3283-ABC7-4C2B-BFBE-B4323106927D}" type="presParOf" srcId="{A0EAC598-B1FE-4A55-8A9D-81115D6BF02E}" destId="{EFA3DEDB-CF34-4C94-A4F2-87281C9A772D}" srcOrd="2" destOrd="0" presId="urn:microsoft.com/office/officeart/2005/8/layout/chevron2"/>
    <dgm:cxn modelId="{0D633C7C-D59E-4D2D-9160-4DDADD9ECE2A}" type="presParOf" srcId="{EFA3DEDB-CF34-4C94-A4F2-87281C9A772D}" destId="{91487D6E-B80C-4DC1-9FD2-E9BA9B380423}" srcOrd="0" destOrd="0" presId="urn:microsoft.com/office/officeart/2005/8/layout/chevron2"/>
    <dgm:cxn modelId="{5D039015-4B6F-4807-A97D-F31E590DAB13}" type="presParOf" srcId="{EFA3DEDB-CF34-4C94-A4F2-87281C9A772D}" destId="{D3614CEF-A710-4A4D-8C43-0A70A2EB6573}" srcOrd="1" destOrd="0" presId="urn:microsoft.com/office/officeart/2005/8/layout/chevron2"/>
    <dgm:cxn modelId="{40025B3B-2322-4F25-8B10-63729DCAB611}" type="presParOf" srcId="{A0EAC598-B1FE-4A55-8A9D-81115D6BF02E}" destId="{F124AB33-05EE-4365-A25C-8778055208B6}" srcOrd="3" destOrd="0" presId="urn:microsoft.com/office/officeart/2005/8/layout/chevron2"/>
    <dgm:cxn modelId="{914A041E-50FA-422B-AFFF-B0DB233C3CF1}" type="presParOf" srcId="{A0EAC598-B1FE-4A55-8A9D-81115D6BF02E}" destId="{63DDA07C-7EA3-42E6-B96C-44C1505A5191}" srcOrd="4" destOrd="0" presId="urn:microsoft.com/office/officeart/2005/8/layout/chevron2"/>
    <dgm:cxn modelId="{3CA37A2C-C48E-4226-A511-2984C46CF0FE}" type="presParOf" srcId="{63DDA07C-7EA3-42E6-B96C-44C1505A5191}" destId="{6A1E2E94-C88A-4927-BD2F-F41BB536E697}" srcOrd="0" destOrd="0" presId="urn:microsoft.com/office/officeart/2005/8/layout/chevron2"/>
    <dgm:cxn modelId="{18D0EFC3-1A47-4889-8E6F-A9AF71C8442C}" type="presParOf" srcId="{63DDA07C-7EA3-42E6-B96C-44C1505A5191}" destId="{79F4B1F4-20EE-43DB-ABCB-E807526F2B51}" srcOrd="1" destOrd="0" presId="urn:microsoft.com/office/officeart/2005/8/layout/chevron2"/>
  </dgm:cxnLst>
  <dgm:bg/>
  <dgm:whole>
    <a:ln>
      <a:solidFill>
        <a:srgbClr val="7030A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8254A-2835-4906-B2ED-0ACDFCA9EF06}">
      <dsp:nvSpPr>
        <dsp:cNvPr id="0" name=""/>
        <dsp:cNvSpPr/>
      </dsp:nvSpPr>
      <dsp:spPr>
        <a:xfrm>
          <a:off x="3684" y="118192"/>
          <a:ext cx="3812437" cy="1202340"/>
        </a:xfrm>
        <a:prstGeom prst="chevron">
          <a:avLst/>
        </a:prstGeom>
        <a:solidFill>
          <a:schemeClr val="accent6">
            <a:lumMod val="20000"/>
            <a:lumOff val="8000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buFontTx/>
            <a:buChar char="-"/>
          </a:pPr>
          <a:r>
            <a:rPr lang="vi-VN" sz="1700" b="1" kern="1200" dirty="0">
              <a:solidFill>
                <a:srgbClr val="FF0000"/>
              </a:solidFill>
              <a:latin typeface="+mn-lt"/>
            </a:rPr>
            <a:t>Giáo dục Tiểu học Thành phố Hồ Chí Minh tiếp tục khẳng định là niềm tin của gia đình và xã hội</a:t>
          </a:r>
          <a:endParaRPr lang="en-US" sz="1700" b="1" kern="1200" dirty="0">
            <a:latin typeface="+mn-lt"/>
          </a:endParaRPr>
        </a:p>
      </dsp:txBody>
      <dsp:txXfrm>
        <a:off x="604854" y="118192"/>
        <a:ext cx="2610097" cy="1202340"/>
      </dsp:txXfrm>
    </dsp:sp>
    <dsp:sp modelId="{BFE2EC65-A6B0-4CDB-A636-2154564D3F9D}">
      <dsp:nvSpPr>
        <dsp:cNvPr id="0" name=""/>
        <dsp:cNvSpPr/>
      </dsp:nvSpPr>
      <dsp:spPr>
        <a:xfrm>
          <a:off x="3554605" y="336523"/>
          <a:ext cx="2478428" cy="765182"/>
        </a:xfrm>
        <a:prstGeom prst="chevron">
          <a:avLst/>
        </a:prstGeom>
        <a:solidFill>
          <a:schemeClr val="accent6">
            <a:lumMod val="20000"/>
            <a:lumOff val="8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vi-VN" sz="2000" kern="1200" dirty="0">
              <a:solidFill>
                <a:srgbClr val="3333FF"/>
              </a:solidFill>
              <a:latin typeface="+mn-lt"/>
            </a:rPr>
            <a:t>làm cho học sinh thích học, thích đi học, </a:t>
          </a:r>
          <a:endParaRPr lang="en-US" sz="2000" kern="1200" dirty="0">
            <a:solidFill>
              <a:srgbClr val="3333FF"/>
            </a:solidFill>
            <a:latin typeface="+mn-lt"/>
          </a:endParaRPr>
        </a:p>
      </dsp:txBody>
      <dsp:txXfrm>
        <a:off x="3937196" y="336523"/>
        <a:ext cx="1713246" cy="765182"/>
      </dsp:txXfrm>
    </dsp:sp>
    <dsp:sp modelId="{6809C1A8-9D7D-4F4B-ABBF-85C6E8BA3C86}">
      <dsp:nvSpPr>
        <dsp:cNvPr id="0" name=""/>
        <dsp:cNvSpPr/>
      </dsp:nvSpPr>
      <dsp:spPr>
        <a:xfrm>
          <a:off x="5833526" y="336771"/>
          <a:ext cx="2334538" cy="765182"/>
        </a:xfrm>
        <a:prstGeom prst="chevron">
          <a:avLst/>
        </a:prstGeom>
        <a:solidFill>
          <a:schemeClr val="accent6">
            <a:lumMod val="20000"/>
            <a:lumOff val="8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vi-VN" sz="2000" kern="1200" dirty="0">
              <a:solidFill>
                <a:srgbClr val="3333FF"/>
              </a:solidFill>
              <a:latin typeface="+mn-lt"/>
            </a:rPr>
            <a:t>mỗi ngày đến trường là một ngày vui</a:t>
          </a:r>
          <a:r>
            <a:rPr lang="en-US" sz="2000" kern="1200" dirty="0">
              <a:solidFill>
                <a:srgbClr val="3333FF"/>
              </a:solidFill>
              <a:latin typeface="+mn-lt"/>
            </a:rPr>
            <a:t>. </a:t>
          </a:r>
        </a:p>
      </dsp:txBody>
      <dsp:txXfrm>
        <a:off x="6216117" y="336771"/>
        <a:ext cx="1569356" cy="765182"/>
      </dsp:txXfrm>
    </dsp:sp>
    <dsp:sp modelId="{48627701-7AE9-4E2A-B237-2CCDD1398F47}">
      <dsp:nvSpPr>
        <dsp:cNvPr id="0" name=""/>
        <dsp:cNvSpPr/>
      </dsp:nvSpPr>
      <dsp:spPr>
        <a:xfrm>
          <a:off x="29806" y="1390664"/>
          <a:ext cx="8017588" cy="749023"/>
        </a:xfrm>
        <a:prstGeom prst="chevron">
          <a:avLst/>
        </a:prstGeom>
        <a:solidFill>
          <a:schemeClr val="accent6">
            <a:lumMod val="20000"/>
            <a:lumOff val="8000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buFontTx/>
            <a:buChar char="-"/>
          </a:pPr>
          <a:r>
            <a:rPr lang="en-US" sz="2000" kern="1200" dirty="0">
              <a:solidFill>
                <a:srgbClr val="3333FF"/>
              </a:solidFill>
              <a:latin typeface="+mn-lt"/>
            </a:rPr>
            <a:t>T</a:t>
          </a:r>
          <a:r>
            <a:rPr lang="vi-VN" sz="2000" kern="1200" dirty="0">
              <a:solidFill>
                <a:srgbClr val="3333FF"/>
              </a:solidFill>
              <a:latin typeface="+mn-lt"/>
            </a:rPr>
            <a:t>ập trung </a:t>
          </a:r>
          <a:r>
            <a:rPr lang="vi-VN" sz="2000" b="0" kern="1200" dirty="0">
              <a:solidFill>
                <a:srgbClr val="3333FF"/>
              </a:solidFill>
              <a:latin typeface="+mn-lt"/>
            </a:rPr>
            <a:t>xây dựng trường </a:t>
          </a:r>
          <a:r>
            <a:rPr lang="en-US" sz="2000" b="0" kern="1200" dirty="0" err="1">
              <a:solidFill>
                <a:srgbClr val="3333FF"/>
              </a:solidFill>
              <a:latin typeface="+mn-lt"/>
            </a:rPr>
            <a:t>Tiểu</a:t>
          </a:r>
          <a:r>
            <a:rPr lang="en-US" sz="2000" b="0" kern="1200" dirty="0">
              <a:solidFill>
                <a:srgbClr val="3333FF"/>
              </a:solidFill>
              <a:latin typeface="+mn-lt"/>
            </a:rPr>
            <a:t> </a:t>
          </a:r>
          <a:r>
            <a:rPr lang="vi-VN" sz="2000" b="0" kern="1200" dirty="0">
              <a:solidFill>
                <a:srgbClr val="3333FF"/>
              </a:solidFill>
              <a:latin typeface="+mn-lt"/>
            </a:rPr>
            <a:t>học </a:t>
          </a:r>
          <a:endParaRPr lang="en-US" sz="2000" b="0" kern="1200" dirty="0">
            <a:solidFill>
              <a:srgbClr val="3333FF"/>
            </a:solidFill>
            <a:latin typeface="+mn-lt"/>
          </a:endParaRPr>
        </a:p>
        <a:p>
          <a:pPr lvl="0" algn="ctr" defTabSz="889000">
            <a:lnSpc>
              <a:spcPct val="90000"/>
            </a:lnSpc>
            <a:spcBef>
              <a:spcPct val="0"/>
            </a:spcBef>
            <a:spcAft>
              <a:spcPct val="35000"/>
            </a:spcAft>
            <a:buFontTx/>
            <a:buChar char="-"/>
          </a:pPr>
          <a:r>
            <a:rPr lang="vi-VN" sz="2000" b="1" kern="1200" dirty="0">
              <a:solidFill>
                <a:srgbClr val="FF0000"/>
              </a:solidFill>
              <a:latin typeface="+mn-lt"/>
            </a:rPr>
            <a:t>Tiên tiến, hiện đại và hội nhập</a:t>
          </a:r>
          <a:r>
            <a:rPr lang="vi-VN" sz="2000" kern="1200" dirty="0">
              <a:solidFill>
                <a:srgbClr val="3333FF"/>
              </a:solidFill>
              <a:latin typeface="+mn-lt"/>
            </a:rPr>
            <a:t>. </a:t>
          </a:r>
          <a:endParaRPr lang="en-US" sz="2000" kern="1200" dirty="0">
            <a:solidFill>
              <a:srgbClr val="3333FF"/>
            </a:solidFill>
            <a:latin typeface="+mn-lt"/>
          </a:endParaRPr>
        </a:p>
      </dsp:txBody>
      <dsp:txXfrm>
        <a:off x="404318" y="1390664"/>
        <a:ext cx="7268565" cy="749023"/>
      </dsp:txXfrm>
    </dsp:sp>
    <dsp:sp modelId="{B0571820-0A8A-4203-8666-445DA4A25492}">
      <dsp:nvSpPr>
        <dsp:cNvPr id="0" name=""/>
        <dsp:cNvSpPr/>
      </dsp:nvSpPr>
      <dsp:spPr>
        <a:xfrm>
          <a:off x="3684" y="2279283"/>
          <a:ext cx="2862862" cy="1094331"/>
        </a:xfrm>
        <a:prstGeom prst="chevron">
          <a:avLst/>
        </a:prstGeom>
        <a:solidFill>
          <a:schemeClr val="accent6">
            <a:lumMod val="40000"/>
            <a:lumOff val="6000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buFontTx/>
            <a:buChar char="-"/>
          </a:pPr>
          <a:r>
            <a:rPr lang="en-US" sz="1800" b="1" kern="1200" dirty="0" err="1">
              <a:solidFill>
                <a:srgbClr val="FF0000"/>
              </a:solidFill>
              <a:latin typeface="+mn-lt"/>
            </a:rPr>
            <a:t>Chú</a:t>
          </a:r>
          <a:r>
            <a:rPr lang="en-US" sz="1800" b="1" kern="1200" dirty="0">
              <a:solidFill>
                <a:srgbClr val="FF0000"/>
              </a:solidFill>
              <a:latin typeface="+mn-lt"/>
            </a:rPr>
            <a:t> </a:t>
          </a:r>
          <a:r>
            <a:rPr lang="en-US" sz="1800" b="1" kern="1200" dirty="0" err="1">
              <a:solidFill>
                <a:srgbClr val="FF0000"/>
              </a:solidFill>
              <a:latin typeface="+mn-lt"/>
            </a:rPr>
            <a:t>trọng</a:t>
          </a:r>
          <a:r>
            <a:rPr lang="en-US" sz="1800" b="1" kern="1200" dirty="0">
              <a:solidFill>
                <a:srgbClr val="FF0000"/>
              </a:solidFill>
              <a:latin typeface="+mn-lt"/>
            </a:rPr>
            <a:t> </a:t>
          </a:r>
          <a:r>
            <a:rPr lang="vi-VN" sz="1800" b="1" kern="1200" dirty="0">
              <a:solidFill>
                <a:srgbClr val="FF0000"/>
              </a:solidFill>
              <a:latin typeface="+mn-lt"/>
            </a:rPr>
            <a:t>phát triển phẩm chất, năng lực của </a:t>
          </a:r>
          <a:r>
            <a:rPr lang="en-US" sz="1800" b="1" kern="1200" dirty="0" err="1">
              <a:solidFill>
                <a:srgbClr val="FF0000"/>
              </a:solidFill>
              <a:latin typeface="+mn-lt"/>
            </a:rPr>
            <a:t>học</a:t>
          </a:r>
          <a:r>
            <a:rPr lang="en-US" sz="1800" b="1" kern="1200" dirty="0">
              <a:solidFill>
                <a:srgbClr val="FF0000"/>
              </a:solidFill>
              <a:latin typeface="+mn-lt"/>
            </a:rPr>
            <a:t> </a:t>
          </a:r>
          <a:r>
            <a:rPr lang="en-US" sz="1800" b="1" kern="1200" dirty="0" err="1">
              <a:solidFill>
                <a:srgbClr val="FF0000"/>
              </a:solidFill>
              <a:latin typeface="+mn-lt"/>
            </a:rPr>
            <a:t>sinh</a:t>
          </a:r>
          <a:endParaRPr lang="en-US" sz="1800" b="1" kern="1200" dirty="0">
            <a:latin typeface="+mn-lt"/>
          </a:endParaRPr>
        </a:p>
      </dsp:txBody>
      <dsp:txXfrm>
        <a:off x="550850" y="2279283"/>
        <a:ext cx="1768531" cy="1094331"/>
      </dsp:txXfrm>
    </dsp:sp>
    <dsp:sp modelId="{CD502C00-08D0-41B7-A48B-CD5FEC4DB354}">
      <dsp:nvSpPr>
        <dsp:cNvPr id="0" name=""/>
        <dsp:cNvSpPr/>
      </dsp:nvSpPr>
      <dsp:spPr>
        <a:xfrm>
          <a:off x="2623114" y="2424150"/>
          <a:ext cx="2475428" cy="804597"/>
        </a:xfrm>
        <a:prstGeom prst="chevron">
          <a:avLst/>
        </a:prstGeom>
        <a:solidFill>
          <a:schemeClr val="accent6">
            <a:lumMod val="40000"/>
            <a:lumOff val="6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buFontTx/>
            <a:buNone/>
          </a:pPr>
          <a:r>
            <a:rPr lang="vi-VN" sz="1800" kern="1200" dirty="0">
              <a:solidFill>
                <a:srgbClr val="3333FF"/>
              </a:solidFill>
              <a:latin typeface="+mn-lt"/>
            </a:rPr>
            <a:t>đạo đức,</a:t>
          </a:r>
          <a:r>
            <a:rPr lang="en-US" sz="1800" kern="1200" dirty="0">
              <a:solidFill>
                <a:srgbClr val="3333FF"/>
              </a:solidFill>
              <a:latin typeface="+mn-lt"/>
            </a:rPr>
            <a:t> </a:t>
          </a:r>
          <a:r>
            <a:rPr lang="vi-VN" sz="1800" kern="1200" dirty="0">
              <a:solidFill>
                <a:srgbClr val="3333FF"/>
              </a:solidFill>
              <a:latin typeface="+mn-lt"/>
            </a:rPr>
            <a:t>ý thức</a:t>
          </a:r>
          <a:r>
            <a:rPr lang="en-US" sz="1800" kern="1200" dirty="0">
              <a:solidFill>
                <a:srgbClr val="3333FF"/>
              </a:solidFill>
              <a:latin typeface="+mn-lt"/>
            </a:rPr>
            <a:t>, </a:t>
          </a:r>
          <a:r>
            <a:rPr lang="vi-VN" sz="1800" kern="1200" dirty="0">
              <a:solidFill>
                <a:srgbClr val="3333FF"/>
              </a:solidFill>
              <a:latin typeface="Arial" panose="020B0604020202020204" pitchFamily="34" charset="0"/>
              <a:cs typeface="Arial" panose="020B0604020202020204" pitchFamily="34" charset="0"/>
            </a:rPr>
            <a:t>lối sống, </a:t>
          </a:r>
          <a:r>
            <a:rPr lang="en-US" sz="1800" kern="1200" dirty="0">
              <a:solidFill>
                <a:srgbClr val="3333FF"/>
              </a:solidFill>
              <a:latin typeface="Arial" panose="020B0604020202020204" pitchFamily="34" charset="0"/>
              <a:cs typeface="Arial" panose="020B0604020202020204" pitchFamily="34" charset="0"/>
            </a:rPr>
            <a:t>          </a:t>
          </a:r>
          <a:r>
            <a:rPr lang="vi-VN" sz="1800" kern="1200" dirty="0">
              <a:solidFill>
                <a:srgbClr val="3333FF"/>
              </a:solidFill>
              <a:latin typeface="Arial" panose="020B0604020202020204" pitchFamily="34" charset="0"/>
              <a:cs typeface="Arial" panose="020B0604020202020204" pitchFamily="34" charset="0"/>
            </a:rPr>
            <a:t>kỹ năng</a:t>
          </a:r>
          <a:r>
            <a:rPr lang="en-US" sz="1800" kern="1200" dirty="0">
              <a:solidFill>
                <a:srgbClr val="3333FF"/>
              </a:solidFill>
              <a:latin typeface="Arial" panose="020B0604020202020204" pitchFamily="34" charset="0"/>
              <a:cs typeface="Arial" panose="020B0604020202020204" pitchFamily="34" charset="0"/>
            </a:rPr>
            <a:t> </a:t>
          </a:r>
          <a:r>
            <a:rPr lang="en-US" sz="1800" kern="1200" dirty="0" err="1">
              <a:solidFill>
                <a:srgbClr val="3333FF"/>
              </a:solidFill>
              <a:latin typeface="Arial" panose="020B0604020202020204" pitchFamily="34" charset="0"/>
              <a:cs typeface="Arial" panose="020B0604020202020204" pitchFamily="34" charset="0"/>
            </a:rPr>
            <a:t>sống</a:t>
          </a:r>
          <a:r>
            <a:rPr lang="en-US" sz="1800" kern="1200" dirty="0">
              <a:solidFill>
                <a:srgbClr val="3333FF"/>
              </a:solidFill>
              <a:latin typeface="Arial" panose="020B0604020202020204" pitchFamily="34" charset="0"/>
              <a:cs typeface="Arial" panose="020B0604020202020204" pitchFamily="34" charset="0"/>
            </a:rPr>
            <a:t>,..</a:t>
          </a:r>
        </a:p>
      </dsp:txBody>
      <dsp:txXfrm>
        <a:off x="3025413" y="2424150"/>
        <a:ext cx="1670831" cy="804597"/>
      </dsp:txXfrm>
    </dsp:sp>
    <dsp:sp modelId="{5809BFFA-97D4-443E-8302-CA05CA053F12}">
      <dsp:nvSpPr>
        <dsp:cNvPr id="0" name=""/>
        <dsp:cNvSpPr/>
      </dsp:nvSpPr>
      <dsp:spPr>
        <a:xfrm>
          <a:off x="4880951" y="2424150"/>
          <a:ext cx="1951530" cy="804597"/>
        </a:xfrm>
        <a:prstGeom prst="chevron">
          <a:avLst/>
        </a:prstGeom>
        <a:solidFill>
          <a:schemeClr val="accent6">
            <a:lumMod val="40000"/>
            <a:lumOff val="6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vi-VN" sz="1800" kern="1200" dirty="0">
              <a:solidFill>
                <a:srgbClr val="3333FF"/>
              </a:solidFill>
              <a:latin typeface="+mn-lt"/>
            </a:rPr>
            <a:t>trách nhiệm công dân</a:t>
          </a:r>
          <a:endParaRPr lang="en-US" sz="1800" kern="1200" dirty="0">
            <a:solidFill>
              <a:srgbClr val="3333FF"/>
            </a:solidFill>
            <a:latin typeface="+mn-lt"/>
          </a:endParaRPr>
        </a:p>
      </dsp:txBody>
      <dsp:txXfrm>
        <a:off x="5283250" y="2424150"/>
        <a:ext cx="1146933" cy="804597"/>
      </dsp:txXfrm>
    </dsp:sp>
    <dsp:sp modelId="{5E451663-1033-4A28-9285-AF4C9F46136D}">
      <dsp:nvSpPr>
        <dsp:cNvPr id="0" name=""/>
        <dsp:cNvSpPr/>
      </dsp:nvSpPr>
      <dsp:spPr>
        <a:xfrm>
          <a:off x="6614891" y="2424150"/>
          <a:ext cx="2310416" cy="804597"/>
        </a:xfrm>
        <a:prstGeom prst="chevron">
          <a:avLst/>
        </a:prstGeom>
        <a:solidFill>
          <a:schemeClr val="accent6">
            <a:lumMod val="40000"/>
            <a:lumOff val="6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vi-VN" sz="1800" kern="1200" dirty="0">
              <a:solidFill>
                <a:srgbClr val="3333FF"/>
              </a:solidFill>
              <a:latin typeface="+mn-lt"/>
            </a:rPr>
            <a:t>học sinh </a:t>
          </a:r>
          <a:r>
            <a:rPr lang="en-US" sz="1800" kern="1200" dirty="0">
              <a:solidFill>
                <a:srgbClr val="3333FF"/>
              </a:solidFill>
              <a:latin typeface="+mn-lt"/>
            </a:rPr>
            <a:t>   </a:t>
          </a:r>
          <a:r>
            <a:rPr lang="vi-VN" sz="1800" kern="1200" dirty="0">
              <a:solidFill>
                <a:srgbClr val="3333FF"/>
              </a:solidFill>
              <a:latin typeface="+mn-lt"/>
            </a:rPr>
            <a:t>thích học, thích đi học</a:t>
          </a:r>
          <a:r>
            <a:rPr lang="en-US" sz="1800" kern="1200" dirty="0">
              <a:solidFill>
                <a:srgbClr val="3333FF"/>
              </a:solidFill>
              <a:latin typeface="+mn-lt"/>
            </a:rPr>
            <a:t>.</a:t>
          </a:r>
        </a:p>
      </dsp:txBody>
      <dsp:txXfrm>
        <a:off x="7017190" y="2424150"/>
        <a:ext cx="1505819" cy="804597"/>
      </dsp:txXfrm>
    </dsp:sp>
    <dsp:sp modelId="{8E4DC307-066C-4E3F-8F31-B576D53AC11A}">
      <dsp:nvSpPr>
        <dsp:cNvPr id="0" name=""/>
        <dsp:cNvSpPr/>
      </dsp:nvSpPr>
      <dsp:spPr>
        <a:xfrm>
          <a:off x="0" y="3515482"/>
          <a:ext cx="4187005" cy="749023"/>
        </a:xfrm>
        <a:prstGeom prst="chevron">
          <a:avLst/>
        </a:prstGeom>
        <a:solidFill>
          <a:schemeClr val="accent6">
            <a:lumMod val="20000"/>
            <a:lumOff val="8000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100000"/>
            </a:lnSpc>
            <a:spcBef>
              <a:spcPct val="0"/>
            </a:spcBef>
            <a:spcAft>
              <a:spcPts val="0"/>
            </a:spcAft>
          </a:pPr>
          <a:r>
            <a:rPr lang="en-US" sz="1800" b="1" kern="1200" dirty="0">
              <a:solidFill>
                <a:srgbClr val="FF0000"/>
              </a:solidFill>
              <a:latin typeface="+mn-lt"/>
            </a:rPr>
            <a:t>C</a:t>
          </a:r>
          <a:r>
            <a:rPr lang="vi-VN" sz="1800" b="1" kern="1200" dirty="0">
              <a:solidFill>
                <a:srgbClr val="FF0000"/>
              </a:solidFill>
              <a:latin typeface="+mn-lt"/>
            </a:rPr>
            <a:t>hương trình </a:t>
          </a:r>
          <a:endParaRPr lang="en-US" sz="1800" b="1" kern="1200" dirty="0">
            <a:solidFill>
              <a:srgbClr val="FF0000"/>
            </a:solidFill>
            <a:latin typeface="+mn-lt"/>
          </a:endParaRPr>
        </a:p>
        <a:p>
          <a:pPr lvl="0" algn="ctr" defTabSz="800100">
            <a:lnSpc>
              <a:spcPct val="100000"/>
            </a:lnSpc>
            <a:spcBef>
              <a:spcPct val="0"/>
            </a:spcBef>
            <a:spcAft>
              <a:spcPts val="0"/>
            </a:spcAft>
          </a:pPr>
          <a:r>
            <a:rPr lang="vi-VN" sz="1800" b="1" kern="1200" dirty="0">
              <a:solidFill>
                <a:srgbClr val="FF0000"/>
              </a:solidFill>
              <a:latin typeface="+mn-lt"/>
            </a:rPr>
            <a:t>Giáo dục phổ thông 2018</a:t>
          </a:r>
          <a:endParaRPr lang="en-US" sz="1800" b="1" kern="1200" dirty="0">
            <a:latin typeface="+mn-lt"/>
          </a:endParaRPr>
        </a:p>
      </dsp:txBody>
      <dsp:txXfrm>
        <a:off x="374512" y="3515482"/>
        <a:ext cx="3437982" cy="749023"/>
      </dsp:txXfrm>
    </dsp:sp>
    <dsp:sp modelId="{121814DB-5D1E-42C0-AC2F-B18983927DE3}">
      <dsp:nvSpPr>
        <dsp:cNvPr id="0" name=""/>
        <dsp:cNvSpPr/>
      </dsp:nvSpPr>
      <dsp:spPr>
        <a:xfrm>
          <a:off x="3932397" y="3510246"/>
          <a:ext cx="2378895" cy="759493"/>
        </a:xfrm>
        <a:prstGeom prst="chevron">
          <a:avLst/>
        </a:prstGeom>
        <a:solidFill>
          <a:schemeClr val="accent6">
            <a:lumMod val="20000"/>
            <a:lumOff val="8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ctr" defTabSz="800100">
            <a:lnSpc>
              <a:spcPct val="100000"/>
            </a:lnSpc>
            <a:spcBef>
              <a:spcPct val="0"/>
            </a:spcBef>
            <a:spcAft>
              <a:spcPts val="0"/>
            </a:spcAft>
          </a:pPr>
          <a:r>
            <a:rPr lang="en-US" sz="1800" kern="1200" dirty="0">
              <a:solidFill>
                <a:srgbClr val="3333FF"/>
              </a:solidFill>
              <a:latin typeface="+mn-lt"/>
            </a:rPr>
            <a:t>s</a:t>
          </a:r>
          <a:r>
            <a:rPr lang="vi-VN" sz="1800" kern="1200" dirty="0">
              <a:solidFill>
                <a:srgbClr val="3333FF"/>
              </a:solidFill>
              <a:latin typeface="+mn-lt"/>
            </a:rPr>
            <a:t>ách giáo khoa mới</a:t>
          </a:r>
          <a:endParaRPr lang="en-US" sz="1800" kern="1200" dirty="0">
            <a:solidFill>
              <a:srgbClr val="3333FF"/>
            </a:solidFill>
            <a:latin typeface="+mn-lt"/>
          </a:endParaRPr>
        </a:p>
      </dsp:txBody>
      <dsp:txXfrm>
        <a:off x="4312144" y="3510246"/>
        <a:ext cx="1619402" cy="759493"/>
      </dsp:txXfrm>
    </dsp:sp>
    <dsp:sp modelId="{4A94E400-E745-4D5D-A324-434F9D14B6FE}">
      <dsp:nvSpPr>
        <dsp:cNvPr id="0" name=""/>
        <dsp:cNvSpPr/>
      </dsp:nvSpPr>
      <dsp:spPr>
        <a:xfrm>
          <a:off x="6031221" y="3510246"/>
          <a:ext cx="2779543" cy="762676"/>
        </a:xfrm>
        <a:prstGeom prst="chevron">
          <a:avLst/>
        </a:prstGeom>
        <a:solidFill>
          <a:schemeClr val="accent6">
            <a:lumMod val="20000"/>
            <a:lumOff val="8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100000"/>
            </a:lnSpc>
            <a:spcBef>
              <a:spcPct val="0"/>
            </a:spcBef>
            <a:spcAft>
              <a:spcPts val="0"/>
            </a:spcAft>
          </a:pPr>
          <a:r>
            <a:rPr lang="en-US" sz="2000" kern="1200" dirty="0" err="1">
              <a:solidFill>
                <a:srgbClr val="3333FF"/>
              </a:solidFill>
              <a:latin typeface="+mn-lt"/>
            </a:rPr>
            <a:t>Tập</a:t>
          </a:r>
          <a:r>
            <a:rPr lang="en-US" sz="2000" kern="1200" dirty="0">
              <a:solidFill>
                <a:srgbClr val="3333FF"/>
              </a:solidFill>
              <a:latin typeface="+mn-lt"/>
            </a:rPr>
            <a:t> </a:t>
          </a:r>
          <a:r>
            <a:rPr lang="en-US" sz="2000" kern="1200" dirty="0" err="1">
              <a:solidFill>
                <a:srgbClr val="3333FF"/>
              </a:solidFill>
              <a:latin typeface="+mn-lt"/>
            </a:rPr>
            <a:t>huấn</a:t>
          </a:r>
          <a:r>
            <a:rPr lang="en-US" sz="2000" kern="1200" dirty="0">
              <a:solidFill>
                <a:srgbClr val="3333FF"/>
              </a:solidFill>
              <a:latin typeface="+mn-lt"/>
            </a:rPr>
            <a:t> </a:t>
          </a:r>
        </a:p>
        <a:p>
          <a:pPr lvl="0" algn="ctr" defTabSz="889000">
            <a:lnSpc>
              <a:spcPct val="100000"/>
            </a:lnSpc>
            <a:spcBef>
              <a:spcPct val="0"/>
            </a:spcBef>
            <a:spcAft>
              <a:spcPts val="0"/>
            </a:spcAft>
          </a:pPr>
          <a:r>
            <a:rPr lang="en-US" sz="2000" kern="1200" dirty="0" err="1">
              <a:solidFill>
                <a:srgbClr val="3333FF"/>
              </a:solidFill>
              <a:latin typeface="+mn-lt"/>
            </a:rPr>
            <a:t>Chương</a:t>
          </a:r>
          <a:r>
            <a:rPr lang="en-US" sz="2000" kern="1200" dirty="0">
              <a:solidFill>
                <a:srgbClr val="3333FF"/>
              </a:solidFill>
              <a:latin typeface="+mn-lt"/>
            </a:rPr>
            <a:t> </a:t>
          </a:r>
          <a:r>
            <a:rPr lang="en-US" sz="2000" kern="1200" dirty="0" err="1">
              <a:solidFill>
                <a:srgbClr val="3333FF"/>
              </a:solidFill>
              <a:latin typeface="+mn-lt"/>
            </a:rPr>
            <a:t>trình</a:t>
          </a:r>
          <a:r>
            <a:rPr lang="en-US" sz="2000" kern="1200" dirty="0">
              <a:solidFill>
                <a:srgbClr val="3333FF"/>
              </a:solidFill>
              <a:latin typeface="+mn-lt"/>
            </a:rPr>
            <a:t> </a:t>
          </a:r>
          <a:r>
            <a:rPr lang="en-US" sz="2000" kern="1200" dirty="0" err="1">
              <a:solidFill>
                <a:srgbClr val="3333FF"/>
              </a:solidFill>
              <a:latin typeface="+mn-lt"/>
            </a:rPr>
            <a:t>lớp</a:t>
          </a:r>
          <a:r>
            <a:rPr lang="en-US" sz="2000" kern="1200" dirty="0">
              <a:solidFill>
                <a:srgbClr val="3333FF"/>
              </a:solidFill>
              <a:latin typeface="+mn-lt"/>
            </a:rPr>
            <a:t> 1</a:t>
          </a:r>
        </a:p>
      </dsp:txBody>
      <dsp:txXfrm>
        <a:off x="6412559" y="3510246"/>
        <a:ext cx="2016867" cy="762676"/>
      </dsp:txXfrm>
    </dsp:sp>
    <dsp:sp modelId="{CA0E24B3-F9E8-4D88-82AD-E2EFF27C169E}">
      <dsp:nvSpPr>
        <dsp:cNvPr id="0" name=""/>
        <dsp:cNvSpPr/>
      </dsp:nvSpPr>
      <dsp:spPr>
        <a:xfrm>
          <a:off x="109802" y="4288867"/>
          <a:ext cx="8192935" cy="749023"/>
        </a:xfrm>
        <a:prstGeom prst="chevron">
          <a:avLst/>
        </a:prstGeom>
        <a:solidFill>
          <a:srgbClr val="FFCCCC"/>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buFontTx/>
            <a:buChar char="-"/>
          </a:pPr>
          <a:r>
            <a:rPr lang="en-US" sz="2000" kern="1200" dirty="0">
              <a:solidFill>
                <a:srgbClr val="3333FF"/>
              </a:solidFill>
              <a:latin typeface="+mn-lt"/>
            </a:rPr>
            <a:t>N</a:t>
          </a:r>
          <a:r>
            <a:rPr lang="vi-VN" sz="2000" kern="1200" dirty="0">
              <a:solidFill>
                <a:srgbClr val="3333FF"/>
              </a:solidFill>
              <a:latin typeface="+mn-lt"/>
            </a:rPr>
            <a:t>âng cao chất lượng công tác </a:t>
          </a:r>
          <a:r>
            <a:rPr lang="vi-VN" sz="2000" b="1" kern="1200" dirty="0">
              <a:solidFill>
                <a:srgbClr val="FF0000"/>
              </a:solidFill>
              <a:latin typeface="+mn-lt"/>
            </a:rPr>
            <a:t>kiểm tra, đánh giá</a:t>
          </a:r>
          <a:endParaRPr lang="en-US" sz="2000" b="1" kern="1200" dirty="0">
            <a:solidFill>
              <a:srgbClr val="FF0000"/>
            </a:solidFill>
            <a:latin typeface="+mn-lt"/>
          </a:endParaRPr>
        </a:p>
      </dsp:txBody>
      <dsp:txXfrm>
        <a:off x="484314" y="4288867"/>
        <a:ext cx="7443912" cy="749023"/>
      </dsp:txXfrm>
    </dsp:sp>
    <dsp:sp modelId="{4E2895DB-11FF-4D1E-8FF8-930449AF425E}">
      <dsp:nvSpPr>
        <dsp:cNvPr id="0" name=""/>
        <dsp:cNvSpPr/>
      </dsp:nvSpPr>
      <dsp:spPr>
        <a:xfrm>
          <a:off x="3311" y="5183704"/>
          <a:ext cx="4346922" cy="749023"/>
        </a:xfrm>
        <a:prstGeom prst="chevron">
          <a:avLst/>
        </a:prstGeom>
        <a:solidFill>
          <a:schemeClr val="accent6">
            <a:lumMod val="20000"/>
            <a:lumOff val="80000"/>
          </a:schemeClr>
        </a:solidFill>
        <a:ln w="25400" cap="flat" cmpd="sng" algn="ctr">
          <a:solidFill>
            <a:schemeClr val="accent6">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n-US" sz="2000" b="1" kern="1200" dirty="0">
              <a:solidFill>
                <a:srgbClr val="FF0000"/>
              </a:solidFill>
              <a:latin typeface="+mn-lt"/>
            </a:rPr>
            <a:t>Đ</a:t>
          </a:r>
          <a:r>
            <a:rPr lang="vi-VN" sz="2000" b="1" kern="1200" dirty="0">
              <a:solidFill>
                <a:srgbClr val="FF0000"/>
              </a:solidFill>
              <a:latin typeface="+mn-lt"/>
            </a:rPr>
            <a:t>ổi mới công tác quản trị</a:t>
          </a:r>
          <a:endParaRPr lang="en-US" sz="2000" b="1" kern="1200" dirty="0">
            <a:solidFill>
              <a:srgbClr val="FF0000"/>
            </a:solidFill>
            <a:latin typeface="+mn-lt"/>
          </a:endParaRPr>
        </a:p>
      </dsp:txBody>
      <dsp:txXfrm>
        <a:off x="377823" y="5183704"/>
        <a:ext cx="3597899" cy="749023"/>
      </dsp:txXfrm>
    </dsp:sp>
    <dsp:sp modelId="{C6EBE8BF-424C-4F56-8185-BC09B3198043}">
      <dsp:nvSpPr>
        <dsp:cNvPr id="0" name=""/>
        <dsp:cNvSpPr/>
      </dsp:nvSpPr>
      <dsp:spPr>
        <a:xfrm>
          <a:off x="4107173" y="5263572"/>
          <a:ext cx="2362934" cy="621689"/>
        </a:xfrm>
        <a:prstGeom prst="chevron">
          <a:avLst/>
        </a:prstGeom>
        <a:solidFill>
          <a:schemeClr val="accent6">
            <a:lumMod val="20000"/>
            <a:lumOff val="80000"/>
          </a:schemeClr>
        </a:solidFill>
        <a:ln w="25400" cap="flat" cmpd="sng" algn="ctr">
          <a:solidFill>
            <a:schemeClr val="accent6">
              <a:lumMod val="40000"/>
              <a:lumOff val="6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vi-VN" sz="2000" kern="1200" dirty="0">
              <a:solidFill>
                <a:srgbClr val="3333FF"/>
              </a:solidFill>
              <a:latin typeface="+mn-lt"/>
            </a:rPr>
            <a:t>giao quyền tự chủ </a:t>
          </a:r>
          <a:endParaRPr lang="en-US" sz="2000" kern="1200" dirty="0">
            <a:solidFill>
              <a:srgbClr val="3333FF"/>
            </a:solidFill>
            <a:latin typeface="+mn-lt"/>
          </a:endParaRPr>
        </a:p>
      </dsp:txBody>
      <dsp:txXfrm>
        <a:off x="4418018" y="5263572"/>
        <a:ext cx="1741245" cy="621689"/>
      </dsp:txXfrm>
    </dsp:sp>
    <dsp:sp modelId="{24CECE4F-0D76-460A-B213-FD729F32024A}">
      <dsp:nvSpPr>
        <dsp:cNvPr id="0" name=""/>
        <dsp:cNvSpPr/>
      </dsp:nvSpPr>
      <dsp:spPr>
        <a:xfrm>
          <a:off x="6229412" y="5270690"/>
          <a:ext cx="2282689" cy="621689"/>
        </a:xfrm>
        <a:prstGeom prst="chevron">
          <a:avLst/>
        </a:prstGeom>
        <a:solidFill>
          <a:schemeClr val="accent6">
            <a:lumMod val="20000"/>
            <a:lumOff val="80000"/>
          </a:schemeClr>
        </a:solidFill>
        <a:ln w="25400" cap="flat" cmpd="sng" algn="ctr">
          <a:solidFill>
            <a:schemeClr val="accent6">
              <a:lumMod val="40000"/>
              <a:lumOff val="6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en-US" sz="2000" kern="1200" dirty="0" err="1">
              <a:solidFill>
                <a:srgbClr val="3333FF"/>
              </a:solidFill>
              <a:latin typeface="+mn-lt"/>
              <a:cs typeface="Arial" panose="020B0604020202020204" pitchFamily="34" charset="0"/>
            </a:rPr>
            <a:t>Tự</a:t>
          </a:r>
          <a:r>
            <a:rPr lang="en-US" sz="2000" kern="1200" dirty="0">
              <a:solidFill>
                <a:srgbClr val="3333FF"/>
              </a:solidFill>
              <a:latin typeface="+mn-lt"/>
              <a:cs typeface="Arial" panose="020B0604020202020204" pitchFamily="34" charset="0"/>
            </a:rPr>
            <a:t> </a:t>
          </a:r>
          <a:r>
            <a:rPr lang="en-US" sz="2000" kern="1200" dirty="0" err="1">
              <a:solidFill>
                <a:srgbClr val="3333FF"/>
              </a:solidFill>
              <a:latin typeface="+mn-lt"/>
              <a:cs typeface="Arial" panose="020B0604020202020204" pitchFamily="34" charset="0"/>
            </a:rPr>
            <a:t>chịu</a:t>
          </a:r>
          <a:r>
            <a:rPr lang="en-US" sz="2000" kern="1200" dirty="0">
              <a:solidFill>
                <a:srgbClr val="3333FF"/>
              </a:solidFill>
              <a:latin typeface="+mn-lt"/>
              <a:cs typeface="Arial" panose="020B0604020202020204" pitchFamily="34" charset="0"/>
            </a:rPr>
            <a:t> </a:t>
          </a:r>
          <a:r>
            <a:rPr lang="en-US" sz="2000" kern="1200" dirty="0" err="1">
              <a:solidFill>
                <a:srgbClr val="3333FF"/>
              </a:solidFill>
              <a:latin typeface="Arial" panose="020B0604020202020204" pitchFamily="34" charset="0"/>
              <a:cs typeface="Arial" panose="020B0604020202020204" pitchFamily="34" charset="0"/>
            </a:rPr>
            <a:t>trách</a:t>
          </a:r>
          <a:r>
            <a:rPr lang="en-US" sz="2000" kern="1200" dirty="0">
              <a:solidFill>
                <a:srgbClr val="3333FF"/>
              </a:solidFill>
              <a:latin typeface="+mn-lt"/>
              <a:cs typeface="Arial" panose="020B0604020202020204" pitchFamily="34" charset="0"/>
            </a:rPr>
            <a:t> </a:t>
          </a:r>
          <a:r>
            <a:rPr lang="en-US" sz="2000" kern="1200" dirty="0" err="1">
              <a:solidFill>
                <a:srgbClr val="3333FF"/>
              </a:solidFill>
              <a:latin typeface="+mn-lt"/>
              <a:cs typeface="Arial" panose="020B0604020202020204" pitchFamily="34" charset="0"/>
            </a:rPr>
            <a:t>nhiệm</a:t>
          </a:r>
          <a:endParaRPr lang="en-US" sz="2000" kern="1200" dirty="0">
            <a:solidFill>
              <a:srgbClr val="3333FF"/>
            </a:solidFill>
            <a:latin typeface="+mn-lt"/>
            <a:cs typeface="Arial" panose="020B0604020202020204" pitchFamily="34" charset="0"/>
          </a:endParaRPr>
        </a:p>
      </dsp:txBody>
      <dsp:txXfrm>
        <a:off x="6540257" y="5270690"/>
        <a:ext cx="1661000" cy="62168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DFD027-90FF-40BE-9CCF-7E62D766B2AA}">
      <dsp:nvSpPr>
        <dsp:cNvPr id="0" name=""/>
        <dsp:cNvSpPr/>
      </dsp:nvSpPr>
      <dsp:spPr>
        <a:xfrm>
          <a:off x="2812322" y="2029940"/>
          <a:ext cx="2580142" cy="2231927"/>
        </a:xfrm>
        <a:prstGeom prst="hexagon">
          <a:avLst>
            <a:gd name="adj" fmla="val 28570"/>
            <a:gd name="vf" fmla="val 115470"/>
          </a:avLst>
        </a:prstGeom>
        <a:solidFill>
          <a:srgbClr val="FFFF66"/>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vi-VN" sz="2800" b="1" kern="1200" dirty="0">
              <a:solidFill>
                <a:schemeClr val="accent6">
                  <a:lumMod val="75000"/>
                </a:schemeClr>
              </a:solidFill>
            </a:rPr>
            <a:t>2.1. Thực hiện Chương trình giáo dục</a:t>
          </a:r>
          <a:endParaRPr lang="en-US" sz="2800" kern="1200" dirty="0"/>
        </a:p>
      </dsp:txBody>
      <dsp:txXfrm>
        <a:off x="3239888" y="2399802"/>
        <a:ext cx="1725010" cy="1492203"/>
      </dsp:txXfrm>
    </dsp:sp>
    <dsp:sp modelId="{99356609-62AA-46F6-BFE1-3BF9D21BA38A}">
      <dsp:nvSpPr>
        <dsp:cNvPr id="0" name=""/>
        <dsp:cNvSpPr/>
      </dsp:nvSpPr>
      <dsp:spPr>
        <a:xfrm>
          <a:off x="4427987" y="962113"/>
          <a:ext cx="973480" cy="83878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31278E-9356-4E6C-B772-43A8FA2E46AD}">
      <dsp:nvSpPr>
        <dsp:cNvPr id="0" name=""/>
        <dsp:cNvSpPr/>
      </dsp:nvSpPr>
      <dsp:spPr>
        <a:xfrm>
          <a:off x="2841996" y="0"/>
          <a:ext cx="2798208" cy="1829211"/>
        </a:xfrm>
        <a:prstGeom prst="hexagon">
          <a:avLst>
            <a:gd name="adj" fmla="val 28570"/>
            <a:gd name="vf" fmla="val 115470"/>
          </a:avLst>
        </a:prstGeom>
        <a:solidFill>
          <a:srgbClr val="FFFFCC"/>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vi-VN" sz="1800" kern="1200" dirty="0">
              <a:solidFill>
                <a:schemeClr val="tx1"/>
              </a:solidFill>
            </a:rPr>
            <a:t>2.1.1. </a:t>
          </a:r>
          <a:r>
            <a:rPr lang="en-US" sz="1800" kern="1200" dirty="0">
              <a:solidFill>
                <a:schemeClr val="tx1"/>
              </a:solidFill>
            </a:rPr>
            <a:t>T</a:t>
          </a:r>
          <a:r>
            <a:rPr lang="vi-VN" sz="1800" kern="1200" dirty="0">
              <a:solidFill>
                <a:schemeClr val="tx1"/>
              </a:solidFill>
            </a:rPr>
            <a:t>hực hiện </a:t>
          </a:r>
          <a:r>
            <a:rPr lang="vi-VN" sz="1800" kern="1200" dirty="0">
              <a:solidFill>
                <a:srgbClr val="FF0000"/>
              </a:solidFill>
            </a:rPr>
            <a:t>chương trình, kế hoạch </a:t>
          </a:r>
          <a:r>
            <a:rPr lang="vi-VN" sz="1800" kern="1200" dirty="0">
              <a:solidFill>
                <a:schemeClr val="tx1"/>
              </a:solidFill>
            </a:rPr>
            <a:t>giáo dục theo định hướng </a:t>
          </a:r>
          <a:r>
            <a:rPr lang="vi-VN" sz="1800" b="1" kern="1200" dirty="0">
              <a:solidFill>
                <a:srgbClr val="FF0000"/>
              </a:solidFill>
            </a:rPr>
            <a:t>phát triển năng lực </a:t>
          </a:r>
          <a:r>
            <a:rPr lang="vi-VN" sz="1800" kern="1200" dirty="0">
              <a:solidFill>
                <a:schemeClr val="tx1"/>
              </a:solidFill>
            </a:rPr>
            <a:t>học sinh </a:t>
          </a:r>
          <a:endParaRPr lang="en-US" sz="1800" kern="1200" dirty="0">
            <a:solidFill>
              <a:schemeClr val="tx1"/>
            </a:solidFill>
          </a:endParaRPr>
        </a:p>
      </dsp:txBody>
      <dsp:txXfrm>
        <a:off x="3249382" y="266311"/>
        <a:ext cx="1983436" cy="1296589"/>
      </dsp:txXfrm>
    </dsp:sp>
    <dsp:sp modelId="{DE6069A4-9697-4077-B2C6-0F42048F728F}">
      <dsp:nvSpPr>
        <dsp:cNvPr id="0" name=""/>
        <dsp:cNvSpPr/>
      </dsp:nvSpPr>
      <dsp:spPr>
        <a:xfrm>
          <a:off x="5564114" y="2530189"/>
          <a:ext cx="973480" cy="83878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3E62DE-BB9D-4034-AF9A-EC761236C093}">
      <dsp:nvSpPr>
        <dsp:cNvPr id="0" name=""/>
        <dsp:cNvSpPr/>
      </dsp:nvSpPr>
      <dsp:spPr>
        <a:xfrm>
          <a:off x="5132421" y="1152123"/>
          <a:ext cx="2817533" cy="1829211"/>
        </a:xfrm>
        <a:prstGeom prst="hexagon">
          <a:avLst>
            <a:gd name="adj" fmla="val 28570"/>
            <a:gd name="vf" fmla="val 115470"/>
          </a:avLst>
        </a:prstGeom>
        <a:solidFill>
          <a:srgbClr val="FFFFCC"/>
        </a:solidFill>
        <a:ln w="25400" cap="flat" cmpd="sng" algn="ctr">
          <a:solidFill>
            <a:srgbClr val="FF00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vi-VN" sz="1800" kern="1200" dirty="0">
              <a:solidFill>
                <a:schemeClr val="tx1"/>
              </a:solidFill>
            </a:rPr>
            <a:t>2.1.2. </a:t>
          </a:r>
          <a:r>
            <a:rPr lang="vi-VN" sz="1800" b="1" kern="1200" dirty="0">
              <a:solidFill>
                <a:srgbClr val="FF0000"/>
              </a:solidFill>
            </a:rPr>
            <a:t>Đổi mới phương pháp, hình thức </a:t>
          </a:r>
          <a:r>
            <a:rPr lang="vi-VN" sz="1800" kern="1200" dirty="0">
              <a:solidFill>
                <a:schemeClr val="tx1"/>
              </a:solidFill>
            </a:rPr>
            <a:t>tổ chức dạy học và </a:t>
          </a:r>
          <a:r>
            <a:rPr lang="vi-VN" sz="1800" kern="1200" dirty="0">
              <a:solidFill>
                <a:srgbClr val="FF0000"/>
              </a:solidFill>
            </a:rPr>
            <a:t>đánh giá </a:t>
          </a:r>
          <a:r>
            <a:rPr lang="vi-VN" sz="1800" kern="1200" dirty="0">
              <a:solidFill>
                <a:schemeClr val="tx1"/>
              </a:solidFill>
            </a:rPr>
            <a:t>học sinh tiểu học</a:t>
          </a:r>
          <a:endParaRPr lang="en-US" sz="1800" kern="1200" dirty="0">
            <a:solidFill>
              <a:schemeClr val="tx1"/>
            </a:solidFill>
          </a:endParaRPr>
        </a:p>
      </dsp:txBody>
      <dsp:txXfrm>
        <a:off x="5541417" y="1417653"/>
        <a:ext cx="1999541" cy="1298151"/>
      </dsp:txXfrm>
    </dsp:sp>
    <dsp:sp modelId="{5103A589-E5BB-4B7A-B175-E4885F8DD98E}">
      <dsp:nvSpPr>
        <dsp:cNvPr id="0" name=""/>
        <dsp:cNvSpPr/>
      </dsp:nvSpPr>
      <dsp:spPr>
        <a:xfrm>
          <a:off x="4774887" y="4300252"/>
          <a:ext cx="973480" cy="83878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754EAF-9E40-437C-B09F-2E3EF363E0BA}">
      <dsp:nvSpPr>
        <dsp:cNvPr id="0" name=""/>
        <dsp:cNvSpPr/>
      </dsp:nvSpPr>
      <dsp:spPr>
        <a:xfrm>
          <a:off x="4983767" y="3269391"/>
          <a:ext cx="2970807" cy="2059198"/>
        </a:xfrm>
        <a:prstGeom prst="hexagon">
          <a:avLst>
            <a:gd name="adj" fmla="val 28570"/>
            <a:gd name="vf" fmla="val 115470"/>
          </a:avLst>
        </a:prstGeom>
        <a:solidFill>
          <a:srgbClr val="FFFFCC"/>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vi-VN" sz="1800" kern="1200" dirty="0">
              <a:solidFill>
                <a:schemeClr val="tx1"/>
              </a:solidFill>
            </a:rPr>
            <a:t>2.1.</a:t>
          </a:r>
          <a:r>
            <a:rPr lang="en-US" sz="1800" kern="1200" dirty="0">
              <a:solidFill>
                <a:schemeClr val="tx1"/>
              </a:solidFill>
            </a:rPr>
            <a:t>3</a:t>
          </a:r>
          <a:r>
            <a:rPr lang="vi-VN" sz="1800" kern="1200" dirty="0">
              <a:solidFill>
                <a:schemeClr val="tx1"/>
              </a:solidFill>
            </a:rPr>
            <a:t>. </a:t>
          </a:r>
          <a:r>
            <a:rPr lang="en-US" sz="1800" kern="1200" dirty="0">
              <a:solidFill>
                <a:schemeClr val="tx1"/>
              </a:solidFill>
            </a:rPr>
            <a:t>G</a:t>
          </a:r>
          <a:r>
            <a:rPr lang="vi-VN" sz="1800" kern="1200" dirty="0">
              <a:solidFill>
                <a:schemeClr val="tx1"/>
              </a:solidFill>
            </a:rPr>
            <a:t>iáo dục </a:t>
          </a:r>
          <a:r>
            <a:rPr lang="vi-VN" sz="1800" b="1" kern="1200" dirty="0">
              <a:solidFill>
                <a:srgbClr val="FF0000"/>
              </a:solidFill>
            </a:rPr>
            <a:t>trẻ khuyết tật, trẻ em có hoàn cảnh khó khăn </a:t>
          </a:r>
          <a:r>
            <a:rPr lang="vi-VN" sz="1800" kern="1200" dirty="0">
              <a:solidFill>
                <a:schemeClr val="tx1"/>
              </a:solidFill>
            </a:rPr>
            <a:t>và tăng cường dạy tiếng Việt cho trẻ em dân tộc thiểu số</a:t>
          </a:r>
        </a:p>
      </dsp:txBody>
      <dsp:txXfrm>
        <a:off x="5427439" y="3576919"/>
        <a:ext cx="2083463" cy="1444142"/>
      </dsp:txXfrm>
    </dsp:sp>
    <dsp:sp modelId="{F9225A66-16A1-4677-9D28-F7DCA6A8AA73}">
      <dsp:nvSpPr>
        <dsp:cNvPr id="0" name=""/>
        <dsp:cNvSpPr/>
      </dsp:nvSpPr>
      <dsp:spPr>
        <a:xfrm>
          <a:off x="2817123" y="4483991"/>
          <a:ext cx="973480" cy="83878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324373-EBD0-4108-8135-1DF191C61268}">
      <dsp:nvSpPr>
        <dsp:cNvPr id="0" name=""/>
        <dsp:cNvSpPr/>
      </dsp:nvSpPr>
      <dsp:spPr>
        <a:xfrm>
          <a:off x="2873818" y="4416398"/>
          <a:ext cx="2605289" cy="1829211"/>
        </a:xfrm>
        <a:prstGeom prst="hexagon">
          <a:avLst>
            <a:gd name="adj" fmla="val 28570"/>
            <a:gd name="vf" fmla="val 115470"/>
          </a:avLst>
        </a:prstGeom>
        <a:solidFill>
          <a:srgbClr val="FFFFCC"/>
        </a:solidFill>
        <a:ln w="25400" cap="flat" cmpd="sng" algn="ctr">
          <a:solidFill>
            <a:srgbClr val="66FFC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vi-VN" sz="1800" kern="1200" dirty="0">
              <a:solidFill>
                <a:schemeClr val="tx1"/>
              </a:solidFill>
            </a:rPr>
            <a:t>2.1.</a:t>
          </a:r>
          <a:r>
            <a:rPr lang="en-US" sz="1800" kern="1200" dirty="0">
              <a:solidFill>
                <a:schemeClr val="tx1"/>
              </a:solidFill>
            </a:rPr>
            <a:t>4</a:t>
          </a:r>
          <a:r>
            <a:rPr lang="vi-VN" sz="1800" kern="1200" dirty="0">
              <a:solidFill>
                <a:schemeClr val="tx1"/>
              </a:solidFill>
            </a:rPr>
            <a:t>. Tổ chức các </a:t>
          </a:r>
          <a:r>
            <a:rPr lang="vi-VN" sz="1800" kern="1200" dirty="0">
              <a:solidFill>
                <a:srgbClr val="FF0000"/>
              </a:solidFill>
            </a:rPr>
            <a:t>hoạt động tập thể, hoạt động giáo dục ngoài giờ lên lớp</a:t>
          </a:r>
        </a:p>
      </dsp:txBody>
      <dsp:txXfrm>
        <a:off x="3265127" y="4691142"/>
        <a:ext cx="1822671" cy="1279723"/>
      </dsp:txXfrm>
    </dsp:sp>
    <dsp:sp modelId="{59222FC5-A87E-4DF3-9E0B-01FC606483A9}">
      <dsp:nvSpPr>
        <dsp:cNvPr id="0" name=""/>
        <dsp:cNvSpPr/>
      </dsp:nvSpPr>
      <dsp:spPr>
        <a:xfrm>
          <a:off x="1653162" y="2871577"/>
          <a:ext cx="973480" cy="838781"/>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4EA14B-F0BB-48D7-BD2E-E4AC6A3980C9}">
      <dsp:nvSpPr>
        <dsp:cNvPr id="0" name=""/>
        <dsp:cNvSpPr/>
      </dsp:nvSpPr>
      <dsp:spPr>
        <a:xfrm>
          <a:off x="465741" y="3456378"/>
          <a:ext cx="2789814" cy="1829211"/>
        </a:xfrm>
        <a:prstGeom prst="hexagon">
          <a:avLst>
            <a:gd name="adj" fmla="val 28570"/>
            <a:gd name="vf" fmla="val 115470"/>
          </a:avLst>
        </a:prstGeom>
        <a:solidFill>
          <a:srgbClr val="FFFFCC"/>
        </a:solidFill>
        <a:ln w="25400" cap="flat" cmpd="sng" algn="ctr">
          <a:solidFill>
            <a:srgbClr val="3333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vi-VN" sz="1800" kern="1200" dirty="0">
              <a:solidFill>
                <a:schemeClr val="tx1"/>
              </a:solidFill>
            </a:rPr>
            <a:t>2.1.</a:t>
          </a:r>
          <a:r>
            <a:rPr lang="en-US" sz="1800" kern="1200" dirty="0">
              <a:solidFill>
                <a:schemeClr val="tx1"/>
              </a:solidFill>
            </a:rPr>
            <a:t>5</a:t>
          </a:r>
          <a:r>
            <a:rPr lang="vi-VN" sz="1800" kern="1200" dirty="0">
              <a:solidFill>
                <a:schemeClr val="tx1"/>
              </a:solidFill>
            </a:rPr>
            <a:t>. Chỉ đạo </a:t>
          </a:r>
          <a:r>
            <a:rPr lang="vi-VN" sz="1800" kern="1200" dirty="0">
              <a:solidFill>
                <a:srgbClr val="FF0000"/>
              </a:solidFill>
            </a:rPr>
            <a:t>dạy và học 2 buổi/ngày</a:t>
          </a:r>
          <a:r>
            <a:rPr lang="en-US" sz="1800" kern="1200" dirty="0">
              <a:solidFill>
                <a:srgbClr val="FF0000"/>
              </a:solidFill>
            </a:rPr>
            <a:t>. </a:t>
          </a:r>
          <a:r>
            <a:rPr lang="vi-VN" sz="1800" b="1" kern="1200" dirty="0">
              <a:solidFill>
                <a:srgbClr val="FF0000"/>
              </a:solidFill>
            </a:rPr>
            <a:t>Nâng cao chất lượng dạy học Ngoại ngữ và Tin học </a:t>
          </a:r>
        </a:p>
      </dsp:txBody>
      <dsp:txXfrm>
        <a:off x="872427" y="3723032"/>
        <a:ext cx="1976442" cy="1295903"/>
      </dsp:txXfrm>
    </dsp:sp>
    <dsp:sp modelId="{9FDC6C64-A460-4C33-AE82-99B89B836273}">
      <dsp:nvSpPr>
        <dsp:cNvPr id="0" name=""/>
        <dsp:cNvSpPr/>
      </dsp:nvSpPr>
      <dsp:spPr>
        <a:xfrm>
          <a:off x="461121" y="1080114"/>
          <a:ext cx="2799054" cy="1829211"/>
        </a:xfrm>
        <a:prstGeom prst="hexagon">
          <a:avLst>
            <a:gd name="adj" fmla="val 28570"/>
            <a:gd name="vf" fmla="val 115470"/>
          </a:avLst>
        </a:prstGeom>
        <a:solidFill>
          <a:srgbClr val="FFFFCC"/>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vi-VN" sz="1800" kern="1200" dirty="0">
              <a:solidFill>
                <a:schemeClr val="tx1"/>
              </a:solidFill>
            </a:rPr>
            <a:t>2.1.</a:t>
          </a:r>
          <a:r>
            <a:rPr lang="en-US" sz="1800" kern="1200" dirty="0">
              <a:solidFill>
                <a:schemeClr val="tx1"/>
              </a:solidFill>
            </a:rPr>
            <a:t>6</a:t>
          </a:r>
          <a:r>
            <a:rPr lang="vi-VN" sz="1800" kern="1200" dirty="0">
              <a:solidFill>
                <a:schemeClr val="tx1"/>
              </a:solidFill>
            </a:rPr>
            <a:t>. </a:t>
          </a:r>
          <a:r>
            <a:rPr lang="vi-VN" sz="1800" b="1" kern="1200" dirty="0">
              <a:solidFill>
                <a:srgbClr val="FF0000"/>
              </a:solidFill>
            </a:rPr>
            <a:t>Đổi mới công tác quản lý </a:t>
          </a:r>
          <a:r>
            <a:rPr lang="vi-VN" sz="1800" kern="1200" dirty="0">
              <a:solidFill>
                <a:schemeClr val="tx1"/>
              </a:solidFill>
            </a:rPr>
            <a:t>và phát triển đội ngũ giáo viên, cán bộ quản lý giáo dục tiểu học</a:t>
          </a:r>
          <a:endParaRPr lang="en-US" sz="1800" kern="1200" dirty="0">
            <a:solidFill>
              <a:schemeClr val="tx1"/>
            </a:solidFill>
          </a:endParaRPr>
        </a:p>
      </dsp:txBody>
      <dsp:txXfrm>
        <a:off x="868577" y="1346391"/>
        <a:ext cx="1984142" cy="12966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ictureOrgChart+Icon">
  <dgm:title val="Picture Organization Chart"/>
  <dgm:desc val="Use to show hierarchical information or reporting relationships in an organization, with corresponding pictures. The assistant shape and the Org Chart hanging layouts are available with this layout."/>
  <dgm:catLst>
    <dgm:cat type="hierarchy" pri="1050"/>
    <dgm:cat type="officeonline" pri="1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Pict1" styleLbl="alignImgPlace1">
              <dgm:alg type="sp"/>
              <dgm:shape xmlns:r="http://schemas.openxmlformats.org/officeDocument/2006/relationships" type="rect" r:blip="" blipPhldr="1">
                <dgm:adjLst/>
              </dgm:shape>
              <dgm:presOf/>
              <dgm:constrLst/>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Pict" styleLbl="alignImgPlace1">
                    <dgm:alg type="sp"/>
                    <dgm:shape xmlns:r="http://schemas.openxmlformats.org/officeDocument/2006/relationships" type="rect" r:blip="" blipPhldr="1">
                      <dgm:adjLst/>
                    </dgm:shape>
                    <dgm:presOf/>
                    <dgm:constrLst/>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Pict3" styleLbl="alignImgPlace1">
                    <dgm:alg type="sp"/>
                    <dgm:shape xmlns:r="http://schemas.openxmlformats.org/officeDocument/2006/relationships" type="rect" r:blip="" blipPhldr="1">
                      <dgm:adjLst/>
                    </dgm:shape>
                    <dgm:presOf/>
                    <dgm:constrLst/>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5B71E9C3-8F9C-433B-B1A6-470AA69013E5}" type="datetimeFigureOut">
              <a:rPr lang="vi-VN" smtClean="0"/>
              <a:t>25/03/2020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3742373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5B71E9C3-8F9C-433B-B1A6-470AA69013E5}" type="datetimeFigureOut">
              <a:rPr lang="vi-VN" smtClean="0"/>
              <a:t>25/03/2020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3925459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5B71E9C3-8F9C-433B-B1A6-470AA69013E5}" type="datetimeFigureOut">
              <a:rPr lang="vi-VN" smtClean="0"/>
              <a:t>25/03/2020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257964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5B71E9C3-8F9C-433B-B1A6-470AA69013E5}" type="datetimeFigureOut">
              <a:rPr lang="vi-VN" smtClean="0"/>
              <a:t>25/03/2020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3544933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71E9C3-8F9C-433B-B1A6-470AA69013E5}" type="datetimeFigureOut">
              <a:rPr lang="vi-VN" smtClean="0"/>
              <a:t>25/03/2020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3148284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5B71E9C3-8F9C-433B-B1A6-470AA69013E5}" type="datetimeFigureOut">
              <a:rPr lang="vi-VN" smtClean="0"/>
              <a:t>25/03/2020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3566401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5B71E9C3-8F9C-433B-B1A6-470AA69013E5}" type="datetimeFigureOut">
              <a:rPr lang="vi-VN" smtClean="0"/>
              <a:t>25/03/2020</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2701772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5B71E9C3-8F9C-433B-B1A6-470AA69013E5}" type="datetimeFigureOut">
              <a:rPr lang="vi-VN" smtClean="0"/>
              <a:t>25/03/2020</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2713321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1E9C3-8F9C-433B-B1A6-470AA69013E5}" type="datetimeFigureOut">
              <a:rPr lang="vi-VN" smtClean="0"/>
              <a:t>25/03/2020</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2022080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71E9C3-8F9C-433B-B1A6-470AA69013E5}" type="datetimeFigureOut">
              <a:rPr lang="vi-VN" smtClean="0"/>
              <a:t>25/03/2020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1892293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71E9C3-8F9C-433B-B1A6-470AA69013E5}" type="datetimeFigureOut">
              <a:rPr lang="vi-VN" smtClean="0"/>
              <a:t>25/03/2020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BA55CBC-3AF2-4A34-BCAF-E2A54D73F499}" type="slidenum">
              <a:rPr lang="vi-VN" smtClean="0"/>
              <a:t>‹#›</a:t>
            </a:fld>
            <a:endParaRPr lang="vi-VN"/>
          </a:p>
        </p:txBody>
      </p:sp>
    </p:spTree>
    <p:extLst>
      <p:ext uri="{BB962C8B-B14F-4D97-AF65-F5344CB8AC3E}">
        <p14:creationId xmlns:p14="http://schemas.microsoft.com/office/powerpoint/2010/main" val="3725920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71E9C3-8F9C-433B-B1A6-470AA69013E5}" type="datetimeFigureOut">
              <a:rPr lang="vi-VN" smtClean="0"/>
              <a:t>25/03/2020</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A55CBC-3AF2-4A34-BCAF-E2A54D73F499}" type="slidenum">
              <a:rPr lang="vi-VN" smtClean="0"/>
              <a:t>‹#›</a:t>
            </a:fld>
            <a:endParaRPr lang="vi-VN"/>
          </a:p>
        </p:txBody>
      </p:sp>
    </p:spTree>
    <p:extLst>
      <p:ext uri="{BB962C8B-B14F-4D97-AF65-F5344CB8AC3E}">
        <p14:creationId xmlns:p14="http://schemas.microsoft.com/office/powerpoint/2010/main" val="4089140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22.xml"/><Relationship Id="rId2" Type="http://schemas.openxmlformats.org/officeDocument/2006/relationships/slide" Target="slide4.xml"/><Relationship Id="rId1" Type="http://schemas.openxmlformats.org/officeDocument/2006/relationships/slideLayout" Target="../slideLayouts/slideLayout1.xml"/><Relationship Id="rId6" Type="http://schemas.openxmlformats.org/officeDocument/2006/relationships/slide" Target="slide19.xml"/><Relationship Id="rId5" Type="http://schemas.openxmlformats.org/officeDocument/2006/relationships/slide" Target="slide17.xml"/><Relationship Id="rId4" Type="http://schemas.openxmlformats.org/officeDocument/2006/relationships/slide" Target="slid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1.xml"/><Relationship Id="rId6" Type="http://schemas.openxmlformats.org/officeDocument/2006/relationships/slide" Target="slide20.xml"/><Relationship Id="rId5" Type="http://schemas.openxmlformats.org/officeDocument/2006/relationships/slide" Target="slide22.xml"/><Relationship Id="rId4" Type="http://schemas.openxmlformats.org/officeDocument/2006/relationships/slide" Target="slide1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slide" Target="slide21.xml"/><Relationship Id="rId1" Type="http://schemas.openxmlformats.org/officeDocument/2006/relationships/slideLayout" Target="../slideLayouts/slideLayout1.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1.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22.xml"/><Relationship Id="rId2" Type="http://schemas.openxmlformats.org/officeDocument/2006/relationships/slide" Target="slide4.xml"/><Relationship Id="rId1" Type="http://schemas.openxmlformats.org/officeDocument/2006/relationships/slideLayout" Target="../slideLayouts/slideLayout1.xml"/><Relationship Id="rId6" Type="http://schemas.openxmlformats.org/officeDocument/2006/relationships/slide" Target="slide19.xml"/><Relationship Id="rId5" Type="http://schemas.openxmlformats.org/officeDocument/2006/relationships/slide" Target="slide17.xml"/><Relationship Id="rId4" Type="http://schemas.openxmlformats.org/officeDocument/2006/relationships/slide" Target="slid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1.xml"/><Relationship Id="rId4" Type="http://schemas.openxmlformats.org/officeDocument/2006/relationships/slide" Target="slide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8924" y="116632"/>
            <a:ext cx="3654152" cy="923330"/>
          </a:xfrm>
          <a:prstGeom prst="rect">
            <a:avLst/>
          </a:prstGeom>
        </p:spPr>
        <p:txBody>
          <a:bodyPr wrap="square">
            <a:spAutoFit/>
          </a:bodyPr>
          <a:lstStyle/>
          <a:p>
            <a:pPr algn="ctr"/>
            <a:r>
              <a:rPr lang="vi-VN" dirty="0">
                <a:solidFill>
                  <a:srgbClr val="0070C0"/>
                </a:solidFill>
              </a:rPr>
              <a:t> UỶ BAN NHÂN DÂN                </a:t>
            </a:r>
          </a:p>
          <a:p>
            <a:pPr algn="ctr"/>
            <a:r>
              <a:rPr lang="vi-VN" dirty="0">
                <a:solidFill>
                  <a:srgbClr val="0070C0"/>
                </a:solidFill>
              </a:rPr>
              <a:t>THÀNH PHỐ HỒ CHÍ MINH                                 </a:t>
            </a:r>
          </a:p>
          <a:p>
            <a:pPr algn="ctr"/>
            <a:r>
              <a:rPr lang="vi-VN" dirty="0">
                <a:solidFill>
                  <a:srgbClr val="0070C0"/>
                </a:solidFill>
              </a:rPr>
              <a:t>SỞ GIÁO DỤC VÀ ĐÀO TẠO</a:t>
            </a:r>
          </a:p>
        </p:txBody>
      </p:sp>
      <p:sp>
        <p:nvSpPr>
          <p:cNvPr id="5" name="Rectangle 4"/>
          <p:cNvSpPr/>
          <p:nvPr/>
        </p:nvSpPr>
        <p:spPr>
          <a:xfrm>
            <a:off x="4080146" y="116632"/>
            <a:ext cx="4884342" cy="646331"/>
          </a:xfrm>
          <a:prstGeom prst="rect">
            <a:avLst/>
          </a:prstGeom>
        </p:spPr>
        <p:txBody>
          <a:bodyPr wrap="square">
            <a:spAutoFit/>
          </a:bodyPr>
          <a:lstStyle/>
          <a:p>
            <a:pPr algn="ctr"/>
            <a:r>
              <a:rPr lang="vi-VN" dirty="0">
                <a:solidFill>
                  <a:srgbClr val="0070C0"/>
                </a:solidFill>
              </a:rPr>
              <a:t>CỘNG HÒA XÃ HỘI CHỦ NGHĨA VIỆT NAM</a:t>
            </a:r>
          </a:p>
          <a:p>
            <a:pPr algn="ctr"/>
            <a:r>
              <a:rPr lang="vi-VN" dirty="0">
                <a:solidFill>
                  <a:srgbClr val="0070C0"/>
                </a:solidFill>
              </a:rPr>
              <a:t>Độc lập  - Tự do - Hạnh phúc</a:t>
            </a:r>
          </a:p>
        </p:txBody>
      </p:sp>
      <p:cxnSp>
        <p:nvCxnSpPr>
          <p:cNvPr id="6" name="AutoShape 2"/>
          <p:cNvCxnSpPr>
            <a:cxnSpLocks noChangeShapeType="1"/>
          </p:cNvCxnSpPr>
          <p:nvPr/>
        </p:nvCxnSpPr>
        <p:spPr bwMode="auto">
          <a:xfrm>
            <a:off x="1924050" y="1039962"/>
            <a:ext cx="7239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 name="AutoShape 2"/>
          <p:cNvCxnSpPr>
            <a:cxnSpLocks noChangeShapeType="1"/>
          </p:cNvCxnSpPr>
          <p:nvPr/>
        </p:nvCxnSpPr>
        <p:spPr bwMode="auto">
          <a:xfrm>
            <a:off x="5558080" y="812838"/>
            <a:ext cx="18002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9" name="Rectangle 8"/>
          <p:cNvSpPr/>
          <p:nvPr/>
        </p:nvSpPr>
        <p:spPr>
          <a:xfrm>
            <a:off x="779178" y="1196752"/>
            <a:ext cx="2916248" cy="369332"/>
          </a:xfrm>
          <a:prstGeom prst="rect">
            <a:avLst/>
          </a:prstGeom>
        </p:spPr>
        <p:txBody>
          <a:bodyPr wrap="none">
            <a:spAutoFit/>
          </a:bodyPr>
          <a:lstStyle/>
          <a:p>
            <a:r>
              <a:rPr lang="vi-VN" dirty="0">
                <a:solidFill>
                  <a:srgbClr val="0070C0"/>
                </a:solidFill>
              </a:rPr>
              <a:t>Số: _____ / KH-GDĐT-TH</a:t>
            </a:r>
          </a:p>
        </p:txBody>
      </p:sp>
      <p:sp>
        <p:nvSpPr>
          <p:cNvPr id="10" name="Rectangle 9"/>
          <p:cNvSpPr/>
          <p:nvPr/>
        </p:nvSpPr>
        <p:spPr>
          <a:xfrm>
            <a:off x="3998919" y="1205272"/>
            <a:ext cx="4968552" cy="338554"/>
          </a:xfrm>
          <a:prstGeom prst="rect">
            <a:avLst/>
          </a:prstGeom>
        </p:spPr>
        <p:txBody>
          <a:bodyPr wrap="square">
            <a:spAutoFit/>
          </a:bodyPr>
          <a:lstStyle/>
          <a:p>
            <a:pPr algn="ctr"/>
            <a:r>
              <a:rPr lang="vi-VN" sz="1600" i="1" dirty="0">
                <a:solidFill>
                  <a:srgbClr val="0070C0"/>
                </a:solidFill>
              </a:rPr>
              <a:t>Thành phố Hồ Chí Minh, ngày </a:t>
            </a:r>
            <a:r>
              <a:rPr lang="en-US" sz="1600" i="1" dirty="0">
                <a:solidFill>
                  <a:srgbClr val="0070C0"/>
                </a:solidFill>
              </a:rPr>
              <a:t>16</a:t>
            </a:r>
            <a:r>
              <a:rPr lang="vi-VN" sz="1600" i="1" dirty="0">
                <a:solidFill>
                  <a:srgbClr val="0070C0"/>
                </a:solidFill>
              </a:rPr>
              <a:t> tháng </a:t>
            </a:r>
            <a:r>
              <a:rPr lang="en-US" sz="1600" i="1" dirty="0">
                <a:solidFill>
                  <a:srgbClr val="0070C0"/>
                </a:solidFill>
              </a:rPr>
              <a:t>8</a:t>
            </a:r>
            <a:r>
              <a:rPr lang="vi-VN" sz="1600" i="1" dirty="0">
                <a:solidFill>
                  <a:srgbClr val="0070C0"/>
                </a:solidFill>
              </a:rPr>
              <a:t> năm 2019</a:t>
            </a:r>
          </a:p>
        </p:txBody>
      </p:sp>
      <p:sp>
        <p:nvSpPr>
          <p:cNvPr id="11" name="Rectangle 10"/>
          <p:cNvSpPr/>
          <p:nvPr/>
        </p:nvSpPr>
        <p:spPr>
          <a:xfrm>
            <a:off x="689581" y="2738220"/>
            <a:ext cx="7824578" cy="523220"/>
          </a:xfrm>
          <a:prstGeom prst="rect">
            <a:avLst/>
          </a:prstGeom>
          <a:noFill/>
        </p:spPr>
        <p:txBody>
          <a:bodyPr wrap="none" lIns="91440" tIns="45720" rIns="91440" bIns="45720">
            <a:spAutoFit/>
          </a:bodyPr>
          <a:lstStyle/>
          <a:p>
            <a:pPr algn="ctr"/>
            <a:r>
              <a:rPr lang="vi-VN" sz="28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KẾ HOẠCH CÔNG TÁC GIÁO DỤC TIỂU HỌC</a:t>
            </a:r>
          </a:p>
        </p:txBody>
      </p:sp>
      <p:sp>
        <p:nvSpPr>
          <p:cNvPr id="2" name="Rectangle 1"/>
          <p:cNvSpPr/>
          <p:nvPr/>
        </p:nvSpPr>
        <p:spPr>
          <a:xfrm>
            <a:off x="1754481" y="3708000"/>
            <a:ext cx="5693122" cy="523220"/>
          </a:xfrm>
          <a:prstGeom prst="rect">
            <a:avLst/>
          </a:prstGeom>
        </p:spPr>
        <p:txBody>
          <a:bodyPr wrap="square">
            <a:spAutoFit/>
          </a:bodyPr>
          <a:lstStyle/>
          <a:p>
            <a:pPr algn="ctr"/>
            <a:r>
              <a:rPr lang="vi-VN" sz="2800" b="1" cap="all" dirty="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rPr>
              <a:t>NĂM HỌC 2019 – 2020</a:t>
            </a:r>
            <a:endParaRPr lang="vi-VN" dirty="0">
              <a:solidFill>
                <a:srgbClr val="C00000"/>
              </a:solidFill>
            </a:endParaRPr>
          </a:p>
        </p:txBody>
      </p:sp>
    </p:spTree>
    <p:extLst>
      <p:ext uri="{BB962C8B-B14F-4D97-AF65-F5344CB8AC3E}">
        <p14:creationId xmlns:p14="http://schemas.microsoft.com/office/powerpoint/2010/main" val="392937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fade">
                                      <p:cBhvr>
                                        <p:cTn id="46" dur="1000"/>
                                        <p:tgtEl>
                                          <p:spTgt spid="2"/>
                                        </p:tgtEl>
                                      </p:cBhvr>
                                    </p:animEffect>
                                    <p:anim calcmode="lin" valueType="num">
                                      <p:cBhvr>
                                        <p:cTn id="47" dur="1000" fill="hold"/>
                                        <p:tgtEl>
                                          <p:spTgt spid="2"/>
                                        </p:tgtEl>
                                        <p:attrNameLst>
                                          <p:attrName>ppt_x</p:attrName>
                                        </p:attrNameLst>
                                      </p:cBhvr>
                                      <p:tavLst>
                                        <p:tav tm="0">
                                          <p:val>
                                            <p:strVal val="#ppt_x"/>
                                          </p:val>
                                        </p:tav>
                                        <p:tav tm="100000">
                                          <p:val>
                                            <p:strVal val="#ppt_x"/>
                                          </p:val>
                                        </p:tav>
                                      </p:tavLst>
                                    </p:anim>
                                    <p:anim calcmode="lin" valueType="num">
                                      <p:cBhvr>
                                        <p:cTn id="4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P spid="11"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840663DE-0C08-4C5B-8FE8-9164E6C5CD4B}"/>
              </a:ext>
            </a:extLst>
          </p:cNvPr>
          <p:cNvSpPr/>
          <p:nvPr/>
        </p:nvSpPr>
        <p:spPr>
          <a:xfrm>
            <a:off x="179512" y="116632"/>
            <a:ext cx="8784976" cy="646331"/>
          </a:xfrm>
          <a:prstGeom prst="rect">
            <a:avLst/>
          </a:prstGeom>
        </p:spPr>
        <p:txBody>
          <a:bodyPr wrap="square">
            <a:spAutoFit/>
          </a:bodyPr>
          <a:lstStyle/>
          <a:p>
            <a:pPr algn="just"/>
            <a:r>
              <a:rPr lang="vi-VN" b="1" dirty="0">
                <a:solidFill>
                  <a:schemeClr val="accent6">
                    <a:lumMod val="75000"/>
                  </a:schemeClr>
                </a:solidFill>
              </a:rPr>
              <a:t>1.3. Nâng cao chất lượng dạy học Ngoại ngữ </a:t>
            </a:r>
            <a:r>
              <a:rPr lang="en-US" b="1" dirty="0">
                <a:solidFill>
                  <a:schemeClr val="accent6">
                    <a:lumMod val="75000"/>
                  </a:schemeClr>
                </a:solidFill>
              </a:rPr>
              <a:t>- </a:t>
            </a:r>
            <a:r>
              <a:rPr lang="vi-VN" b="1" dirty="0">
                <a:solidFill>
                  <a:schemeClr val="accent6">
                    <a:lumMod val="75000"/>
                  </a:schemeClr>
                </a:solidFill>
              </a:rPr>
              <a:t>Tin học</a:t>
            </a:r>
            <a:r>
              <a:rPr lang="en-US" b="1" dirty="0">
                <a:solidFill>
                  <a:schemeClr val="accent6">
                    <a:lumMod val="75000"/>
                  </a:schemeClr>
                </a:solidFill>
              </a:rPr>
              <a:t>, </a:t>
            </a:r>
            <a:r>
              <a:rPr lang="vi-VN" b="1" dirty="0">
                <a:solidFill>
                  <a:schemeClr val="accent6">
                    <a:lumMod val="75000"/>
                  </a:schemeClr>
                </a:solidFill>
              </a:rPr>
              <a:t>môn học bắt buộc trong chương trình giáo dục phổ thông</a:t>
            </a:r>
            <a:r>
              <a:rPr lang="en-US" b="1" dirty="0">
                <a:solidFill>
                  <a:schemeClr val="accent6">
                    <a:lumMod val="75000"/>
                  </a:schemeClr>
                </a:solidFill>
              </a:rPr>
              <a:t> 2018</a:t>
            </a:r>
            <a:r>
              <a:rPr lang="vi-VN" b="1" dirty="0">
                <a:solidFill>
                  <a:schemeClr val="accent6">
                    <a:lumMod val="75000"/>
                  </a:schemeClr>
                </a:solidFill>
              </a:rPr>
              <a:t>  </a:t>
            </a:r>
          </a:p>
        </p:txBody>
      </p:sp>
      <p:graphicFrame>
        <p:nvGraphicFramePr>
          <p:cNvPr id="8" name="Diagram 7">
            <a:extLst>
              <a:ext uri="{FF2B5EF4-FFF2-40B4-BE49-F238E27FC236}">
                <a16:creationId xmlns="" xmlns:a16="http://schemas.microsoft.com/office/drawing/2014/main" id="{3B6E9165-5523-4761-9E65-D2501F0C3EDF}"/>
              </a:ext>
            </a:extLst>
          </p:cNvPr>
          <p:cNvGraphicFramePr/>
          <p:nvPr>
            <p:extLst>
              <p:ext uri="{D42A27DB-BD31-4B8C-83A1-F6EECF244321}">
                <p14:modId xmlns:p14="http://schemas.microsoft.com/office/powerpoint/2010/main" val="3909145829"/>
              </p:ext>
            </p:extLst>
          </p:nvPr>
        </p:nvGraphicFramePr>
        <p:xfrm>
          <a:off x="-324544" y="620688"/>
          <a:ext cx="9001000"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290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 xmlns:a16="http://schemas.microsoft.com/office/drawing/2014/main" id="{CA63F495-7710-4D78-B66A-C8E7EE8745AF}"/>
              </a:ext>
            </a:extLst>
          </p:cNvPr>
          <p:cNvGraphicFramePr/>
          <p:nvPr>
            <p:extLst>
              <p:ext uri="{D42A27DB-BD31-4B8C-83A1-F6EECF244321}">
                <p14:modId xmlns:p14="http://schemas.microsoft.com/office/powerpoint/2010/main" val="4021496731"/>
              </p:ext>
            </p:extLst>
          </p:nvPr>
        </p:nvGraphicFramePr>
        <p:xfrm>
          <a:off x="395536" y="908720"/>
          <a:ext cx="7776864"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a:extLst>
              <a:ext uri="{FF2B5EF4-FFF2-40B4-BE49-F238E27FC236}">
                <a16:creationId xmlns="" xmlns:a16="http://schemas.microsoft.com/office/drawing/2014/main" id="{C664DD80-B739-4E85-B8D4-87569776ECFA}"/>
              </a:ext>
            </a:extLst>
          </p:cNvPr>
          <p:cNvSpPr/>
          <p:nvPr/>
        </p:nvSpPr>
        <p:spPr>
          <a:xfrm>
            <a:off x="323528" y="188640"/>
            <a:ext cx="8568952" cy="954107"/>
          </a:xfrm>
          <a:prstGeom prst="rect">
            <a:avLst/>
          </a:prstGeom>
        </p:spPr>
        <p:txBody>
          <a:bodyPr wrap="square">
            <a:spAutoFit/>
          </a:bodyPr>
          <a:lstStyle/>
          <a:p>
            <a:pPr algn="just"/>
            <a:r>
              <a:rPr lang="vi-VN" b="1" dirty="0">
                <a:solidFill>
                  <a:schemeClr val="accent6">
                    <a:lumMod val="75000"/>
                  </a:schemeClr>
                </a:solidFill>
              </a:rPr>
              <a:t>1.3. Nâng cao chất lượng dạy học Ngoại ngữ </a:t>
            </a:r>
            <a:r>
              <a:rPr lang="en-US" b="1" dirty="0">
                <a:solidFill>
                  <a:schemeClr val="accent6">
                    <a:lumMod val="75000"/>
                  </a:schemeClr>
                </a:solidFill>
              </a:rPr>
              <a:t>- </a:t>
            </a:r>
            <a:r>
              <a:rPr lang="vi-VN" b="1" dirty="0">
                <a:solidFill>
                  <a:schemeClr val="accent6">
                    <a:lumMod val="75000"/>
                  </a:schemeClr>
                </a:solidFill>
              </a:rPr>
              <a:t>Tin học</a:t>
            </a:r>
            <a:r>
              <a:rPr lang="en-US" b="1" dirty="0">
                <a:solidFill>
                  <a:schemeClr val="accent6">
                    <a:lumMod val="75000"/>
                  </a:schemeClr>
                </a:solidFill>
              </a:rPr>
              <a:t>, </a:t>
            </a:r>
            <a:r>
              <a:rPr lang="vi-VN" b="1" dirty="0">
                <a:solidFill>
                  <a:schemeClr val="accent6">
                    <a:lumMod val="75000"/>
                  </a:schemeClr>
                </a:solidFill>
              </a:rPr>
              <a:t>môn học bắt buộc trong chương trình giáo dục phổ thông</a:t>
            </a:r>
            <a:r>
              <a:rPr lang="en-US" b="1" dirty="0">
                <a:solidFill>
                  <a:schemeClr val="accent6">
                    <a:lumMod val="75000"/>
                  </a:schemeClr>
                </a:solidFill>
              </a:rPr>
              <a:t> 2018</a:t>
            </a:r>
            <a:r>
              <a:rPr lang="vi-VN" b="1" dirty="0">
                <a:solidFill>
                  <a:schemeClr val="accent6">
                    <a:lumMod val="75000"/>
                  </a:schemeClr>
                </a:solidFill>
              </a:rPr>
              <a:t>  </a:t>
            </a:r>
          </a:p>
          <a:p>
            <a:pPr algn="just"/>
            <a:r>
              <a:rPr lang="en-US" b="1" dirty="0">
                <a:solidFill>
                  <a:srgbClr val="00B050"/>
                </a:solidFill>
              </a:rPr>
              <a:t>  </a:t>
            </a:r>
            <a:r>
              <a:rPr lang="en-US" sz="2000" b="1" dirty="0">
                <a:solidFill>
                  <a:srgbClr val="00B050"/>
                </a:solidFill>
              </a:rPr>
              <a:t>1.3.2. Tin </a:t>
            </a:r>
            <a:r>
              <a:rPr lang="en-US" sz="2000" b="1" dirty="0" err="1">
                <a:solidFill>
                  <a:srgbClr val="00B050"/>
                </a:solidFill>
              </a:rPr>
              <a:t>học</a:t>
            </a:r>
            <a:endParaRPr lang="vi-VN" sz="2000" b="1" dirty="0">
              <a:solidFill>
                <a:srgbClr val="00B050"/>
              </a:solidFill>
            </a:endParaRPr>
          </a:p>
        </p:txBody>
      </p:sp>
    </p:spTree>
    <p:extLst>
      <p:ext uri="{BB962C8B-B14F-4D97-AF65-F5344CB8AC3E}">
        <p14:creationId xmlns:p14="http://schemas.microsoft.com/office/powerpoint/2010/main" val="2427028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8702158-7CC9-49B8-B913-372ACF168CAD}"/>
              </a:ext>
            </a:extLst>
          </p:cNvPr>
          <p:cNvSpPr/>
          <p:nvPr/>
        </p:nvSpPr>
        <p:spPr>
          <a:xfrm>
            <a:off x="323528" y="44624"/>
            <a:ext cx="8568952" cy="646331"/>
          </a:xfrm>
          <a:prstGeom prst="rect">
            <a:avLst/>
          </a:prstGeom>
        </p:spPr>
        <p:txBody>
          <a:bodyPr wrap="square">
            <a:spAutoFit/>
          </a:bodyPr>
          <a:lstStyle/>
          <a:p>
            <a:r>
              <a:rPr lang="vi-VN" b="1" dirty="0">
                <a:solidFill>
                  <a:schemeClr val="accent6">
                    <a:lumMod val="75000"/>
                  </a:schemeClr>
                </a:solidFill>
              </a:rPr>
              <a:t>1.4. Thực hiện giáo dục đối với trẻ khuyết tật, trẻ em có hoàn cảnh khó khăn và tăng cường dạy tiếng Việt cho trẻ em dân tộc thiểu số</a:t>
            </a:r>
          </a:p>
        </p:txBody>
      </p:sp>
      <p:graphicFrame>
        <p:nvGraphicFramePr>
          <p:cNvPr id="6" name="Diagram 5">
            <a:extLst>
              <a:ext uri="{FF2B5EF4-FFF2-40B4-BE49-F238E27FC236}">
                <a16:creationId xmlns="" xmlns:a16="http://schemas.microsoft.com/office/drawing/2014/main" id="{9BC543A4-8A97-4045-A403-FD9611C1C712}"/>
              </a:ext>
            </a:extLst>
          </p:cNvPr>
          <p:cNvGraphicFramePr/>
          <p:nvPr>
            <p:extLst>
              <p:ext uri="{D42A27DB-BD31-4B8C-83A1-F6EECF244321}">
                <p14:modId xmlns:p14="http://schemas.microsoft.com/office/powerpoint/2010/main" val="470759360"/>
              </p:ext>
            </p:extLst>
          </p:nvPr>
        </p:nvGraphicFramePr>
        <p:xfrm>
          <a:off x="611560" y="1196752"/>
          <a:ext cx="8136904"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7588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AC1AB443-A2C4-4C53-B2AA-5327FC9FC386}"/>
              </a:ext>
            </a:extLst>
          </p:cNvPr>
          <p:cNvGraphicFramePr>
            <a:graphicFrameLocks noGrp="1"/>
          </p:cNvGraphicFramePr>
          <p:nvPr>
            <p:ph idx="1"/>
            <p:extLst>
              <p:ext uri="{D42A27DB-BD31-4B8C-83A1-F6EECF244321}">
                <p14:modId xmlns:p14="http://schemas.microsoft.com/office/powerpoint/2010/main" val="3336879840"/>
              </p:ext>
            </p:extLst>
          </p:nvPr>
        </p:nvGraphicFramePr>
        <p:xfrm>
          <a:off x="457200" y="296652"/>
          <a:ext cx="822960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0384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 xmlns:a16="http://schemas.microsoft.com/office/drawing/2014/main" id="{5F0D7B8F-7A76-40A5-AB6E-971F35B2A1C5}"/>
              </a:ext>
            </a:extLst>
          </p:cNvPr>
          <p:cNvGraphicFramePr/>
          <p:nvPr>
            <p:extLst>
              <p:ext uri="{D42A27DB-BD31-4B8C-83A1-F6EECF244321}">
                <p14:modId xmlns:p14="http://schemas.microsoft.com/office/powerpoint/2010/main" val="4277720565"/>
              </p:ext>
            </p:extLst>
          </p:nvPr>
        </p:nvGraphicFramePr>
        <p:xfrm>
          <a:off x="323528" y="404664"/>
          <a:ext cx="8496944"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 xmlns:a16="http://schemas.microsoft.com/office/drawing/2014/main" id="{E49E1F7C-00EC-4388-89AC-C887CC22D51F}"/>
              </a:ext>
            </a:extLst>
          </p:cNvPr>
          <p:cNvSpPr/>
          <p:nvPr/>
        </p:nvSpPr>
        <p:spPr>
          <a:xfrm>
            <a:off x="323528" y="188640"/>
            <a:ext cx="8568952" cy="400110"/>
          </a:xfrm>
          <a:prstGeom prst="rect">
            <a:avLst/>
          </a:prstGeom>
        </p:spPr>
        <p:txBody>
          <a:bodyPr wrap="square">
            <a:spAutoFit/>
          </a:bodyPr>
          <a:lstStyle/>
          <a:p>
            <a:pPr algn="just"/>
            <a:r>
              <a:rPr lang="vi-VN" sz="2000" b="1" dirty="0">
                <a:solidFill>
                  <a:srgbClr val="CC00CC"/>
                </a:solidFill>
              </a:rPr>
              <a:t>1.</a:t>
            </a:r>
            <a:r>
              <a:rPr lang="en-US" sz="2000" b="1" dirty="0">
                <a:solidFill>
                  <a:srgbClr val="CC00CC"/>
                </a:solidFill>
              </a:rPr>
              <a:t>6</a:t>
            </a:r>
            <a:r>
              <a:rPr lang="vi-VN" sz="2000" b="1" dirty="0">
                <a:solidFill>
                  <a:srgbClr val="CC00CC"/>
                </a:solidFill>
              </a:rPr>
              <a:t>. Nâng cao chất lượng dạy học </a:t>
            </a:r>
            <a:r>
              <a:rPr lang="en-US" sz="2000" b="1" dirty="0">
                <a:solidFill>
                  <a:srgbClr val="CC00CC"/>
                </a:solidFill>
              </a:rPr>
              <a:t>2 </a:t>
            </a:r>
            <a:r>
              <a:rPr lang="en-US" sz="2000" b="1" dirty="0" err="1">
                <a:solidFill>
                  <a:srgbClr val="CC00CC"/>
                </a:solidFill>
              </a:rPr>
              <a:t>buổi</a:t>
            </a:r>
            <a:r>
              <a:rPr lang="en-US" sz="2000" b="1" dirty="0">
                <a:solidFill>
                  <a:srgbClr val="CC00CC"/>
                </a:solidFill>
              </a:rPr>
              <a:t>/</a:t>
            </a:r>
            <a:r>
              <a:rPr lang="en-US" sz="2000" b="1" dirty="0" err="1">
                <a:solidFill>
                  <a:srgbClr val="CC00CC"/>
                </a:solidFill>
              </a:rPr>
              <a:t>ngày</a:t>
            </a:r>
            <a:endParaRPr lang="vi-VN" sz="2000" b="1" dirty="0">
              <a:solidFill>
                <a:srgbClr val="CC00CC"/>
              </a:solidFill>
            </a:endParaRPr>
          </a:p>
        </p:txBody>
      </p:sp>
    </p:spTree>
    <p:extLst>
      <p:ext uri="{BB962C8B-B14F-4D97-AF65-F5344CB8AC3E}">
        <p14:creationId xmlns:p14="http://schemas.microsoft.com/office/powerpoint/2010/main" val="3426640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 xmlns:a16="http://schemas.microsoft.com/office/drawing/2014/main" id="{7E64E03C-D695-44E9-A9E9-EF7616843213}"/>
              </a:ext>
            </a:extLst>
          </p:cNvPr>
          <p:cNvGraphicFramePr/>
          <p:nvPr>
            <p:extLst>
              <p:ext uri="{D42A27DB-BD31-4B8C-83A1-F6EECF244321}">
                <p14:modId xmlns:p14="http://schemas.microsoft.com/office/powerpoint/2010/main" val="2450430127"/>
              </p:ext>
            </p:extLst>
          </p:nvPr>
        </p:nvGraphicFramePr>
        <p:xfrm>
          <a:off x="107504" y="188640"/>
          <a:ext cx="8856984"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7526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9626" y="188640"/>
            <a:ext cx="3833101" cy="969496"/>
          </a:xfrm>
          <a:prstGeom prst="rect">
            <a:avLst/>
          </a:prstGeom>
          <a:noFill/>
        </p:spPr>
        <p:txBody>
          <a:bodyPr wrap="none" lIns="91440" tIns="45720" rIns="91440" bIns="45720">
            <a:spAutoFit/>
          </a:bodyPr>
          <a:lstStyle/>
          <a:p>
            <a:pPr algn="ctr"/>
            <a:r>
              <a:rPr lang="vi-VN" sz="2600" b="1" cap="all" dirty="0">
                <a:ln w="9000" cmpd="sng">
                  <a:solidFill>
                    <a:schemeClr val="accent4">
                      <a:shade val="50000"/>
                      <a:satMod val="120000"/>
                    </a:schemeClr>
                  </a:solidFill>
                  <a:prstDash val="solid"/>
                </a:ln>
                <a:solidFill>
                  <a:srgbClr val="0070C0"/>
                </a:solidFill>
                <a:effectLst>
                  <a:reflection blurRad="12700" stA="28000" endPos="45000" dist="1000" dir="5400000" sy="-100000" algn="bl" rotWithShape="0"/>
                </a:effectLst>
              </a:rPr>
              <a:t>KẾ HOẠCH CÔNG TÁC</a:t>
            </a:r>
          </a:p>
          <a:p>
            <a:pPr algn="ctr">
              <a:spcBef>
                <a:spcPts val="600"/>
              </a:spcBef>
            </a:pPr>
            <a:r>
              <a:rPr lang="vi-VN" sz="2600" b="1" cap="all" dirty="0">
                <a:ln w="9000" cmpd="sng">
                  <a:solidFill>
                    <a:schemeClr val="accent4">
                      <a:shade val="50000"/>
                      <a:satMod val="120000"/>
                    </a:schemeClr>
                  </a:solidFill>
                  <a:prstDash val="solid"/>
                </a:ln>
                <a:solidFill>
                  <a:srgbClr val="0070C0"/>
                </a:solidFill>
                <a:effectLst>
                  <a:reflection blurRad="12700" stA="28000" endPos="45000" dist="1000" dir="5400000" sy="-100000" algn="bl" rotWithShape="0"/>
                </a:effectLst>
              </a:rPr>
              <a:t>NĂM HỌC 2019 – 2020</a:t>
            </a:r>
          </a:p>
        </p:txBody>
      </p:sp>
      <p:sp>
        <p:nvSpPr>
          <p:cNvPr id="4" name="Rectangle 3"/>
          <p:cNvSpPr/>
          <p:nvPr/>
        </p:nvSpPr>
        <p:spPr>
          <a:xfrm>
            <a:off x="197711" y="1329596"/>
            <a:ext cx="4799712" cy="400110"/>
          </a:xfrm>
          <a:prstGeom prst="rect">
            <a:avLst/>
          </a:prstGeom>
        </p:spPr>
        <p:txBody>
          <a:bodyPr wrap="none">
            <a:spAutoFit/>
          </a:bodyPr>
          <a:lstStyle/>
          <a:p>
            <a:r>
              <a:rPr lang="vi-VN" sz="2000" b="1" dirty="0">
                <a:solidFill>
                  <a:srgbClr val="FF0000"/>
                </a:solidFill>
              </a:rPr>
              <a:t>I. </a:t>
            </a:r>
            <a:r>
              <a:rPr lang="vi-VN" sz="2000" b="1" u="sng" dirty="0">
                <a:solidFill>
                  <a:srgbClr val="FF0000"/>
                </a:solidFill>
              </a:rPr>
              <a:t>MỤC TIÊU – NHIỆM VỤ TRỌNG TÂM</a:t>
            </a:r>
          </a:p>
        </p:txBody>
      </p:sp>
      <p:sp>
        <p:nvSpPr>
          <p:cNvPr id="5" name="Rectangle 4">
            <a:hlinkClick r:id="rId2" action="ppaction://hlinksldjump"/>
          </p:cNvPr>
          <p:cNvSpPr/>
          <p:nvPr/>
        </p:nvSpPr>
        <p:spPr>
          <a:xfrm>
            <a:off x="528404" y="1727846"/>
            <a:ext cx="1507144" cy="400110"/>
          </a:xfrm>
          <a:prstGeom prst="rect">
            <a:avLst/>
          </a:prstGeom>
        </p:spPr>
        <p:txBody>
          <a:bodyPr wrap="none">
            <a:spAutoFit/>
          </a:bodyPr>
          <a:lstStyle/>
          <a:p>
            <a:pPr lvl="0"/>
            <a:r>
              <a:rPr lang="vi-VN" sz="2000" b="1" dirty="0">
                <a:solidFill>
                  <a:srgbClr val="7030A0"/>
                </a:solidFill>
              </a:rPr>
              <a:t>1. Mục tiêu</a:t>
            </a:r>
            <a:endParaRPr lang="vi-VN" sz="2000" dirty="0">
              <a:solidFill>
                <a:srgbClr val="7030A0"/>
              </a:solidFill>
            </a:endParaRPr>
          </a:p>
        </p:txBody>
      </p:sp>
      <p:sp>
        <p:nvSpPr>
          <p:cNvPr id="6" name="Rectangle 5">
            <a:hlinkClick r:id="rId3" action="ppaction://hlinksldjump" highlightClick="1"/>
          </p:cNvPr>
          <p:cNvSpPr/>
          <p:nvPr/>
        </p:nvSpPr>
        <p:spPr>
          <a:xfrm>
            <a:off x="568915" y="2063147"/>
            <a:ext cx="3029997" cy="400110"/>
          </a:xfrm>
          <a:prstGeom prst="rect">
            <a:avLst/>
          </a:prstGeom>
        </p:spPr>
        <p:txBody>
          <a:bodyPr wrap="none">
            <a:spAutoFit/>
          </a:bodyPr>
          <a:lstStyle/>
          <a:p>
            <a:r>
              <a:rPr lang="vi-VN" sz="2000" b="1" dirty="0">
                <a:solidFill>
                  <a:srgbClr val="7030A0"/>
                </a:solidFill>
              </a:rPr>
              <a:t>2. Nhiệm vụ trọng tâm </a:t>
            </a:r>
          </a:p>
        </p:txBody>
      </p:sp>
      <p:sp>
        <p:nvSpPr>
          <p:cNvPr id="10" name="Rectangle 9"/>
          <p:cNvSpPr/>
          <p:nvPr/>
        </p:nvSpPr>
        <p:spPr>
          <a:xfrm>
            <a:off x="232483" y="2512540"/>
            <a:ext cx="3443763" cy="400110"/>
          </a:xfrm>
          <a:prstGeom prst="rect">
            <a:avLst/>
          </a:prstGeom>
        </p:spPr>
        <p:txBody>
          <a:bodyPr wrap="none">
            <a:spAutoFit/>
          </a:bodyPr>
          <a:lstStyle/>
          <a:p>
            <a:r>
              <a:rPr lang="vi-VN" sz="2000" b="1" dirty="0">
                <a:solidFill>
                  <a:srgbClr val="FF0000"/>
                </a:solidFill>
              </a:rPr>
              <a:t>II. </a:t>
            </a:r>
            <a:r>
              <a:rPr lang="vi-VN" sz="2000" b="1" u="sng" dirty="0">
                <a:solidFill>
                  <a:srgbClr val="FF0000"/>
                </a:solidFill>
              </a:rPr>
              <a:t>BIỆN PHÁP THỰC HIỆN</a:t>
            </a:r>
            <a:endParaRPr lang="vi-VN" sz="2000" dirty="0">
              <a:solidFill>
                <a:srgbClr val="FF0000"/>
              </a:solidFill>
            </a:endParaRPr>
          </a:p>
        </p:txBody>
      </p:sp>
      <p:sp>
        <p:nvSpPr>
          <p:cNvPr id="12" name="Rectangle 11">
            <a:hlinkClick r:id="rId4" action="ppaction://hlinksldjump"/>
          </p:cNvPr>
          <p:cNvSpPr/>
          <p:nvPr/>
        </p:nvSpPr>
        <p:spPr>
          <a:xfrm>
            <a:off x="566273" y="2941521"/>
            <a:ext cx="7772231" cy="400110"/>
          </a:xfrm>
          <a:prstGeom prst="rect">
            <a:avLst/>
          </a:prstGeom>
        </p:spPr>
        <p:txBody>
          <a:bodyPr wrap="square">
            <a:spAutoFit/>
          </a:bodyPr>
          <a:lstStyle/>
          <a:p>
            <a:pPr algn="just"/>
            <a:r>
              <a:rPr lang="vi-VN" sz="2000" b="1" dirty="0">
                <a:solidFill>
                  <a:srgbClr val="7030A0"/>
                </a:solidFill>
              </a:rPr>
              <a:t>1. Thực hiện Chương trình giáo dục</a:t>
            </a:r>
          </a:p>
        </p:txBody>
      </p:sp>
      <p:sp>
        <p:nvSpPr>
          <p:cNvPr id="14" name="Rectangle 13">
            <a:hlinkClick r:id="rId5" action="ppaction://hlinksldjump"/>
          </p:cNvPr>
          <p:cNvSpPr/>
          <p:nvPr/>
        </p:nvSpPr>
        <p:spPr>
          <a:xfrm>
            <a:off x="566273" y="3341631"/>
            <a:ext cx="8038175" cy="1015663"/>
          </a:xfrm>
          <a:prstGeom prst="rect">
            <a:avLst/>
          </a:prstGeom>
        </p:spPr>
        <p:txBody>
          <a:bodyPr wrap="square">
            <a:spAutoFit/>
          </a:bodyPr>
          <a:lstStyle/>
          <a:p>
            <a:pPr algn="just"/>
            <a:r>
              <a:rPr lang="vi-VN" sz="2000" b="1" dirty="0">
                <a:solidFill>
                  <a:srgbClr val="7030A0"/>
                </a:solidFill>
              </a:rPr>
              <a:t>2. Duy trì, củng cố kết quả phổ cập giáo dục tiểu học, đảm bảo hiệu quả kiểm định chất lượng giáo dục, xây dựng trường đạt chuẩn quốc gia và quy hoạch hợp lý mạng lưới trường, lớp</a:t>
            </a:r>
          </a:p>
        </p:txBody>
      </p:sp>
      <p:sp>
        <p:nvSpPr>
          <p:cNvPr id="15" name="Rectangle 14">
            <a:hlinkClick r:id="rId6" action="ppaction://hlinksldjump"/>
          </p:cNvPr>
          <p:cNvSpPr/>
          <p:nvPr/>
        </p:nvSpPr>
        <p:spPr>
          <a:xfrm>
            <a:off x="627023" y="4357294"/>
            <a:ext cx="7977425" cy="707886"/>
          </a:xfrm>
          <a:prstGeom prst="rect">
            <a:avLst/>
          </a:prstGeom>
        </p:spPr>
        <p:txBody>
          <a:bodyPr wrap="square">
            <a:spAutoFit/>
          </a:bodyPr>
          <a:lstStyle/>
          <a:p>
            <a:pPr algn="just"/>
            <a:r>
              <a:rPr lang="vi-VN" sz="2000" b="1" dirty="0">
                <a:solidFill>
                  <a:srgbClr val="7030A0"/>
                </a:solidFill>
              </a:rPr>
              <a:t>3. Chuẩn bị thực hiện Chương trình giáo dục phổ thông ban hành theo Thông tư số 32/2018/TT-BGDĐT đối với cấp tiểu học</a:t>
            </a:r>
          </a:p>
        </p:txBody>
      </p:sp>
      <p:sp>
        <p:nvSpPr>
          <p:cNvPr id="17" name="Rectangle 16">
            <a:hlinkClick r:id="rId7" action="ppaction://hlinksldjump"/>
          </p:cNvPr>
          <p:cNvSpPr/>
          <p:nvPr/>
        </p:nvSpPr>
        <p:spPr>
          <a:xfrm>
            <a:off x="311566" y="5185100"/>
            <a:ext cx="8436897" cy="400110"/>
          </a:xfrm>
          <a:prstGeom prst="rect">
            <a:avLst/>
          </a:prstGeom>
        </p:spPr>
        <p:txBody>
          <a:bodyPr wrap="square">
            <a:spAutoFit/>
          </a:bodyPr>
          <a:lstStyle/>
          <a:p>
            <a:r>
              <a:rPr lang="vi-VN" sz="2000" b="1" dirty="0">
                <a:solidFill>
                  <a:srgbClr val="FF0000"/>
                </a:solidFill>
              </a:rPr>
              <a:t>III. </a:t>
            </a:r>
            <a:r>
              <a:rPr lang="vi-VN" sz="2000" b="1" u="sng" dirty="0">
                <a:solidFill>
                  <a:srgbClr val="FF0000"/>
                </a:solidFill>
              </a:rPr>
              <a:t>PHÂN CÔNG NHIỆM VỤ THÀNH VIÊN PHÒNG GD TIỂU HỌC</a:t>
            </a:r>
            <a:endParaRPr lang="vi-VN" sz="2000" b="1" dirty="0">
              <a:solidFill>
                <a:srgbClr val="FF0000"/>
              </a:solidFill>
            </a:endParaRPr>
          </a:p>
        </p:txBody>
      </p:sp>
      <p:sp>
        <p:nvSpPr>
          <p:cNvPr id="18" name="Rectangle 17">
            <a:hlinkClick r:id="" action="ppaction://noaction"/>
          </p:cNvPr>
          <p:cNvSpPr/>
          <p:nvPr/>
        </p:nvSpPr>
        <p:spPr>
          <a:xfrm>
            <a:off x="306289" y="5661248"/>
            <a:ext cx="8280920" cy="400110"/>
          </a:xfrm>
          <a:prstGeom prst="rect">
            <a:avLst/>
          </a:prstGeom>
        </p:spPr>
        <p:txBody>
          <a:bodyPr wrap="square">
            <a:spAutoFit/>
          </a:bodyPr>
          <a:lstStyle/>
          <a:p>
            <a:r>
              <a:rPr lang="vi-VN" sz="2000" b="1" dirty="0">
                <a:solidFill>
                  <a:srgbClr val="FF0000"/>
                </a:solidFill>
              </a:rPr>
              <a:t>IV. </a:t>
            </a:r>
            <a:r>
              <a:rPr lang="vi-VN" sz="2000" b="1" u="sng" dirty="0">
                <a:solidFill>
                  <a:srgbClr val="FF0000"/>
                </a:solidFill>
              </a:rPr>
              <a:t>LỊCH CÔNG TÁC TỪNG THÁNG NĂM HỌC 2019 - 2020</a:t>
            </a:r>
          </a:p>
        </p:txBody>
      </p:sp>
    </p:spTree>
    <p:extLst>
      <p:ext uri="{BB962C8B-B14F-4D97-AF65-F5344CB8AC3E}">
        <p14:creationId xmlns:p14="http://schemas.microsoft.com/office/powerpoint/2010/main" val="71528460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14"/>
                    </p:tgtEl>
                  </p:cond>
                </p:stCondLst>
                <p:endSync evt="end" delay="0">
                  <p:rtn val="all"/>
                </p:endSync>
                <p:childTnLst>
                  <p:par>
                    <p:cTn id="11" fill="hold">
                      <p:stCondLst>
                        <p:cond delay="0"/>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anim calcmode="lin" valueType="num">
                                      <p:cBhvr>
                                        <p:cTn id="16" dur="1000" fill="hold"/>
                                        <p:tgtEl>
                                          <p:spTgt spid="15"/>
                                        </p:tgtEl>
                                        <p:attrNameLst>
                                          <p:attrName>ppt_x</p:attrName>
                                        </p:attrNameLst>
                                      </p:cBhvr>
                                      <p:tavLst>
                                        <p:tav tm="0">
                                          <p:val>
                                            <p:strVal val="#ppt_x"/>
                                          </p:val>
                                        </p:tav>
                                        <p:tav tm="100000">
                                          <p:val>
                                            <p:strVal val="#ppt_x"/>
                                          </p:val>
                                        </p:tav>
                                      </p:tavLst>
                                    </p:anim>
                                    <p:anim calcmode="lin" valueType="num">
                                      <p:cBhvr>
                                        <p:cTn id="1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4"/>
                  </p:tgtEl>
                </p:cond>
              </p:nextCondLst>
            </p:seq>
            <p:seq concurrent="1" nextAc="seek">
              <p:cTn id="18" restart="whenNotActive" fill="hold" evtFilter="cancelBubble" nodeType="interactiveSeq">
                <p:stCondLst>
                  <p:cond evt="onClick" delay="0">
                    <p:tgtEl>
                      <p:spTgt spid="15"/>
                    </p:tgtEl>
                  </p:cond>
                </p:stCondLst>
                <p:endSync evt="end" delay="0">
                  <p:rtn val="all"/>
                </p:endSync>
                <p:childTnLst>
                  <p:par>
                    <p:cTn id="19" fill="hold">
                      <p:stCondLst>
                        <p:cond delay="0"/>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anim calcmode="lin" valueType="num">
                                      <p:cBhvr>
                                        <p:cTn id="24" dur="1000" fill="hold"/>
                                        <p:tgtEl>
                                          <p:spTgt spid="17"/>
                                        </p:tgtEl>
                                        <p:attrNameLst>
                                          <p:attrName>ppt_x</p:attrName>
                                        </p:attrNameLst>
                                      </p:cBhvr>
                                      <p:tavLst>
                                        <p:tav tm="0">
                                          <p:val>
                                            <p:strVal val="#ppt_x"/>
                                          </p:val>
                                        </p:tav>
                                        <p:tav tm="100000">
                                          <p:val>
                                            <p:strVal val="#ppt_x"/>
                                          </p:val>
                                        </p:tav>
                                      </p:tavLst>
                                    </p:anim>
                                    <p:anim calcmode="lin" valueType="num">
                                      <p:cBhvr>
                                        <p:cTn id="2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5"/>
                  </p:tgtEl>
                </p:cond>
              </p:nextCondLst>
            </p:seq>
            <p:seq concurrent="1" nextAc="seek">
              <p:cTn id="26" restart="whenNotActive" fill="hold" evtFilter="cancelBubble" nodeType="interactiveSeq">
                <p:stCondLst>
                  <p:cond evt="onClick" delay="0">
                    <p:tgtEl>
                      <p:spTgt spid="17"/>
                    </p:tgtEl>
                  </p:cond>
                </p:stCondLst>
                <p:endSync evt="end" delay="0">
                  <p:rtn val="all"/>
                </p:endSync>
                <p:childTnLst>
                  <p:par>
                    <p:cTn id="27" fill="hold">
                      <p:stCondLst>
                        <p:cond delay="0"/>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1000"/>
                                        <p:tgtEl>
                                          <p:spTgt spid="18"/>
                                        </p:tgtEl>
                                      </p:cBhvr>
                                    </p:animEffect>
                                    <p:anim calcmode="lin" valueType="num">
                                      <p:cBhvr>
                                        <p:cTn id="32" dur="1000" fill="hold"/>
                                        <p:tgtEl>
                                          <p:spTgt spid="18"/>
                                        </p:tgtEl>
                                        <p:attrNameLst>
                                          <p:attrName>ppt_x</p:attrName>
                                        </p:attrNameLst>
                                      </p:cBhvr>
                                      <p:tavLst>
                                        <p:tav tm="0">
                                          <p:val>
                                            <p:strVal val="#ppt_x"/>
                                          </p:val>
                                        </p:tav>
                                        <p:tav tm="100000">
                                          <p:val>
                                            <p:strVal val="#ppt_x"/>
                                          </p:val>
                                        </p:tav>
                                      </p:tavLst>
                                    </p:anim>
                                    <p:anim calcmode="lin" valueType="num">
                                      <p:cBhvr>
                                        <p:cTn id="3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7"/>
                  </p:tgtEl>
                </p:cond>
              </p:nextCondLst>
            </p:seq>
          </p:childTnLst>
        </p:cTn>
      </p:par>
    </p:tnLst>
    <p:bldLst>
      <p:bldP spid="14" grpId="0"/>
      <p:bldP spid="15" grpId="0"/>
      <p:bldP spid="17"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44F2AC6D-A77B-4C4F-A8E8-3FE0D9E326AA}"/>
              </a:ext>
            </a:extLst>
          </p:cNvPr>
          <p:cNvSpPr/>
          <p:nvPr/>
        </p:nvSpPr>
        <p:spPr>
          <a:xfrm>
            <a:off x="539552" y="44624"/>
            <a:ext cx="8424936" cy="923330"/>
          </a:xfrm>
          <a:prstGeom prst="rect">
            <a:avLst/>
          </a:prstGeom>
        </p:spPr>
        <p:txBody>
          <a:bodyPr wrap="square">
            <a:spAutoFit/>
          </a:bodyPr>
          <a:lstStyle/>
          <a:p>
            <a:r>
              <a:rPr lang="vi-VN" b="1" dirty="0">
                <a:solidFill>
                  <a:srgbClr val="7030A0"/>
                </a:solidFill>
              </a:rPr>
              <a:t>2. Duy trì, củng cố kết quả phổ cập giáo dục tiểu học, đảm bảo hiệu quả kiểm định chất lượng giáo dục, xây dựng trường đạt chuẩn quốc gia và quy hoạch hợp lý mạng lưới trường, lớp</a:t>
            </a:r>
          </a:p>
        </p:txBody>
      </p:sp>
      <p:graphicFrame>
        <p:nvGraphicFramePr>
          <p:cNvPr id="8" name="Diagram 7">
            <a:extLst>
              <a:ext uri="{FF2B5EF4-FFF2-40B4-BE49-F238E27FC236}">
                <a16:creationId xmlns="" xmlns:a16="http://schemas.microsoft.com/office/drawing/2014/main" id="{9A9192EF-9EE7-4F0C-909B-D91AAA799998}"/>
              </a:ext>
            </a:extLst>
          </p:cNvPr>
          <p:cNvGraphicFramePr/>
          <p:nvPr>
            <p:extLst>
              <p:ext uri="{D42A27DB-BD31-4B8C-83A1-F6EECF244321}">
                <p14:modId xmlns:p14="http://schemas.microsoft.com/office/powerpoint/2010/main" val="1599760565"/>
              </p:ext>
            </p:extLst>
          </p:nvPr>
        </p:nvGraphicFramePr>
        <p:xfrm>
          <a:off x="395536" y="991779"/>
          <a:ext cx="8496944"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3506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9625" y="188640"/>
            <a:ext cx="3833101" cy="969496"/>
          </a:xfrm>
          <a:prstGeom prst="rect">
            <a:avLst/>
          </a:prstGeom>
          <a:noFill/>
        </p:spPr>
        <p:txBody>
          <a:bodyPr wrap="none" lIns="91440" tIns="45720" rIns="91440" bIns="45720">
            <a:spAutoFit/>
          </a:bodyPr>
          <a:lstStyle/>
          <a:p>
            <a:pPr algn="ctr"/>
            <a:r>
              <a:rPr lang="vi-VN" sz="2600" b="1" cap="all" dirty="0">
                <a:ln w="9000" cmpd="sng">
                  <a:solidFill>
                    <a:schemeClr val="accent4">
                      <a:shade val="50000"/>
                      <a:satMod val="120000"/>
                    </a:schemeClr>
                  </a:solidFill>
                  <a:prstDash val="solid"/>
                </a:ln>
                <a:solidFill>
                  <a:srgbClr val="0070C0"/>
                </a:solidFill>
                <a:effectLst>
                  <a:reflection blurRad="12700" stA="28000" endPos="45000" dist="1000" dir="5400000" sy="-100000" algn="bl" rotWithShape="0"/>
                </a:effectLst>
              </a:rPr>
              <a:t>KẾ HOẠCH CÔNG TÁC</a:t>
            </a:r>
          </a:p>
          <a:p>
            <a:pPr algn="ctr">
              <a:spcBef>
                <a:spcPts val="600"/>
              </a:spcBef>
            </a:pPr>
            <a:r>
              <a:rPr lang="vi-VN" sz="2600" b="1" cap="all" dirty="0">
                <a:ln w="9000" cmpd="sng">
                  <a:solidFill>
                    <a:schemeClr val="accent4">
                      <a:shade val="50000"/>
                      <a:satMod val="120000"/>
                    </a:schemeClr>
                  </a:solidFill>
                  <a:prstDash val="solid"/>
                </a:ln>
                <a:solidFill>
                  <a:srgbClr val="0070C0"/>
                </a:solidFill>
                <a:effectLst>
                  <a:reflection blurRad="12700" stA="28000" endPos="45000" dist="1000" dir="5400000" sy="-100000" algn="bl" rotWithShape="0"/>
                </a:effectLst>
              </a:rPr>
              <a:t>NĂM HỌC 2019 – 2020</a:t>
            </a:r>
          </a:p>
        </p:txBody>
      </p:sp>
      <p:sp>
        <p:nvSpPr>
          <p:cNvPr id="4" name="Rectangle 3"/>
          <p:cNvSpPr/>
          <p:nvPr/>
        </p:nvSpPr>
        <p:spPr>
          <a:xfrm>
            <a:off x="197711" y="1329596"/>
            <a:ext cx="4799712" cy="400110"/>
          </a:xfrm>
          <a:prstGeom prst="rect">
            <a:avLst/>
          </a:prstGeom>
        </p:spPr>
        <p:txBody>
          <a:bodyPr wrap="none">
            <a:spAutoFit/>
          </a:bodyPr>
          <a:lstStyle/>
          <a:p>
            <a:r>
              <a:rPr lang="vi-VN" sz="2000" b="1" dirty="0">
                <a:solidFill>
                  <a:srgbClr val="FF0000"/>
                </a:solidFill>
              </a:rPr>
              <a:t>I. </a:t>
            </a:r>
            <a:r>
              <a:rPr lang="vi-VN" sz="2000" b="1" u="sng" dirty="0">
                <a:solidFill>
                  <a:srgbClr val="FF0000"/>
                </a:solidFill>
              </a:rPr>
              <a:t>MỤC TIÊU – NHIỆM VỤ TRỌNG TÂM</a:t>
            </a:r>
          </a:p>
        </p:txBody>
      </p:sp>
      <p:sp>
        <p:nvSpPr>
          <p:cNvPr id="5" name="Rectangle 4">
            <a:hlinkClick r:id="rId2" action="ppaction://hlinksldjump"/>
          </p:cNvPr>
          <p:cNvSpPr/>
          <p:nvPr/>
        </p:nvSpPr>
        <p:spPr>
          <a:xfrm>
            <a:off x="528404" y="1727846"/>
            <a:ext cx="1507144" cy="400110"/>
          </a:xfrm>
          <a:prstGeom prst="rect">
            <a:avLst/>
          </a:prstGeom>
        </p:spPr>
        <p:txBody>
          <a:bodyPr wrap="none">
            <a:spAutoFit/>
          </a:bodyPr>
          <a:lstStyle/>
          <a:p>
            <a:pPr lvl="0"/>
            <a:r>
              <a:rPr lang="vi-VN" sz="2000" b="1" dirty="0">
                <a:solidFill>
                  <a:srgbClr val="7030A0"/>
                </a:solidFill>
              </a:rPr>
              <a:t>1. Mục tiêu</a:t>
            </a:r>
            <a:endParaRPr lang="vi-VN" sz="2000" dirty="0">
              <a:solidFill>
                <a:srgbClr val="7030A0"/>
              </a:solidFill>
            </a:endParaRPr>
          </a:p>
        </p:txBody>
      </p:sp>
      <p:sp>
        <p:nvSpPr>
          <p:cNvPr id="6" name="Rectangle 5">
            <a:hlinkClick r:id="rId2" action="ppaction://hlinksldjump" highlightClick="1"/>
          </p:cNvPr>
          <p:cNvSpPr/>
          <p:nvPr/>
        </p:nvSpPr>
        <p:spPr>
          <a:xfrm>
            <a:off x="568915" y="2063147"/>
            <a:ext cx="3029997" cy="400110"/>
          </a:xfrm>
          <a:prstGeom prst="rect">
            <a:avLst/>
          </a:prstGeom>
        </p:spPr>
        <p:txBody>
          <a:bodyPr wrap="none">
            <a:spAutoFit/>
          </a:bodyPr>
          <a:lstStyle/>
          <a:p>
            <a:r>
              <a:rPr lang="vi-VN" sz="2000" b="1" dirty="0">
                <a:solidFill>
                  <a:srgbClr val="7030A0"/>
                </a:solidFill>
              </a:rPr>
              <a:t>2. Nhiệm vụ trọng tâm </a:t>
            </a:r>
          </a:p>
        </p:txBody>
      </p:sp>
      <p:sp>
        <p:nvSpPr>
          <p:cNvPr id="10" name="Rectangle 9"/>
          <p:cNvSpPr/>
          <p:nvPr/>
        </p:nvSpPr>
        <p:spPr>
          <a:xfrm>
            <a:off x="232483" y="2512540"/>
            <a:ext cx="3443763" cy="400110"/>
          </a:xfrm>
          <a:prstGeom prst="rect">
            <a:avLst/>
          </a:prstGeom>
        </p:spPr>
        <p:txBody>
          <a:bodyPr wrap="none">
            <a:spAutoFit/>
          </a:bodyPr>
          <a:lstStyle/>
          <a:p>
            <a:r>
              <a:rPr lang="vi-VN" sz="2000" b="1" dirty="0">
                <a:solidFill>
                  <a:srgbClr val="FF0000"/>
                </a:solidFill>
              </a:rPr>
              <a:t>II. </a:t>
            </a:r>
            <a:r>
              <a:rPr lang="vi-VN" sz="2000" b="1" u="sng" dirty="0">
                <a:solidFill>
                  <a:srgbClr val="FF0000"/>
                </a:solidFill>
              </a:rPr>
              <a:t>BIỆN PHÁP THỰC HIỆN</a:t>
            </a:r>
            <a:endParaRPr lang="vi-VN" sz="2000" dirty="0">
              <a:solidFill>
                <a:srgbClr val="FF0000"/>
              </a:solidFill>
            </a:endParaRPr>
          </a:p>
        </p:txBody>
      </p:sp>
      <p:sp>
        <p:nvSpPr>
          <p:cNvPr id="12" name="Rectangle 11">
            <a:hlinkClick r:id="rId3" action="ppaction://hlinksldjump"/>
          </p:cNvPr>
          <p:cNvSpPr/>
          <p:nvPr/>
        </p:nvSpPr>
        <p:spPr>
          <a:xfrm>
            <a:off x="566273" y="2941521"/>
            <a:ext cx="7772231" cy="400110"/>
          </a:xfrm>
          <a:prstGeom prst="rect">
            <a:avLst/>
          </a:prstGeom>
        </p:spPr>
        <p:txBody>
          <a:bodyPr wrap="square">
            <a:spAutoFit/>
          </a:bodyPr>
          <a:lstStyle/>
          <a:p>
            <a:pPr algn="just"/>
            <a:r>
              <a:rPr lang="vi-VN" sz="2000" b="1" dirty="0">
                <a:solidFill>
                  <a:srgbClr val="7030A0"/>
                </a:solidFill>
              </a:rPr>
              <a:t>1. Thực hiện Chương trình giáo dục</a:t>
            </a:r>
          </a:p>
        </p:txBody>
      </p:sp>
      <p:sp>
        <p:nvSpPr>
          <p:cNvPr id="14" name="Rectangle 13">
            <a:hlinkClick r:id="" action="ppaction://noaction"/>
          </p:cNvPr>
          <p:cNvSpPr/>
          <p:nvPr/>
        </p:nvSpPr>
        <p:spPr>
          <a:xfrm>
            <a:off x="566273" y="3341631"/>
            <a:ext cx="8038175" cy="1015663"/>
          </a:xfrm>
          <a:prstGeom prst="rect">
            <a:avLst/>
          </a:prstGeom>
        </p:spPr>
        <p:txBody>
          <a:bodyPr wrap="square">
            <a:spAutoFit/>
          </a:bodyPr>
          <a:lstStyle/>
          <a:p>
            <a:pPr algn="just"/>
            <a:r>
              <a:rPr lang="vi-VN" sz="2000" b="1" dirty="0">
                <a:solidFill>
                  <a:srgbClr val="7030A0"/>
                </a:solidFill>
              </a:rPr>
              <a:t>2. Duy trì, củng cố kết quả phổ cập giáo dục tiểu học, đảm bảo hiệu quả kiểm định chất lượng giáo dục, xây dựng trường đạt chuẩn quốc gia và quy hoạch hợp lý mạng lưới trường, lớp</a:t>
            </a:r>
          </a:p>
        </p:txBody>
      </p:sp>
      <p:sp>
        <p:nvSpPr>
          <p:cNvPr id="15" name="Rectangle 14">
            <a:hlinkClick r:id="rId4" action="ppaction://hlinksldjump"/>
          </p:cNvPr>
          <p:cNvSpPr/>
          <p:nvPr/>
        </p:nvSpPr>
        <p:spPr>
          <a:xfrm>
            <a:off x="627023" y="4357294"/>
            <a:ext cx="7977425" cy="707886"/>
          </a:xfrm>
          <a:prstGeom prst="rect">
            <a:avLst/>
          </a:prstGeom>
        </p:spPr>
        <p:txBody>
          <a:bodyPr wrap="square">
            <a:spAutoFit/>
          </a:bodyPr>
          <a:lstStyle/>
          <a:p>
            <a:pPr algn="just"/>
            <a:r>
              <a:rPr lang="vi-VN" sz="2000" b="1" dirty="0">
                <a:solidFill>
                  <a:srgbClr val="7030A0"/>
                </a:solidFill>
              </a:rPr>
              <a:t>3. Chuẩn bị thực hiện Chương trình giáo dục phổ thông ban hành theo Thông tư số 32/2018/TT-BGDĐT đối với cấp tiểu học</a:t>
            </a:r>
          </a:p>
        </p:txBody>
      </p:sp>
      <p:sp>
        <p:nvSpPr>
          <p:cNvPr id="16" name="Right Arrow 15">
            <a:hlinkClick r:id="rId5" action="ppaction://hlinksldjump"/>
          </p:cNvPr>
          <p:cNvSpPr/>
          <p:nvPr/>
        </p:nvSpPr>
        <p:spPr>
          <a:xfrm>
            <a:off x="8338504" y="6434281"/>
            <a:ext cx="57606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p>
        </p:txBody>
      </p:sp>
      <p:sp>
        <p:nvSpPr>
          <p:cNvPr id="17" name="Rectangle 16">
            <a:hlinkClick r:id="rId6" action="ppaction://hlinksldjump"/>
          </p:cNvPr>
          <p:cNvSpPr/>
          <p:nvPr/>
        </p:nvSpPr>
        <p:spPr>
          <a:xfrm>
            <a:off x="311566" y="5185100"/>
            <a:ext cx="8436897" cy="400110"/>
          </a:xfrm>
          <a:prstGeom prst="rect">
            <a:avLst/>
          </a:prstGeom>
        </p:spPr>
        <p:txBody>
          <a:bodyPr wrap="square">
            <a:spAutoFit/>
          </a:bodyPr>
          <a:lstStyle/>
          <a:p>
            <a:r>
              <a:rPr lang="vi-VN" sz="2000" b="1" dirty="0">
                <a:solidFill>
                  <a:srgbClr val="FF0000"/>
                </a:solidFill>
              </a:rPr>
              <a:t>III. </a:t>
            </a:r>
            <a:r>
              <a:rPr lang="vi-VN" sz="2000" b="1" u="sng" dirty="0">
                <a:solidFill>
                  <a:srgbClr val="FF0000"/>
                </a:solidFill>
              </a:rPr>
              <a:t>PHÂN CÔNG NHIỆM VỤ THÀNH VIÊN PHÒNG GD TIỂU HỌC</a:t>
            </a:r>
            <a:endParaRPr lang="vi-VN" sz="2000" b="1" dirty="0">
              <a:solidFill>
                <a:srgbClr val="FF0000"/>
              </a:solidFill>
            </a:endParaRPr>
          </a:p>
        </p:txBody>
      </p:sp>
      <p:sp>
        <p:nvSpPr>
          <p:cNvPr id="18" name="Rectangle 17">
            <a:hlinkClick r:id="" action="ppaction://noaction"/>
          </p:cNvPr>
          <p:cNvSpPr/>
          <p:nvPr/>
        </p:nvSpPr>
        <p:spPr>
          <a:xfrm>
            <a:off x="306289" y="5661248"/>
            <a:ext cx="8280920" cy="400110"/>
          </a:xfrm>
          <a:prstGeom prst="rect">
            <a:avLst/>
          </a:prstGeom>
        </p:spPr>
        <p:txBody>
          <a:bodyPr wrap="square">
            <a:spAutoFit/>
          </a:bodyPr>
          <a:lstStyle/>
          <a:p>
            <a:r>
              <a:rPr lang="vi-VN" sz="2000" b="1">
                <a:solidFill>
                  <a:srgbClr val="FF0000"/>
                </a:solidFill>
              </a:rPr>
              <a:t>IV. </a:t>
            </a:r>
            <a:r>
              <a:rPr lang="vi-VN" sz="2000" b="1" u="sng">
                <a:solidFill>
                  <a:srgbClr val="FF0000"/>
                </a:solidFill>
              </a:rPr>
              <a:t>LỊCH CÔNG TÁC TỪNG THÁNG NĂM HỌC 2019 - 2020</a:t>
            </a:r>
          </a:p>
        </p:txBody>
      </p:sp>
    </p:spTree>
    <p:extLst>
      <p:ext uri="{BB962C8B-B14F-4D97-AF65-F5344CB8AC3E}">
        <p14:creationId xmlns:p14="http://schemas.microsoft.com/office/powerpoint/2010/main" val="387990218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50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15"/>
                    </p:tgtEl>
                  </p:cond>
                </p:stCondLst>
                <p:endSync evt="end" delay="0">
                  <p:rtn val="all"/>
                </p:endSync>
                <p:childTnLst>
                  <p:par>
                    <p:cTn id="11" fill="hold">
                      <p:stCondLst>
                        <p:cond delay="0"/>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1000"/>
                                        <p:tgtEl>
                                          <p:spTgt spid="17"/>
                                        </p:tgtEl>
                                      </p:cBhvr>
                                    </p:animEffect>
                                    <p:anim calcmode="lin" valueType="num">
                                      <p:cBhvr>
                                        <p:cTn id="16" dur="1000" fill="hold"/>
                                        <p:tgtEl>
                                          <p:spTgt spid="17"/>
                                        </p:tgtEl>
                                        <p:attrNameLst>
                                          <p:attrName>ppt_x</p:attrName>
                                        </p:attrNameLst>
                                      </p:cBhvr>
                                      <p:tavLst>
                                        <p:tav tm="0">
                                          <p:val>
                                            <p:strVal val="#ppt_x"/>
                                          </p:val>
                                        </p:tav>
                                        <p:tav tm="100000">
                                          <p:val>
                                            <p:strVal val="#ppt_x"/>
                                          </p:val>
                                        </p:tav>
                                      </p:tavLst>
                                    </p:anim>
                                    <p:anim calcmode="lin" valueType="num">
                                      <p:cBhvr>
                                        <p:cTn id="1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5"/>
                  </p:tgtEl>
                </p:cond>
              </p:nextCondLst>
            </p:seq>
            <p:seq concurrent="1" nextAc="seek">
              <p:cTn id="18" restart="whenNotActive" fill="hold" evtFilter="cancelBubble" nodeType="interactiveSeq">
                <p:stCondLst>
                  <p:cond evt="onClick" delay="0">
                    <p:tgtEl>
                      <p:spTgt spid="17"/>
                    </p:tgtEl>
                  </p:cond>
                </p:stCondLst>
                <p:endSync evt="end" delay="0">
                  <p:rtn val="all"/>
                </p:endSync>
                <p:childTnLst>
                  <p:par>
                    <p:cTn id="19" fill="hold">
                      <p:stCondLst>
                        <p:cond delay="0"/>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7"/>
                  </p:tgtEl>
                </p:cond>
              </p:nextCondLst>
            </p:seq>
          </p:childTnLst>
        </p:cTn>
      </p:par>
    </p:tnLst>
    <p:bldLst>
      <p:bldP spid="15" grpId="0"/>
      <p:bldP spid="17"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568952" cy="646331"/>
          </a:xfrm>
          <a:prstGeom prst="rect">
            <a:avLst/>
          </a:prstGeom>
        </p:spPr>
        <p:txBody>
          <a:bodyPr wrap="square">
            <a:spAutoFit/>
          </a:bodyPr>
          <a:lstStyle/>
          <a:p>
            <a:pPr algn="just"/>
            <a:r>
              <a:rPr lang="vi-VN" b="1" dirty="0">
                <a:solidFill>
                  <a:srgbClr val="7030A0"/>
                </a:solidFill>
              </a:rPr>
              <a:t>3. Chuẩn bị thực hiện Chương trình giáo dục phổ thông ban hành theo Thông tư số 32/2018/TT-BGDĐT đối với cấp </a:t>
            </a:r>
            <a:r>
              <a:rPr lang="en-US" b="1" dirty="0">
                <a:solidFill>
                  <a:srgbClr val="7030A0"/>
                </a:solidFill>
              </a:rPr>
              <a:t>T</a:t>
            </a:r>
            <a:r>
              <a:rPr lang="vi-VN" b="1" dirty="0">
                <a:solidFill>
                  <a:srgbClr val="7030A0"/>
                </a:solidFill>
              </a:rPr>
              <a:t>iểu học</a:t>
            </a:r>
          </a:p>
        </p:txBody>
      </p:sp>
      <p:graphicFrame>
        <p:nvGraphicFramePr>
          <p:cNvPr id="5" name="Content Placeholder 3">
            <a:extLst>
              <a:ext uri="{FF2B5EF4-FFF2-40B4-BE49-F238E27FC236}">
                <a16:creationId xmlns="" xmlns:a16="http://schemas.microsoft.com/office/drawing/2014/main" id="{1A95881C-F64A-458A-A153-850A7B27CF73}"/>
              </a:ext>
            </a:extLst>
          </p:cNvPr>
          <p:cNvGraphicFramePr>
            <a:graphicFrameLocks/>
          </p:cNvGraphicFramePr>
          <p:nvPr>
            <p:extLst>
              <p:ext uri="{D42A27DB-BD31-4B8C-83A1-F6EECF244321}">
                <p14:modId xmlns:p14="http://schemas.microsoft.com/office/powerpoint/2010/main" val="369555161"/>
              </p:ext>
            </p:extLst>
          </p:nvPr>
        </p:nvGraphicFramePr>
        <p:xfrm>
          <a:off x="457200" y="908720"/>
          <a:ext cx="8507288"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224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 xmlns:a16="http://schemas.microsoft.com/office/drawing/2014/main" id="{49252CDD-F9F2-4F82-A354-738076B06603}"/>
              </a:ext>
            </a:extLst>
          </p:cNvPr>
          <p:cNvGrpSpPr>
            <a:grpSpLocks/>
          </p:cNvGrpSpPr>
          <p:nvPr/>
        </p:nvGrpSpPr>
        <p:grpSpPr bwMode="auto">
          <a:xfrm>
            <a:off x="536048" y="190418"/>
            <a:ext cx="8262270" cy="6289233"/>
            <a:chOff x="709" y="1271"/>
            <a:chExt cx="3994" cy="456"/>
          </a:xfrm>
        </p:grpSpPr>
        <p:sp>
          <p:nvSpPr>
            <p:cNvPr id="8" name="AutoShape 7">
              <a:extLst>
                <a:ext uri="{FF2B5EF4-FFF2-40B4-BE49-F238E27FC236}">
                  <a16:creationId xmlns="" xmlns:a16="http://schemas.microsoft.com/office/drawing/2014/main" id="{55AE1A4A-0F09-4D6A-9E84-6C3E34F9EA83}"/>
                </a:ext>
              </a:extLst>
            </p:cNvPr>
            <p:cNvSpPr>
              <a:spLocks noChangeArrowheads="1"/>
            </p:cNvSpPr>
            <p:nvPr/>
          </p:nvSpPr>
          <p:spPr bwMode="gray">
            <a:xfrm>
              <a:off x="764" y="1271"/>
              <a:ext cx="3716" cy="68"/>
            </a:xfrm>
            <a:prstGeom prst="roundRect">
              <a:avLst>
                <a:gd name="adj" fmla="val 50000"/>
              </a:avLst>
            </a:prstGeom>
            <a:solidFill>
              <a:srgbClr val="FF0000"/>
            </a:solidFill>
            <a:ln w="9525">
              <a:noFill/>
              <a:round/>
              <a:headEnd/>
              <a:tailEnd/>
            </a:ln>
            <a:effectLst/>
          </p:spPr>
          <p:txBody>
            <a:bodyPr wrap="none" anchor="ctr"/>
            <a:lstStyle/>
            <a:p>
              <a:endParaRPr lang="en-US" dirty="0"/>
            </a:p>
          </p:txBody>
        </p:sp>
        <p:sp>
          <p:nvSpPr>
            <p:cNvPr id="21" name="AutoShape 6">
              <a:extLst>
                <a:ext uri="{FF2B5EF4-FFF2-40B4-BE49-F238E27FC236}">
                  <a16:creationId xmlns="" xmlns:a16="http://schemas.microsoft.com/office/drawing/2014/main" id="{6FCBB90F-9116-4D57-A86B-BBA4734F37B8}"/>
                </a:ext>
              </a:extLst>
            </p:cNvPr>
            <p:cNvSpPr>
              <a:spLocks noChangeArrowheads="1"/>
            </p:cNvSpPr>
            <p:nvPr/>
          </p:nvSpPr>
          <p:spPr bwMode="gray">
            <a:xfrm>
              <a:off x="709" y="1375"/>
              <a:ext cx="3988" cy="118"/>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en-US"/>
            </a:p>
          </p:txBody>
        </p:sp>
        <p:sp>
          <p:nvSpPr>
            <p:cNvPr id="25" name="AutoShape 6">
              <a:extLst>
                <a:ext uri="{FF2B5EF4-FFF2-40B4-BE49-F238E27FC236}">
                  <a16:creationId xmlns="" xmlns:a16="http://schemas.microsoft.com/office/drawing/2014/main" id="{875EE699-201A-473D-9A14-1FF3BADCEC66}"/>
                </a:ext>
              </a:extLst>
            </p:cNvPr>
            <p:cNvSpPr>
              <a:spLocks noChangeArrowheads="1"/>
            </p:cNvSpPr>
            <p:nvPr/>
          </p:nvSpPr>
          <p:spPr bwMode="gray">
            <a:xfrm>
              <a:off x="710" y="1514"/>
              <a:ext cx="3988" cy="112"/>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en-US"/>
            </a:p>
          </p:txBody>
        </p:sp>
        <p:sp>
          <p:nvSpPr>
            <p:cNvPr id="28" name="AutoShape 6">
              <a:extLst>
                <a:ext uri="{FF2B5EF4-FFF2-40B4-BE49-F238E27FC236}">
                  <a16:creationId xmlns="" xmlns:a16="http://schemas.microsoft.com/office/drawing/2014/main" id="{6DD6BB78-7007-4665-A84E-ED0859650ABC}"/>
                </a:ext>
              </a:extLst>
            </p:cNvPr>
            <p:cNvSpPr>
              <a:spLocks noChangeArrowheads="1"/>
            </p:cNvSpPr>
            <p:nvPr/>
          </p:nvSpPr>
          <p:spPr bwMode="gray">
            <a:xfrm>
              <a:off x="715" y="1655"/>
              <a:ext cx="3988" cy="72"/>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en-US"/>
            </a:p>
          </p:txBody>
        </p:sp>
      </p:grpSp>
      <p:sp>
        <p:nvSpPr>
          <p:cNvPr id="10" name="Rectangle 9">
            <a:extLst>
              <a:ext uri="{FF2B5EF4-FFF2-40B4-BE49-F238E27FC236}">
                <a16:creationId xmlns="" xmlns:a16="http://schemas.microsoft.com/office/drawing/2014/main" id="{7E80BC9B-8730-4C88-BFA4-64A3A2AEDADD}"/>
              </a:ext>
            </a:extLst>
          </p:cNvPr>
          <p:cNvSpPr/>
          <p:nvPr/>
        </p:nvSpPr>
        <p:spPr>
          <a:xfrm>
            <a:off x="1331640" y="190418"/>
            <a:ext cx="6192688" cy="969496"/>
          </a:xfrm>
          <a:prstGeom prst="rect">
            <a:avLst/>
          </a:prstGeom>
          <a:noFill/>
        </p:spPr>
        <p:txBody>
          <a:bodyPr wrap="square" lIns="91440" tIns="45720" rIns="91440" bIns="45720">
            <a:spAutoFit/>
          </a:bodyPr>
          <a:lstStyle/>
          <a:p>
            <a:pPr algn="ctr"/>
            <a:r>
              <a:rPr lang="vi-VN" sz="2600" b="1" cap="all" dirty="0">
                <a:ln w="9000" cmpd="sng">
                  <a:solidFill>
                    <a:schemeClr val="accent4">
                      <a:shade val="50000"/>
                      <a:satMod val="120000"/>
                    </a:schemeClr>
                  </a:solidFill>
                  <a:prstDash val="solid"/>
                </a:ln>
                <a:solidFill>
                  <a:srgbClr val="0070C0"/>
                </a:solidFill>
                <a:effectLst>
                  <a:reflection blurRad="12700" stA="28000" endPos="45000" dist="1000" dir="5400000" sy="-100000" algn="bl" rotWithShape="0"/>
                </a:effectLst>
              </a:rPr>
              <a:t>KẾ HOẠCH CÔNG TÁC</a:t>
            </a:r>
          </a:p>
          <a:p>
            <a:pPr algn="ctr">
              <a:spcBef>
                <a:spcPts val="600"/>
              </a:spcBef>
            </a:pPr>
            <a:r>
              <a:rPr lang="vi-VN" sz="2600" b="1" cap="all" dirty="0">
                <a:ln w="9000" cmpd="sng">
                  <a:solidFill>
                    <a:schemeClr val="accent4">
                      <a:shade val="50000"/>
                      <a:satMod val="120000"/>
                    </a:schemeClr>
                  </a:solidFill>
                  <a:prstDash val="solid"/>
                </a:ln>
                <a:solidFill>
                  <a:srgbClr val="0070C0"/>
                </a:solidFill>
                <a:effectLst>
                  <a:reflection blurRad="12700" stA="28000" endPos="45000" dist="1000" dir="5400000" sy="-100000" algn="bl" rotWithShape="0"/>
                </a:effectLst>
              </a:rPr>
              <a:t>NĂM HỌC 2019 – 2020</a:t>
            </a:r>
          </a:p>
        </p:txBody>
      </p:sp>
      <p:sp>
        <p:nvSpPr>
          <p:cNvPr id="30" name="Rectangle 29">
            <a:extLst>
              <a:ext uri="{FF2B5EF4-FFF2-40B4-BE49-F238E27FC236}">
                <a16:creationId xmlns="" xmlns:a16="http://schemas.microsoft.com/office/drawing/2014/main" id="{F8FDA921-1887-4FFE-9A1A-8E20D4F4F5B5}"/>
              </a:ext>
            </a:extLst>
          </p:cNvPr>
          <p:cNvSpPr/>
          <p:nvPr/>
        </p:nvSpPr>
        <p:spPr>
          <a:xfrm>
            <a:off x="734212" y="1744719"/>
            <a:ext cx="8064106" cy="1323439"/>
          </a:xfrm>
          <a:prstGeom prst="rect">
            <a:avLst/>
          </a:prstGeom>
        </p:spPr>
        <p:txBody>
          <a:bodyPr wrap="square">
            <a:spAutoFit/>
          </a:bodyPr>
          <a:lstStyle/>
          <a:p>
            <a:r>
              <a:rPr lang="en-US" sz="2000" dirty="0">
                <a:solidFill>
                  <a:srgbClr val="0070C0"/>
                </a:solidFill>
              </a:rPr>
              <a:t>T</a:t>
            </a:r>
            <a:r>
              <a:rPr lang="vi-VN" sz="2000" dirty="0">
                <a:solidFill>
                  <a:srgbClr val="0070C0"/>
                </a:solidFill>
              </a:rPr>
              <a:t>iếp tục thực hiện </a:t>
            </a:r>
            <a:r>
              <a:rPr lang="vi-VN" sz="2000" dirty="0">
                <a:solidFill>
                  <a:srgbClr val="FF0000"/>
                </a:solidFill>
              </a:rPr>
              <a:t>Nghị quyết số 29-NQ/TW</a:t>
            </a:r>
            <a:r>
              <a:rPr lang="vi-VN" sz="2000" dirty="0"/>
              <a:t> </a:t>
            </a:r>
            <a:r>
              <a:rPr lang="vi-VN" sz="2000" dirty="0">
                <a:solidFill>
                  <a:srgbClr val="0070C0"/>
                </a:solidFill>
              </a:rPr>
              <a:t>ngày 04/11/2013 của Ban Chấp hành Trung ương Đảng, </a:t>
            </a:r>
            <a:r>
              <a:rPr lang="vi-VN" sz="2000" dirty="0">
                <a:solidFill>
                  <a:srgbClr val="FF0000"/>
                </a:solidFill>
              </a:rPr>
              <a:t>Nghị quyết số 44/NQ-CP</a:t>
            </a:r>
            <a:r>
              <a:rPr lang="vi-VN" sz="2000" dirty="0"/>
              <a:t> </a:t>
            </a:r>
            <a:r>
              <a:rPr lang="vi-VN" sz="2000" dirty="0">
                <a:solidFill>
                  <a:srgbClr val="0070C0"/>
                </a:solidFill>
              </a:rPr>
              <a:t>ngày 09/6/2014 của Chính phủ </a:t>
            </a:r>
            <a:r>
              <a:rPr lang="vi-VN" sz="2000" dirty="0">
                <a:solidFill>
                  <a:srgbClr val="FF0000"/>
                </a:solidFill>
              </a:rPr>
              <a:t>về đổi mới căn bản,  toàn diện giáo dục và đào tạo</a:t>
            </a:r>
            <a:r>
              <a:rPr lang="en-US" sz="2000" dirty="0">
                <a:solidFill>
                  <a:srgbClr val="FF0000"/>
                </a:solidFill>
              </a:rPr>
              <a:t>;</a:t>
            </a:r>
          </a:p>
        </p:txBody>
      </p:sp>
      <p:sp>
        <p:nvSpPr>
          <p:cNvPr id="31" name="Rectangle 30">
            <a:extLst>
              <a:ext uri="{FF2B5EF4-FFF2-40B4-BE49-F238E27FC236}">
                <a16:creationId xmlns="" xmlns:a16="http://schemas.microsoft.com/office/drawing/2014/main" id="{8EB5DE66-FBEA-4648-BB5B-3E8AC1A6AB0E}"/>
              </a:ext>
            </a:extLst>
          </p:cNvPr>
          <p:cNvSpPr/>
          <p:nvPr/>
        </p:nvSpPr>
        <p:spPr>
          <a:xfrm>
            <a:off x="878029" y="3496893"/>
            <a:ext cx="7776469" cy="1631216"/>
          </a:xfrm>
          <a:prstGeom prst="rect">
            <a:avLst/>
          </a:prstGeom>
        </p:spPr>
        <p:txBody>
          <a:bodyPr wrap="square">
            <a:spAutoFit/>
          </a:bodyPr>
          <a:lstStyle/>
          <a:p>
            <a:r>
              <a:rPr lang="vi-VN" sz="2000" dirty="0">
                <a:solidFill>
                  <a:srgbClr val="FF0000"/>
                </a:solidFill>
              </a:rPr>
              <a:t>Nghị quyết số 88/2014/QH13</a:t>
            </a:r>
            <a:r>
              <a:rPr lang="vi-VN" sz="2000" dirty="0">
                <a:solidFill>
                  <a:srgbClr val="0070C0"/>
                </a:solidFill>
              </a:rPr>
              <a:t> ngày 28/11/2014 của Quốc hội khóa XIII, </a:t>
            </a:r>
            <a:r>
              <a:rPr lang="vi-VN" sz="2000" dirty="0">
                <a:solidFill>
                  <a:srgbClr val="FF0000"/>
                </a:solidFill>
              </a:rPr>
              <a:t>Nghị quyết số 51/2017/QH14 </a:t>
            </a:r>
            <a:r>
              <a:rPr lang="vi-VN" sz="2000" dirty="0">
                <a:solidFill>
                  <a:srgbClr val="0070C0"/>
                </a:solidFill>
              </a:rPr>
              <a:t>ngày 21/11/2017 của Quốc hội khóa XIV và </a:t>
            </a:r>
            <a:r>
              <a:rPr lang="vi-VN" sz="2000" dirty="0">
                <a:solidFill>
                  <a:srgbClr val="FF0000"/>
                </a:solidFill>
              </a:rPr>
              <a:t>Chỉ thị số 16/CT-TTg </a:t>
            </a:r>
            <a:r>
              <a:rPr lang="vi-VN" sz="2000" dirty="0">
                <a:solidFill>
                  <a:srgbClr val="0070C0"/>
                </a:solidFill>
              </a:rPr>
              <a:t>ngày 18/6/2018 của Thủ tướng Chính phủ </a:t>
            </a:r>
            <a:r>
              <a:rPr lang="vi-VN" sz="2000" dirty="0">
                <a:solidFill>
                  <a:srgbClr val="FF0000"/>
                </a:solidFill>
              </a:rPr>
              <a:t>về đổi mới chương trình, sách giáo khoa giáo dục phổ thông</a:t>
            </a:r>
            <a:r>
              <a:rPr lang="en-US" sz="2000" dirty="0">
                <a:solidFill>
                  <a:srgbClr val="FF0000"/>
                </a:solidFill>
              </a:rPr>
              <a:t>;</a:t>
            </a:r>
            <a:endParaRPr lang="en-US" sz="2000" dirty="0"/>
          </a:p>
        </p:txBody>
      </p:sp>
      <p:sp>
        <p:nvSpPr>
          <p:cNvPr id="32" name="Rectangle 31">
            <a:extLst>
              <a:ext uri="{FF2B5EF4-FFF2-40B4-BE49-F238E27FC236}">
                <a16:creationId xmlns="" xmlns:a16="http://schemas.microsoft.com/office/drawing/2014/main" id="{AC47482C-40C3-4194-98B2-6603CE4EB2E0}"/>
              </a:ext>
            </a:extLst>
          </p:cNvPr>
          <p:cNvSpPr/>
          <p:nvPr/>
        </p:nvSpPr>
        <p:spPr>
          <a:xfrm>
            <a:off x="913836" y="5589240"/>
            <a:ext cx="7704856" cy="707886"/>
          </a:xfrm>
          <a:prstGeom prst="rect">
            <a:avLst/>
          </a:prstGeom>
        </p:spPr>
        <p:txBody>
          <a:bodyPr wrap="square">
            <a:spAutoFit/>
          </a:bodyPr>
          <a:lstStyle/>
          <a:p>
            <a:r>
              <a:rPr lang="vi-VN" sz="2000" dirty="0">
                <a:solidFill>
                  <a:srgbClr val="0070C0"/>
                </a:solidFill>
              </a:rPr>
              <a:t>Thực hiện quy định kế hoạch thời gian của UBND Thành phố và tình hình thực tế</a:t>
            </a:r>
            <a:r>
              <a:rPr lang="en-US" sz="2000" dirty="0"/>
              <a:t>.</a:t>
            </a:r>
          </a:p>
        </p:txBody>
      </p:sp>
    </p:spTree>
    <p:extLst>
      <p:ext uri="{BB962C8B-B14F-4D97-AF65-F5344CB8AC3E}">
        <p14:creationId xmlns:p14="http://schemas.microsoft.com/office/powerpoint/2010/main" val="156287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a:hlinkClick r:id="rId2" action="ppaction://hlinksldjump"/>
          </p:cNvPr>
          <p:cNvSpPr/>
          <p:nvPr/>
        </p:nvSpPr>
        <p:spPr>
          <a:xfrm flipH="1">
            <a:off x="8388424" y="6311000"/>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p>
        </p:txBody>
      </p:sp>
      <p:sp>
        <p:nvSpPr>
          <p:cNvPr id="6" name="Rectangle 5">
            <a:extLst>
              <a:ext uri="{FF2B5EF4-FFF2-40B4-BE49-F238E27FC236}">
                <a16:creationId xmlns="" xmlns:a16="http://schemas.microsoft.com/office/drawing/2014/main" id="{55D64A7C-36E1-4E26-A962-F68B626AE919}"/>
              </a:ext>
            </a:extLst>
          </p:cNvPr>
          <p:cNvSpPr/>
          <p:nvPr/>
        </p:nvSpPr>
        <p:spPr>
          <a:xfrm>
            <a:off x="323528" y="44624"/>
            <a:ext cx="7200800" cy="369332"/>
          </a:xfrm>
          <a:prstGeom prst="rect">
            <a:avLst/>
          </a:prstGeom>
        </p:spPr>
        <p:txBody>
          <a:bodyPr wrap="square">
            <a:spAutoFit/>
          </a:bodyPr>
          <a:lstStyle/>
          <a:p>
            <a:pPr>
              <a:spcBef>
                <a:spcPts val="600"/>
              </a:spcBef>
            </a:pPr>
            <a:r>
              <a:rPr lang="en-US" b="1" dirty="0">
                <a:solidFill>
                  <a:schemeClr val="accent6">
                    <a:lumMod val="75000"/>
                  </a:schemeClr>
                </a:solidFill>
              </a:rPr>
              <a:t>4</a:t>
            </a:r>
            <a:r>
              <a:rPr lang="vi-VN" b="1" dirty="0">
                <a:solidFill>
                  <a:schemeClr val="accent6">
                    <a:lumMod val="75000"/>
                  </a:schemeClr>
                </a:solidFill>
              </a:rPr>
              <a:t>. Đẩy mạnh công tác truyền thông về giáo dục tiểu học </a:t>
            </a:r>
          </a:p>
        </p:txBody>
      </p:sp>
      <p:graphicFrame>
        <p:nvGraphicFramePr>
          <p:cNvPr id="7" name="Content Placeholder 3">
            <a:extLst>
              <a:ext uri="{FF2B5EF4-FFF2-40B4-BE49-F238E27FC236}">
                <a16:creationId xmlns="" xmlns:a16="http://schemas.microsoft.com/office/drawing/2014/main" id="{2B4D1806-6221-4F7B-B98D-31DFC9C6D6F5}"/>
              </a:ext>
            </a:extLst>
          </p:cNvPr>
          <p:cNvGraphicFramePr>
            <a:graphicFrameLocks/>
          </p:cNvGraphicFramePr>
          <p:nvPr>
            <p:extLst>
              <p:ext uri="{D42A27DB-BD31-4B8C-83A1-F6EECF244321}">
                <p14:modId xmlns:p14="http://schemas.microsoft.com/office/powerpoint/2010/main" val="2296873506"/>
              </p:ext>
            </p:extLst>
          </p:nvPr>
        </p:nvGraphicFramePr>
        <p:xfrm>
          <a:off x="457200" y="548680"/>
          <a:ext cx="8229600" cy="55774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80989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9626" y="188640"/>
            <a:ext cx="3833101" cy="969496"/>
          </a:xfrm>
          <a:prstGeom prst="rect">
            <a:avLst/>
          </a:prstGeom>
          <a:noFill/>
        </p:spPr>
        <p:txBody>
          <a:bodyPr wrap="none" lIns="91440" tIns="45720" rIns="91440" bIns="45720">
            <a:spAutoFit/>
          </a:bodyPr>
          <a:lstStyle/>
          <a:p>
            <a:pPr algn="ctr"/>
            <a:r>
              <a:rPr lang="vi-VN" sz="2600" b="1" cap="all" dirty="0">
                <a:ln w="9000" cmpd="sng">
                  <a:solidFill>
                    <a:schemeClr val="accent4">
                      <a:shade val="50000"/>
                      <a:satMod val="120000"/>
                    </a:schemeClr>
                  </a:solidFill>
                  <a:prstDash val="solid"/>
                </a:ln>
                <a:solidFill>
                  <a:srgbClr val="0070C0"/>
                </a:solidFill>
                <a:effectLst>
                  <a:reflection blurRad="12700" stA="28000" endPos="45000" dist="1000" dir="5400000" sy="-100000" algn="bl" rotWithShape="0"/>
                </a:effectLst>
              </a:rPr>
              <a:t>KẾ HOẠCH CÔNG TÁC</a:t>
            </a:r>
          </a:p>
          <a:p>
            <a:pPr algn="ctr">
              <a:spcBef>
                <a:spcPts val="600"/>
              </a:spcBef>
            </a:pPr>
            <a:r>
              <a:rPr lang="vi-VN" sz="2600" b="1" cap="all" dirty="0">
                <a:ln w="9000" cmpd="sng">
                  <a:solidFill>
                    <a:schemeClr val="accent4">
                      <a:shade val="50000"/>
                      <a:satMod val="120000"/>
                    </a:schemeClr>
                  </a:solidFill>
                  <a:prstDash val="solid"/>
                </a:ln>
                <a:solidFill>
                  <a:srgbClr val="0070C0"/>
                </a:solidFill>
                <a:effectLst>
                  <a:reflection blurRad="12700" stA="28000" endPos="45000" dist="1000" dir="5400000" sy="-100000" algn="bl" rotWithShape="0"/>
                </a:effectLst>
              </a:rPr>
              <a:t>NĂM HỌC 2019 – 2020</a:t>
            </a:r>
          </a:p>
        </p:txBody>
      </p:sp>
      <p:sp>
        <p:nvSpPr>
          <p:cNvPr id="4" name="Rectangle 3"/>
          <p:cNvSpPr/>
          <p:nvPr/>
        </p:nvSpPr>
        <p:spPr>
          <a:xfrm>
            <a:off x="197711" y="1329596"/>
            <a:ext cx="4799712" cy="400110"/>
          </a:xfrm>
          <a:prstGeom prst="rect">
            <a:avLst/>
          </a:prstGeom>
        </p:spPr>
        <p:txBody>
          <a:bodyPr wrap="none">
            <a:spAutoFit/>
          </a:bodyPr>
          <a:lstStyle/>
          <a:p>
            <a:r>
              <a:rPr lang="vi-VN" sz="2000" b="1" dirty="0">
                <a:solidFill>
                  <a:srgbClr val="FF0000"/>
                </a:solidFill>
              </a:rPr>
              <a:t>I. </a:t>
            </a:r>
            <a:r>
              <a:rPr lang="vi-VN" sz="2000" b="1" u="sng" dirty="0">
                <a:solidFill>
                  <a:srgbClr val="FF0000"/>
                </a:solidFill>
              </a:rPr>
              <a:t>MỤC TIÊU – NHIỆM VỤ TRỌNG TÂM</a:t>
            </a:r>
          </a:p>
        </p:txBody>
      </p:sp>
      <p:sp>
        <p:nvSpPr>
          <p:cNvPr id="5" name="Rectangle 4">
            <a:hlinkClick r:id="rId2" action="ppaction://hlinksldjump"/>
          </p:cNvPr>
          <p:cNvSpPr/>
          <p:nvPr/>
        </p:nvSpPr>
        <p:spPr>
          <a:xfrm>
            <a:off x="528404" y="1727846"/>
            <a:ext cx="1507144" cy="400110"/>
          </a:xfrm>
          <a:prstGeom prst="rect">
            <a:avLst/>
          </a:prstGeom>
        </p:spPr>
        <p:txBody>
          <a:bodyPr wrap="none">
            <a:spAutoFit/>
          </a:bodyPr>
          <a:lstStyle/>
          <a:p>
            <a:pPr lvl="0"/>
            <a:r>
              <a:rPr lang="vi-VN" sz="2000" b="1" dirty="0">
                <a:solidFill>
                  <a:srgbClr val="7030A0"/>
                </a:solidFill>
              </a:rPr>
              <a:t>1. Mục tiêu</a:t>
            </a:r>
            <a:endParaRPr lang="vi-VN" sz="2000" dirty="0">
              <a:solidFill>
                <a:srgbClr val="7030A0"/>
              </a:solidFill>
            </a:endParaRPr>
          </a:p>
        </p:txBody>
      </p:sp>
      <p:sp>
        <p:nvSpPr>
          <p:cNvPr id="6" name="Rectangle 5">
            <a:hlinkClick r:id="rId3" action="ppaction://hlinksldjump" highlightClick="1"/>
          </p:cNvPr>
          <p:cNvSpPr/>
          <p:nvPr/>
        </p:nvSpPr>
        <p:spPr>
          <a:xfrm>
            <a:off x="568915" y="2063147"/>
            <a:ext cx="3029997" cy="400110"/>
          </a:xfrm>
          <a:prstGeom prst="rect">
            <a:avLst/>
          </a:prstGeom>
        </p:spPr>
        <p:txBody>
          <a:bodyPr wrap="none">
            <a:spAutoFit/>
          </a:bodyPr>
          <a:lstStyle/>
          <a:p>
            <a:r>
              <a:rPr lang="vi-VN" sz="2000" b="1" dirty="0">
                <a:solidFill>
                  <a:srgbClr val="7030A0"/>
                </a:solidFill>
              </a:rPr>
              <a:t>2. Nhiệm vụ trọng tâm </a:t>
            </a:r>
          </a:p>
        </p:txBody>
      </p:sp>
      <p:sp>
        <p:nvSpPr>
          <p:cNvPr id="10" name="Rectangle 9"/>
          <p:cNvSpPr/>
          <p:nvPr/>
        </p:nvSpPr>
        <p:spPr>
          <a:xfrm>
            <a:off x="232483" y="2512540"/>
            <a:ext cx="3443763" cy="400110"/>
          </a:xfrm>
          <a:prstGeom prst="rect">
            <a:avLst/>
          </a:prstGeom>
        </p:spPr>
        <p:txBody>
          <a:bodyPr wrap="none">
            <a:spAutoFit/>
          </a:bodyPr>
          <a:lstStyle/>
          <a:p>
            <a:r>
              <a:rPr lang="vi-VN" sz="2000" b="1" dirty="0">
                <a:solidFill>
                  <a:srgbClr val="FF0000"/>
                </a:solidFill>
              </a:rPr>
              <a:t>II. </a:t>
            </a:r>
            <a:r>
              <a:rPr lang="vi-VN" sz="2000" b="1" u="sng" dirty="0">
                <a:solidFill>
                  <a:srgbClr val="FF0000"/>
                </a:solidFill>
              </a:rPr>
              <a:t>BIỆN PHÁP THỰC HIỆN</a:t>
            </a:r>
            <a:endParaRPr lang="vi-VN" sz="2000" dirty="0">
              <a:solidFill>
                <a:srgbClr val="FF0000"/>
              </a:solidFill>
            </a:endParaRPr>
          </a:p>
        </p:txBody>
      </p:sp>
      <p:sp>
        <p:nvSpPr>
          <p:cNvPr id="12" name="Rectangle 11">
            <a:hlinkClick r:id="rId4" action="ppaction://hlinksldjump"/>
          </p:cNvPr>
          <p:cNvSpPr/>
          <p:nvPr/>
        </p:nvSpPr>
        <p:spPr>
          <a:xfrm>
            <a:off x="566273" y="2941521"/>
            <a:ext cx="7772231" cy="400110"/>
          </a:xfrm>
          <a:prstGeom prst="rect">
            <a:avLst/>
          </a:prstGeom>
        </p:spPr>
        <p:txBody>
          <a:bodyPr wrap="square">
            <a:spAutoFit/>
          </a:bodyPr>
          <a:lstStyle/>
          <a:p>
            <a:pPr algn="just"/>
            <a:r>
              <a:rPr lang="vi-VN" sz="2000" b="1" dirty="0">
                <a:solidFill>
                  <a:srgbClr val="7030A0"/>
                </a:solidFill>
              </a:rPr>
              <a:t>1. Thực hiện Chương trình giáo dục</a:t>
            </a:r>
          </a:p>
        </p:txBody>
      </p:sp>
      <p:sp>
        <p:nvSpPr>
          <p:cNvPr id="14" name="Rectangle 13">
            <a:hlinkClick r:id="rId5" action="ppaction://hlinksldjump"/>
          </p:cNvPr>
          <p:cNvSpPr/>
          <p:nvPr/>
        </p:nvSpPr>
        <p:spPr>
          <a:xfrm>
            <a:off x="566273" y="3341631"/>
            <a:ext cx="8038175" cy="1015663"/>
          </a:xfrm>
          <a:prstGeom prst="rect">
            <a:avLst/>
          </a:prstGeom>
        </p:spPr>
        <p:txBody>
          <a:bodyPr wrap="square">
            <a:spAutoFit/>
          </a:bodyPr>
          <a:lstStyle/>
          <a:p>
            <a:pPr algn="just"/>
            <a:r>
              <a:rPr lang="vi-VN" sz="2000" b="1" dirty="0">
                <a:solidFill>
                  <a:srgbClr val="7030A0"/>
                </a:solidFill>
              </a:rPr>
              <a:t>2. Duy trì, củng cố kết quả phổ cập giáo dục tiểu học, đảm bảo hiệu quả kiểm định chất lượng giáo dục, xây dựng trường đạt chuẩn quốc gia và quy hoạch hợp lý mạng lưới trường, lớp</a:t>
            </a:r>
          </a:p>
        </p:txBody>
      </p:sp>
      <p:sp>
        <p:nvSpPr>
          <p:cNvPr id="15" name="Rectangle 14">
            <a:hlinkClick r:id="rId6" action="ppaction://hlinksldjump"/>
          </p:cNvPr>
          <p:cNvSpPr/>
          <p:nvPr/>
        </p:nvSpPr>
        <p:spPr>
          <a:xfrm>
            <a:off x="627023" y="4357294"/>
            <a:ext cx="7977425" cy="707886"/>
          </a:xfrm>
          <a:prstGeom prst="rect">
            <a:avLst/>
          </a:prstGeom>
        </p:spPr>
        <p:txBody>
          <a:bodyPr wrap="square">
            <a:spAutoFit/>
          </a:bodyPr>
          <a:lstStyle/>
          <a:p>
            <a:pPr algn="just"/>
            <a:r>
              <a:rPr lang="vi-VN" sz="2000" b="1" dirty="0">
                <a:solidFill>
                  <a:srgbClr val="7030A0"/>
                </a:solidFill>
              </a:rPr>
              <a:t>3. Chuẩn bị thực hiện Chương trình giáo dục phổ thông ban hành theo Thông tư số 32/2018/TT-BGDĐT đối với cấp tiểu học</a:t>
            </a:r>
          </a:p>
        </p:txBody>
      </p:sp>
      <p:sp>
        <p:nvSpPr>
          <p:cNvPr id="17" name="Rectangle 16">
            <a:hlinkClick r:id="rId7" action="ppaction://hlinksldjump"/>
          </p:cNvPr>
          <p:cNvSpPr/>
          <p:nvPr/>
        </p:nvSpPr>
        <p:spPr>
          <a:xfrm>
            <a:off x="311566" y="5185100"/>
            <a:ext cx="8436897" cy="400110"/>
          </a:xfrm>
          <a:prstGeom prst="rect">
            <a:avLst/>
          </a:prstGeom>
        </p:spPr>
        <p:txBody>
          <a:bodyPr wrap="square">
            <a:spAutoFit/>
          </a:bodyPr>
          <a:lstStyle/>
          <a:p>
            <a:r>
              <a:rPr lang="vi-VN" sz="2000" b="1" dirty="0">
                <a:solidFill>
                  <a:srgbClr val="FF0000"/>
                </a:solidFill>
              </a:rPr>
              <a:t>III. </a:t>
            </a:r>
            <a:r>
              <a:rPr lang="vi-VN" sz="2000" b="1" u="sng" dirty="0">
                <a:solidFill>
                  <a:srgbClr val="FF0000"/>
                </a:solidFill>
              </a:rPr>
              <a:t>PHÂN CÔNG NHIỆM VỤ THÀNH VIÊN PHÒNG GD TIỂU HỌC</a:t>
            </a:r>
            <a:endParaRPr lang="vi-VN" sz="2000" b="1" dirty="0">
              <a:solidFill>
                <a:srgbClr val="FF0000"/>
              </a:solidFill>
            </a:endParaRPr>
          </a:p>
        </p:txBody>
      </p:sp>
      <p:sp>
        <p:nvSpPr>
          <p:cNvPr id="18" name="Rectangle 17">
            <a:hlinkClick r:id="" action="ppaction://noaction"/>
          </p:cNvPr>
          <p:cNvSpPr/>
          <p:nvPr/>
        </p:nvSpPr>
        <p:spPr>
          <a:xfrm>
            <a:off x="306289" y="5661248"/>
            <a:ext cx="8280920" cy="400110"/>
          </a:xfrm>
          <a:prstGeom prst="rect">
            <a:avLst/>
          </a:prstGeom>
        </p:spPr>
        <p:txBody>
          <a:bodyPr wrap="square">
            <a:spAutoFit/>
          </a:bodyPr>
          <a:lstStyle/>
          <a:p>
            <a:r>
              <a:rPr lang="vi-VN" sz="2000" b="1" dirty="0">
                <a:solidFill>
                  <a:srgbClr val="FF0000"/>
                </a:solidFill>
              </a:rPr>
              <a:t>IV. </a:t>
            </a:r>
            <a:r>
              <a:rPr lang="vi-VN" sz="2000" b="1" u="sng" dirty="0">
                <a:solidFill>
                  <a:srgbClr val="FF0000"/>
                </a:solidFill>
              </a:rPr>
              <a:t>LỊCH CÔNG TÁC TỪNG THÁNG NĂM HỌC 2019 - 2020</a:t>
            </a:r>
          </a:p>
        </p:txBody>
      </p:sp>
    </p:spTree>
    <p:extLst>
      <p:ext uri="{BB962C8B-B14F-4D97-AF65-F5344CB8AC3E}">
        <p14:creationId xmlns:p14="http://schemas.microsoft.com/office/powerpoint/2010/main" val="101078046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5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17"/>
                    </p:tgtEl>
                  </p:cond>
                </p:stCondLst>
                <p:endSync evt="end" delay="0">
                  <p:rtn val="all"/>
                </p:endSync>
                <p:childTnLst>
                  <p:par>
                    <p:cTn id="11" fill="hold">
                      <p:stCondLst>
                        <p:cond delay="0"/>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7"/>
                  </p:tgtEl>
                </p:cond>
              </p:nextCondLst>
            </p:seq>
          </p:childTnLst>
        </p:cTn>
      </p:par>
    </p:tnLst>
    <p:bldLst>
      <p:bldP spid="17"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a:hlinkClick r:id="" action="ppaction://noaction"/>
          </p:cNvPr>
          <p:cNvSpPr/>
          <p:nvPr/>
        </p:nvSpPr>
        <p:spPr>
          <a:xfrm flipH="1">
            <a:off x="8388424" y="6453336"/>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graphicFrame>
        <p:nvGraphicFramePr>
          <p:cNvPr id="7" name="Diagram 6">
            <a:extLst>
              <a:ext uri="{FF2B5EF4-FFF2-40B4-BE49-F238E27FC236}">
                <a16:creationId xmlns="" xmlns:a16="http://schemas.microsoft.com/office/drawing/2014/main" id="{8CFE6CE3-E054-4590-95B7-23325D6E5248}"/>
              </a:ext>
            </a:extLst>
          </p:cNvPr>
          <p:cNvGraphicFramePr/>
          <p:nvPr>
            <p:extLst>
              <p:ext uri="{D42A27DB-BD31-4B8C-83A1-F6EECF244321}">
                <p14:modId xmlns:p14="http://schemas.microsoft.com/office/powerpoint/2010/main" val="709324216"/>
              </p:ext>
            </p:extLst>
          </p:nvPr>
        </p:nvGraphicFramePr>
        <p:xfrm>
          <a:off x="467544" y="260648"/>
          <a:ext cx="8496944"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4919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9626" y="188640"/>
            <a:ext cx="3833101" cy="969496"/>
          </a:xfrm>
          <a:prstGeom prst="rect">
            <a:avLst/>
          </a:prstGeom>
          <a:noFill/>
        </p:spPr>
        <p:txBody>
          <a:bodyPr wrap="none" lIns="91440" tIns="45720" rIns="91440" bIns="45720">
            <a:spAutoFit/>
          </a:bodyPr>
          <a:lstStyle/>
          <a:p>
            <a:pPr algn="ctr"/>
            <a:r>
              <a:rPr lang="vi-VN" sz="2600" b="1" cap="all" dirty="0">
                <a:ln w="9000" cmpd="sng">
                  <a:solidFill>
                    <a:schemeClr val="accent4">
                      <a:shade val="50000"/>
                      <a:satMod val="120000"/>
                    </a:schemeClr>
                  </a:solidFill>
                  <a:prstDash val="solid"/>
                </a:ln>
                <a:solidFill>
                  <a:srgbClr val="0070C0"/>
                </a:solidFill>
                <a:effectLst>
                  <a:reflection blurRad="12700" stA="28000" endPos="45000" dist="1000" dir="5400000" sy="-100000" algn="bl" rotWithShape="0"/>
                </a:effectLst>
              </a:rPr>
              <a:t>KẾ HOẠCH CÔNG TÁC</a:t>
            </a:r>
          </a:p>
          <a:p>
            <a:pPr algn="ctr">
              <a:spcBef>
                <a:spcPts val="600"/>
              </a:spcBef>
            </a:pPr>
            <a:r>
              <a:rPr lang="vi-VN" sz="2600" b="1" cap="all" dirty="0">
                <a:ln w="9000" cmpd="sng">
                  <a:solidFill>
                    <a:schemeClr val="accent4">
                      <a:shade val="50000"/>
                      <a:satMod val="120000"/>
                    </a:schemeClr>
                  </a:solidFill>
                  <a:prstDash val="solid"/>
                </a:ln>
                <a:solidFill>
                  <a:srgbClr val="0070C0"/>
                </a:solidFill>
                <a:effectLst>
                  <a:reflection blurRad="12700" stA="28000" endPos="45000" dist="1000" dir="5400000" sy="-100000" algn="bl" rotWithShape="0"/>
                </a:effectLst>
              </a:rPr>
              <a:t>NĂM HỌC 2019 – 2020</a:t>
            </a:r>
          </a:p>
        </p:txBody>
      </p:sp>
      <p:sp>
        <p:nvSpPr>
          <p:cNvPr id="4" name="Rectangle 3"/>
          <p:cNvSpPr/>
          <p:nvPr/>
        </p:nvSpPr>
        <p:spPr>
          <a:xfrm>
            <a:off x="197711" y="1329596"/>
            <a:ext cx="4799712" cy="400110"/>
          </a:xfrm>
          <a:prstGeom prst="rect">
            <a:avLst/>
          </a:prstGeom>
        </p:spPr>
        <p:txBody>
          <a:bodyPr wrap="none">
            <a:spAutoFit/>
          </a:bodyPr>
          <a:lstStyle/>
          <a:p>
            <a:r>
              <a:rPr lang="vi-VN" sz="2000" b="1" dirty="0">
                <a:solidFill>
                  <a:srgbClr val="FF0000"/>
                </a:solidFill>
              </a:rPr>
              <a:t>I. </a:t>
            </a:r>
            <a:r>
              <a:rPr lang="vi-VN" sz="2000" b="1" u="sng" dirty="0">
                <a:solidFill>
                  <a:srgbClr val="FF0000"/>
                </a:solidFill>
              </a:rPr>
              <a:t>MỤC TIÊU – NHIỆM VỤ TRỌNG TÂM</a:t>
            </a:r>
          </a:p>
        </p:txBody>
      </p:sp>
      <p:sp>
        <p:nvSpPr>
          <p:cNvPr id="5" name="Rectangle 4">
            <a:hlinkClick r:id="rId2" action="ppaction://hlinksldjump"/>
          </p:cNvPr>
          <p:cNvSpPr/>
          <p:nvPr/>
        </p:nvSpPr>
        <p:spPr>
          <a:xfrm>
            <a:off x="528404" y="1727846"/>
            <a:ext cx="1507144" cy="400110"/>
          </a:xfrm>
          <a:prstGeom prst="rect">
            <a:avLst/>
          </a:prstGeom>
        </p:spPr>
        <p:txBody>
          <a:bodyPr wrap="none">
            <a:spAutoFit/>
          </a:bodyPr>
          <a:lstStyle/>
          <a:p>
            <a:pPr lvl="0"/>
            <a:r>
              <a:rPr lang="vi-VN" sz="2000" b="1" dirty="0">
                <a:solidFill>
                  <a:srgbClr val="7030A0"/>
                </a:solidFill>
              </a:rPr>
              <a:t>1. Mục tiêu</a:t>
            </a:r>
            <a:endParaRPr lang="vi-VN" sz="2000" dirty="0">
              <a:solidFill>
                <a:srgbClr val="7030A0"/>
              </a:solidFill>
            </a:endParaRPr>
          </a:p>
        </p:txBody>
      </p:sp>
      <p:sp>
        <p:nvSpPr>
          <p:cNvPr id="6" name="Rectangle 5">
            <a:hlinkClick r:id="rId3" action="ppaction://hlinksldjump" highlightClick="1"/>
          </p:cNvPr>
          <p:cNvSpPr/>
          <p:nvPr/>
        </p:nvSpPr>
        <p:spPr>
          <a:xfrm>
            <a:off x="568915" y="2063147"/>
            <a:ext cx="3029997" cy="400110"/>
          </a:xfrm>
          <a:prstGeom prst="rect">
            <a:avLst/>
          </a:prstGeom>
        </p:spPr>
        <p:txBody>
          <a:bodyPr wrap="none">
            <a:spAutoFit/>
          </a:bodyPr>
          <a:lstStyle/>
          <a:p>
            <a:r>
              <a:rPr lang="vi-VN" sz="2000" b="1" dirty="0">
                <a:solidFill>
                  <a:srgbClr val="7030A0"/>
                </a:solidFill>
              </a:rPr>
              <a:t>2. Nhiệm vụ trọng tâm </a:t>
            </a:r>
          </a:p>
        </p:txBody>
      </p:sp>
      <p:sp>
        <p:nvSpPr>
          <p:cNvPr id="10" name="Rectangle 9"/>
          <p:cNvSpPr/>
          <p:nvPr/>
        </p:nvSpPr>
        <p:spPr>
          <a:xfrm>
            <a:off x="232483" y="2512540"/>
            <a:ext cx="3443763" cy="400110"/>
          </a:xfrm>
          <a:prstGeom prst="rect">
            <a:avLst/>
          </a:prstGeom>
        </p:spPr>
        <p:txBody>
          <a:bodyPr wrap="none">
            <a:spAutoFit/>
          </a:bodyPr>
          <a:lstStyle/>
          <a:p>
            <a:r>
              <a:rPr lang="vi-VN" sz="2000" b="1">
                <a:solidFill>
                  <a:srgbClr val="FF0000"/>
                </a:solidFill>
              </a:rPr>
              <a:t>II. </a:t>
            </a:r>
            <a:r>
              <a:rPr lang="vi-VN" sz="2000" b="1" u="sng">
                <a:solidFill>
                  <a:srgbClr val="FF0000"/>
                </a:solidFill>
              </a:rPr>
              <a:t>BIỆN PHÁP THỰC HIỆN</a:t>
            </a:r>
            <a:endParaRPr lang="vi-VN" sz="2000">
              <a:solidFill>
                <a:srgbClr val="FF0000"/>
              </a:solidFill>
            </a:endParaRPr>
          </a:p>
        </p:txBody>
      </p:sp>
      <p:sp>
        <p:nvSpPr>
          <p:cNvPr id="12" name="Rectangle 11">
            <a:hlinkClick r:id="rId4" action="ppaction://hlinksldjump"/>
          </p:cNvPr>
          <p:cNvSpPr/>
          <p:nvPr/>
        </p:nvSpPr>
        <p:spPr>
          <a:xfrm>
            <a:off x="566273" y="2941521"/>
            <a:ext cx="7772231" cy="400110"/>
          </a:xfrm>
          <a:prstGeom prst="rect">
            <a:avLst/>
          </a:prstGeom>
        </p:spPr>
        <p:txBody>
          <a:bodyPr wrap="square">
            <a:spAutoFit/>
          </a:bodyPr>
          <a:lstStyle/>
          <a:p>
            <a:pPr algn="just"/>
            <a:r>
              <a:rPr lang="vi-VN" sz="2000" b="1" dirty="0">
                <a:solidFill>
                  <a:srgbClr val="7030A0"/>
                </a:solidFill>
              </a:rPr>
              <a:t>1. Thực hiện Chương trình giáo dục</a:t>
            </a:r>
          </a:p>
        </p:txBody>
      </p:sp>
    </p:spTree>
    <p:extLst>
      <p:ext uri="{BB962C8B-B14F-4D97-AF65-F5344CB8AC3E}">
        <p14:creationId xmlns:p14="http://schemas.microsoft.com/office/powerpoint/2010/main" val="230362150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5"/>
                    </p:tgtEl>
                  </p:cond>
                </p:stCondLst>
                <p:endSync evt="end" delay="0">
                  <p:rtn val="all"/>
                </p:endSync>
                <p:childTnLst>
                  <p:par>
                    <p:cTn id="11" fill="hold">
                      <p:stCondLst>
                        <p:cond delay="0"/>
                      </p:stCondLst>
                      <p:childTnLst>
                        <p:par>
                          <p:cTn id="12" fill="hold">
                            <p:stCondLst>
                              <p:cond delay="0"/>
                            </p:stCondLst>
                            <p:childTnLst>
                              <p:par>
                                <p:cTn id="13" presetID="42" presetClass="entr" presetSubtype="0" fill="hold" grpId="0" nodeType="clickEffect">
                                  <p:stCondLst>
                                    <p:cond delay="50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5"/>
                  </p:tgtEl>
                </p:cond>
              </p:nextCondLst>
            </p:seq>
            <p:seq concurrent="1" nextAc="seek">
              <p:cTn id="18" restart="whenNotActive" fill="hold" evtFilter="cancelBubble" nodeType="interactiveSeq">
                <p:stCondLst>
                  <p:cond evt="onClick" delay="0">
                    <p:tgtEl>
                      <p:spTgt spid="6"/>
                    </p:tgtEl>
                  </p:cond>
                </p:stCondLst>
                <p:endSync evt="end" delay="0">
                  <p:rtn val="all"/>
                </p:endSync>
                <p:childTnLst>
                  <p:par>
                    <p:cTn id="19" fill="hold">
                      <p:stCondLst>
                        <p:cond delay="0"/>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1000" fill="hold"/>
                                        <p:tgtEl>
                                          <p:spTgt spid="10"/>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6"/>
                  </p:tgtEl>
                </p:cond>
              </p:nextCondLst>
            </p:seq>
          </p:childTnLst>
        </p:cTn>
      </p:par>
    </p:tnLst>
    <p:bldLst>
      <p:bldP spid="5" grpId="0"/>
      <p:bldP spid="6" grpId="0"/>
      <p:bldP spid="10"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9565" y="188640"/>
            <a:ext cx="4476867" cy="369332"/>
          </a:xfrm>
          <a:prstGeom prst="rect">
            <a:avLst/>
          </a:prstGeom>
        </p:spPr>
        <p:txBody>
          <a:bodyPr wrap="none">
            <a:spAutoFit/>
          </a:bodyPr>
          <a:lstStyle/>
          <a:p>
            <a:r>
              <a:rPr lang="vi-VN" b="1" dirty="0">
                <a:solidFill>
                  <a:srgbClr val="FF0000"/>
                </a:solidFill>
              </a:rPr>
              <a:t>I. </a:t>
            </a:r>
            <a:r>
              <a:rPr lang="vi-VN" b="1" u="sng" dirty="0">
                <a:solidFill>
                  <a:srgbClr val="FF0000"/>
                </a:solidFill>
              </a:rPr>
              <a:t>MỤC TIÊU – NHIỆM VỤ TRỌNG TÂM</a:t>
            </a:r>
          </a:p>
        </p:txBody>
      </p:sp>
      <p:sp>
        <p:nvSpPr>
          <p:cNvPr id="5" name="Rectangle 4"/>
          <p:cNvSpPr/>
          <p:nvPr/>
        </p:nvSpPr>
        <p:spPr>
          <a:xfrm>
            <a:off x="539552" y="575038"/>
            <a:ext cx="1377300" cy="369332"/>
          </a:xfrm>
          <a:prstGeom prst="rect">
            <a:avLst/>
          </a:prstGeom>
        </p:spPr>
        <p:txBody>
          <a:bodyPr wrap="none">
            <a:spAutoFit/>
          </a:bodyPr>
          <a:lstStyle/>
          <a:p>
            <a:pPr lvl="0"/>
            <a:r>
              <a:rPr lang="vi-VN" b="1" dirty="0">
                <a:solidFill>
                  <a:srgbClr val="7030A0"/>
                </a:solidFill>
              </a:rPr>
              <a:t>1. Mục tiêu</a:t>
            </a:r>
            <a:endParaRPr lang="vi-VN" dirty="0">
              <a:solidFill>
                <a:srgbClr val="7030A0"/>
              </a:solidFill>
            </a:endParaRPr>
          </a:p>
        </p:txBody>
      </p:sp>
      <p:sp>
        <p:nvSpPr>
          <p:cNvPr id="2" name="Right Arrow 1">
            <a:hlinkClick r:id="rId2" action="ppaction://hlinksldjump"/>
          </p:cNvPr>
          <p:cNvSpPr/>
          <p:nvPr/>
        </p:nvSpPr>
        <p:spPr>
          <a:xfrm flipH="1">
            <a:off x="8388424" y="6311000"/>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graphicFrame>
        <p:nvGraphicFramePr>
          <p:cNvPr id="7" name="Diagram 6">
            <a:extLst>
              <a:ext uri="{FF2B5EF4-FFF2-40B4-BE49-F238E27FC236}">
                <a16:creationId xmlns="" xmlns:a16="http://schemas.microsoft.com/office/drawing/2014/main" id="{2B2071A6-9ACB-4155-907D-ACE4A2B0A27F}"/>
              </a:ext>
            </a:extLst>
          </p:cNvPr>
          <p:cNvGraphicFramePr/>
          <p:nvPr>
            <p:extLst>
              <p:ext uri="{D42A27DB-BD31-4B8C-83A1-F6EECF244321}">
                <p14:modId xmlns:p14="http://schemas.microsoft.com/office/powerpoint/2010/main" val="2479355883"/>
              </p:ext>
            </p:extLst>
          </p:nvPr>
        </p:nvGraphicFramePr>
        <p:xfrm>
          <a:off x="107504" y="782851"/>
          <a:ext cx="8928992" cy="60671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7345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ight Arrow 8">
            <a:hlinkClick r:id="rId2" action="ppaction://hlinksldjump"/>
          </p:cNvPr>
          <p:cNvSpPr/>
          <p:nvPr/>
        </p:nvSpPr>
        <p:spPr>
          <a:xfrm flipH="1">
            <a:off x="8388424" y="6311000"/>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Rectangle 6">
            <a:extLst>
              <a:ext uri="{FF2B5EF4-FFF2-40B4-BE49-F238E27FC236}">
                <a16:creationId xmlns="" xmlns:a16="http://schemas.microsoft.com/office/drawing/2014/main" id="{E16E2CF6-4BB6-4229-B9DD-502685700382}"/>
              </a:ext>
            </a:extLst>
          </p:cNvPr>
          <p:cNvSpPr/>
          <p:nvPr/>
        </p:nvSpPr>
        <p:spPr>
          <a:xfrm>
            <a:off x="323528" y="232906"/>
            <a:ext cx="2813591" cy="369332"/>
          </a:xfrm>
          <a:prstGeom prst="rect">
            <a:avLst/>
          </a:prstGeom>
        </p:spPr>
        <p:txBody>
          <a:bodyPr wrap="none">
            <a:spAutoFit/>
          </a:bodyPr>
          <a:lstStyle/>
          <a:p>
            <a:r>
              <a:rPr lang="vi-VN" b="1" dirty="0">
                <a:solidFill>
                  <a:srgbClr val="7030A0"/>
                </a:solidFill>
              </a:rPr>
              <a:t>2.  Nhiệm vụ trọng tâm </a:t>
            </a:r>
          </a:p>
        </p:txBody>
      </p:sp>
      <p:graphicFrame>
        <p:nvGraphicFramePr>
          <p:cNvPr id="8" name="Content Placeholder 3">
            <a:extLst>
              <a:ext uri="{FF2B5EF4-FFF2-40B4-BE49-F238E27FC236}">
                <a16:creationId xmlns="" xmlns:a16="http://schemas.microsoft.com/office/drawing/2014/main" id="{A1AF94F7-D555-4B8E-8A3A-DFC9286DD772}"/>
              </a:ext>
            </a:extLst>
          </p:cNvPr>
          <p:cNvGraphicFramePr>
            <a:graphicFrameLocks/>
          </p:cNvGraphicFramePr>
          <p:nvPr>
            <p:extLst>
              <p:ext uri="{D42A27DB-BD31-4B8C-83A1-F6EECF244321}">
                <p14:modId xmlns:p14="http://schemas.microsoft.com/office/powerpoint/2010/main" val="1411423248"/>
              </p:ext>
            </p:extLst>
          </p:nvPr>
        </p:nvGraphicFramePr>
        <p:xfrm>
          <a:off x="395536" y="332656"/>
          <a:ext cx="8291264" cy="6292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49542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61621A-97A9-4DD8-9CAC-D00FDF45B624}"/>
              </a:ext>
            </a:extLst>
          </p:cNvPr>
          <p:cNvSpPr>
            <a:spLocks noGrp="1"/>
          </p:cNvSpPr>
          <p:nvPr>
            <p:ph type="title"/>
          </p:nvPr>
        </p:nvSpPr>
        <p:spPr>
          <a:xfrm>
            <a:off x="457200" y="332656"/>
            <a:ext cx="8435280" cy="1066130"/>
          </a:xfrm>
        </p:spPr>
        <p:txBody>
          <a:bodyPr>
            <a:normAutofit fontScale="90000"/>
          </a:bodyPr>
          <a:lstStyle/>
          <a:p>
            <a:r>
              <a:rPr lang="en-US" sz="2000" b="1" dirty="0">
                <a:solidFill>
                  <a:schemeClr val="accent6">
                    <a:lumMod val="75000"/>
                  </a:schemeClr>
                </a:solidFill>
              </a:rPr>
              <a:t/>
            </a:r>
            <a:br>
              <a:rPr lang="en-US" sz="2000" b="1" dirty="0">
                <a:solidFill>
                  <a:schemeClr val="accent6">
                    <a:lumMod val="75000"/>
                  </a:schemeClr>
                </a:solidFill>
              </a:rPr>
            </a:br>
            <a:r>
              <a:rPr lang="en-US" sz="2000" b="1" dirty="0">
                <a:solidFill>
                  <a:schemeClr val="accent6">
                    <a:lumMod val="75000"/>
                  </a:schemeClr>
                </a:solidFill>
              </a:rPr>
              <a:t/>
            </a:r>
            <a:br>
              <a:rPr lang="en-US" sz="2000" b="1" dirty="0">
                <a:solidFill>
                  <a:schemeClr val="accent6">
                    <a:lumMod val="75000"/>
                  </a:schemeClr>
                </a:solidFill>
              </a:rPr>
            </a:br>
            <a:r>
              <a:rPr lang="vi-VN" sz="2700" b="1" dirty="0">
                <a:solidFill>
                  <a:schemeClr val="accent6">
                    <a:lumMod val="75000"/>
                  </a:schemeClr>
                </a:solidFill>
              </a:rPr>
              <a:t>2.2. Duy trì, củng cố kết quả phổ cập giáo dục tiểu học, đảm bảo hiệu quả kiểm định chất lượng giáo dục, xây dựng trường đạt chuẩn quốc gia và quy hoạch hợp lý mạng lưới trường, lớp</a:t>
            </a:r>
            <a:r>
              <a:rPr lang="vi-VN" b="1" dirty="0">
                <a:solidFill>
                  <a:schemeClr val="accent6">
                    <a:lumMod val="75000"/>
                  </a:schemeClr>
                </a:solidFill>
              </a:rPr>
              <a:t/>
            </a:r>
            <a:br>
              <a:rPr lang="vi-VN" b="1" dirty="0">
                <a:solidFill>
                  <a:schemeClr val="accent6">
                    <a:lumMod val="75000"/>
                  </a:schemeClr>
                </a:solidFill>
              </a:rPr>
            </a:br>
            <a:endParaRPr lang="en-US" dirty="0"/>
          </a:p>
        </p:txBody>
      </p:sp>
      <p:graphicFrame>
        <p:nvGraphicFramePr>
          <p:cNvPr id="4" name="Content Placeholder 3">
            <a:extLst>
              <a:ext uri="{FF2B5EF4-FFF2-40B4-BE49-F238E27FC236}">
                <a16:creationId xmlns="" xmlns:a16="http://schemas.microsoft.com/office/drawing/2014/main" id="{8AADBE44-0636-45A9-99BC-AA393CCB91B5}"/>
              </a:ext>
            </a:extLst>
          </p:cNvPr>
          <p:cNvGraphicFramePr>
            <a:graphicFrameLocks noGrp="1"/>
          </p:cNvGraphicFramePr>
          <p:nvPr>
            <p:ph idx="1"/>
            <p:extLst>
              <p:ext uri="{D42A27DB-BD31-4B8C-83A1-F6EECF244321}">
                <p14:modId xmlns:p14="http://schemas.microsoft.com/office/powerpoint/2010/main" val="414157195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8652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ight Arrow 8">
            <a:hlinkClick r:id="rId2" action="ppaction://hlinksldjump"/>
          </p:cNvPr>
          <p:cNvSpPr/>
          <p:nvPr/>
        </p:nvSpPr>
        <p:spPr>
          <a:xfrm flipH="1">
            <a:off x="8388424" y="6311000"/>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Rectangle 5">
            <a:extLst>
              <a:ext uri="{FF2B5EF4-FFF2-40B4-BE49-F238E27FC236}">
                <a16:creationId xmlns="" xmlns:a16="http://schemas.microsoft.com/office/drawing/2014/main" id="{FF9B6B91-9DC3-4527-81EE-3F1E6C17B84B}"/>
              </a:ext>
            </a:extLst>
          </p:cNvPr>
          <p:cNvSpPr/>
          <p:nvPr/>
        </p:nvSpPr>
        <p:spPr>
          <a:xfrm>
            <a:off x="755576" y="188640"/>
            <a:ext cx="8064896" cy="646331"/>
          </a:xfrm>
          <a:prstGeom prst="rect">
            <a:avLst/>
          </a:prstGeom>
        </p:spPr>
        <p:txBody>
          <a:bodyPr wrap="square">
            <a:spAutoFit/>
          </a:bodyPr>
          <a:lstStyle/>
          <a:p>
            <a:r>
              <a:rPr lang="vi-VN" b="1" dirty="0">
                <a:solidFill>
                  <a:schemeClr val="accent6">
                    <a:lumMod val="75000"/>
                  </a:schemeClr>
                </a:solidFill>
              </a:rPr>
              <a:t>2.3. Chuẩn bị thực hiện Chương trình giáo dục phổ thông ban hành theo Thông tư số 32/2018/TT-BGDĐT đối với cấp tiểu học</a:t>
            </a:r>
            <a:endParaRPr lang="en-US" dirty="0"/>
          </a:p>
        </p:txBody>
      </p:sp>
      <p:graphicFrame>
        <p:nvGraphicFramePr>
          <p:cNvPr id="8" name="Content Placeholder 4">
            <a:extLst>
              <a:ext uri="{FF2B5EF4-FFF2-40B4-BE49-F238E27FC236}">
                <a16:creationId xmlns="" xmlns:a16="http://schemas.microsoft.com/office/drawing/2014/main" id="{14B25A32-B69D-43C2-80C1-4A10B33FAB60}"/>
              </a:ext>
            </a:extLst>
          </p:cNvPr>
          <p:cNvGraphicFramePr>
            <a:graphicFrameLocks/>
          </p:cNvGraphicFramePr>
          <p:nvPr>
            <p:extLst>
              <p:ext uri="{D42A27DB-BD31-4B8C-83A1-F6EECF244321}">
                <p14:modId xmlns:p14="http://schemas.microsoft.com/office/powerpoint/2010/main" val="2612336852"/>
              </p:ext>
            </p:extLst>
          </p:nvPr>
        </p:nvGraphicFramePr>
        <p:xfrm>
          <a:off x="555002" y="1052736"/>
          <a:ext cx="8229600"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985837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3038652" cy="369332"/>
          </a:xfrm>
          <a:prstGeom prst="rect">
            <a:avLst/>
          </a:prstGeom>
        </p:spPr>
        <p:txBody>
          <a:bodyPr wrap="none">
            <a:spAutoFit/>
          </a:bodyPr>
          <a:lstStyle/>
          <a:p>
            <a:r>
              <a:rPr lang="vi-VN" b="1" dirty="0">
                <a:solidFill>
                  <a:srgbClr val="FF0000"/>
                </a:solidFill>
              </a:rPr>
              <a:t>II. BIỆN PHÁP THỰC HIỆN</a:t>
            </a:r>
            <a:endParaRPr lang="vi-VN" dirty="0">
              <a:solidFill>
                <a:srgbClr val="FF0000"/>
              </a:solidFill>
            </a:endParaRPr>
          </a:p>
        </p:txBody>
      </p:sp>
      <p:sp>
        <p:nvSpPr>
          <p:cNvPr id="3" name="Rectangle 2"/>
          <p:cNvSpPr/>
          <p:nvPr/>
        </p:nvSpPr>
        <p:spPr>
          <a:xfrm>
            <a:off x="611560" y="557972"/>
            <a:ext cx="3616696" cy="369332"/>
          </a:xfrm>
          <a:prstGeom prst="rect">
            <a:avLst/>
          </a:prstGeom>
        </p:spPr>
        <p:txBody>
          <a:bodyPr wrap="none">
            <a:spAutoFit/>
          </a:bodyPr>
          <a:lstStyle/>
          <a:p>
            <a:r>
              <a:rPr lang="vi-VN" b="1" dirty="0">
                <a:solidFill>
                  <a:srgbClr val="7030A0"/>
                </a:solidFill>
              </a:rPr>
              <a:t>1. T</a:t>
            </a:r>
            <a:r>
              <a:rPr lang="nl-NL" b="1" dirty="0">
                <a:solidFill>
                  <a:srgbClr val="7030A0"/>
                </a:solidFill>
              </a:rPr>
              <a:t>hực hiện Chương trình giáo dục</a:t>
            </a:r>
            <a:endParaRPr lang="vi-VN" dirty="0">
              <a:solidFill>
                <a:srgbClr val="7030A0"/>
              </a:solidFill>
            </a:endParaRPr>
          </a:p>
        </p:txBody>
      </p:sp>
      <p:sp>
        <p:nvSpPr>
          <p:cNvPr id="5" name="Rectangle 4">
            <a:extLst>
              <a:ext uri="{FF2B5EF4-FFF2-40B4-BE49-F238E27FC236}">
                <a16:creationId xmlns="" xmlns:a16="http://schemas.microsoft.com/office/drawing/2014/main" id="{432827A3-123F-472A-846F-5281114B1930}"/>
              </a:ext>
            </a:extLst>
          </p:cNvPr>
          <p:cNvSpPr/>
          <p:nvPr/>
        </p:nvSpPr>
        <p:spPr>
          <a:xfrm>
            <a:off x="539552" y="927304"/>
            <a:ext cx="8227034" cy="646331"/>
          </a:xfrm>
          <a:prstGeom prst="rect">
            <a:avLst/>
          </a:prstGeom>
        </p:spPr>
        <p:txBody>
          <a:bodyPr wrap="square">
            <a:spAutoFit/>
          </a:bodyPr>
          <a:lstStyle/>
          <a:p>
            <a:pPr algn="just">
              <a:spcBef>
                <a:spcPts val="600"/>
              </a:spcBef>
              <a:spcAft>
                <a:spcPts val="600"/>
              </a:spcAft>
            </a:pPr>
            <a:r>
              <a:rPr lang="vi-VN" b="1" i="1" dirty="0">
                <a:solidFill>
                  <a:schemeClr val="accent6">
                    <a:lumMod val="75000"/>
                  </a:schemeClr>
                </a:solidFill>
                <a:latin typeface="Arial" panose="020B0604020202020204" pitchFamily="34" charset="0"/>
                <a:cs typeface="Arial" panose="020B0604020202020204" pitchFamily="34" charset="0"/>
              </a:rPr>
              <a:t>1.1. </a:t>
            </a:r>
            <a:r>
              <a:rPr lang="nb-NO" b="1" i="1" dirty="0">
                <a:solidFill>
                  <a:schemeClr val="accent6">
                    <a:lumMod val="75000"/>
                  </a:schemeClr>
                </a:solidFill>
                <a:latin typeface="Arial" panose="020B0604020202020204" pitchFamily="34" charset="0"/>
                <a:cs typeface="Arial" panose="020B0604020202020204" pitchFamily="34" charset="0"/>
              </a:rPr>
              <a:t>Chỉ đạo thực hiện chương trình, kế hoạch giáo dục </a:t>
            </a:r>
            <a:r>
              <a:rPr lang="vi-VN" b="1" i="1" dirty="0">
                <a:solidFill>
                  <a:schemeClr val="accent6">
                    <a:lumMod val="75000"/>
                  </a:schemeClr>
                </a:solidFill>
                <a:latin typeface="Arial" panose="020B0604020202020204" pitchFamily="34" charset="0"/>
                <a:cs typeface="Arial" panose="020B0604020202020204" pitchFamily="34" charset="0"/>
              </a:rPr>
              <a:t>theo định hướng ph</a:t>
            </a:r>
            <a:r>
              <a:rPr lang="nb-NO" b="1" i="1" dirty="0">
                <a:solidFill>
                  <a:schemeClr val="accent6">
                    <a:lumMod val="75000"/>
                  </a:schemeClr>
                </a:solidFill>
                <a:latin typeface="Arial" panose="020B0604020202020204" pitchFamily="34" charset="0"/>
                <a:cs typeface="Arial" panose="020B0604020202020204" pitchFamily="34" charset="0"/>
              </a:rPr>
              <a:t>át tri</a:t>
            </a:r>
            <a:r>
              <a:rPr lang="vi-VN" b="1" i="1" dirty="0">
                <a:solidFill>
                  <a:schemeClr val="accent6">
                    <a:lumMod val="75000"/>
                  </a:schemeClr>
                </a:solidFill>
                <a:latin typeface="Arial" panose="020B0604020202020204" pitchFamily="34" charset="0"/>
                <a:cs typeface="Arial" panose="020B0604020202020204" pitchFamily="34" charset="0"/>
              </a:rPr>
              <a:t>ển năng lực học sinh</a:t>
            </a:r>
            <a:endParaRPr lang="vi-VN" dirty="0">
              <a:solidFill>
                <a:schemeClr val="accent6">
                  <a:lumMod val="75000"/>
                </a:schemeClr>
              </a:solidFill>
              <a:latin typeface="Arial" panose="020B0604020202020204" pitchFamily="34" charset="0"/>
              <a:cs typeface="Arial" panose="020B0604020202020204" pitchFamily="34" charset="0"/>
            </a:endParaRPr>
          </a:p>
        </p:txBody>
      </p:sp>
      <p:graphicFrame>
        <p:nvGraphicFramePr>
          <p:cNvPr id="4" name="Diagram 3">
            <a:extLst>
              <a:ext uri="{FF2B5EF4-FFF2-40B4-BE49-F238E27FC236}">
                <a16:creationId xmlns="" xmlns:a16="http://schemas.microsoft.com/office/drawing/2014/main" id="{B1157FA6-87AF-439B-B674-EAA79214AB62}"/>
              </a:ext>
            </a:extLst>
          </p:cNvPr>
          <p:cNvGraphicFramePr/>
          <p:nvPr>
            <p:extLst>
              <p:ext uri="{D42A27DB-BD31-4B8C-83A1-F6EECF244321}">
                <p14:modId xmlns:p14="http://schemas.microsoft.com/office/powerpoint/2010/main" val="1766517767"/>
              </p:ext>
            </p:extLst>
          </p:nvPr>
        </p:nvGraphicFramePr>
        <p:xfrm>
          <a:off x="287524" y="1805265"/>
          <a:ext cx="8676964" cy="4502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8583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52862E-CB3F-4AAC-AA30-C8CB6A03705D}"/>
              </a:ext>
            </a:extLst>
          </p:cNvPr>
          <p:cNvSpPr>
            <a:spLocks noGrp="1"/>
          </p:cNvSpPr>
          <p:nvPr>
            <p:ph type="title"/>
          </p:nvPr>
        </p:nvSpPr>
        <p:spPr/>
        <p:txBody>
          <a:bodyPr>
            <a:normAutofit fontScale="90000"/>
          </a:bodyPr>
          <a:lstStyle/>
          <a:p>
            <a:r>
              <a:rPr lang="vi-VN" sz="2000" b="1" i="1" dirty="0">
                <a:solidFill>
                  <a:schemeClr val="accent6">
                    <a:lumMod val="75000"/>
                  </a:schemeClr>
                </a:solidFill>
                <a:latin typeface="Arial" panose="020B0604020202020204" pitchFamily="34" charset="0"/>
                <a:cs typeface="Arial" panose="020B0604020202020204" pitchFamily="34" charset="0"/>
              </a:rPr>
              <a:t>1.</a:t>
            </a:r>
            <a:r>
              <a:rPr lang="nb-NO" sz="2000" b="1" i="1" dirty="0">
                <a:solidFill>
                  <a:schemeClr val="accent6">
                    <a:lumMod val="75000"/>
                  </a:schemeClr>
                </a:solidFill>
                <a:latin typeface="Arial" panose="020B0604020202020204" pitchFamily="34" charset="0"/>
                <a:cs typeface="Arial" panose="020B0604020202020204" pitchFamily="34" charset="0"/>
              </a:rPr>
              <a:t>2. Đổi mới phương pháp, hình thức tổ chức dạy học và </a:t>
            </a:r>
            <a:r>
              <a:rPr lang="nl-NL" sz="2000" b="1" i="1" dirty="0">
                <a:solidFill>
                  <a:schemeClr val="accent6">
                    <a:lumMod val="75000"/>
                  </a:schemeClr>
                </a:solidFill>
                <a:latin typeface="Arial" panose="020B0604020202020204" pitchFamily="34" charset="0"/>
                <a:cs typeface="Arial" panose="020B0604020202020204" pitchFamily="34" charset="0"/>
              </a:rPr>
              <a:t>đánh giá học sinh tiểu học</a:t>
            </a:r>
            <a:r>
              <a:rPr lang="vi-VN" dirty="0">
                <a:solidFill>
                  <a:schemeClr val="accent6">
                    <a:lumMod val="75000"/>
                  </a:schemeClr>
                </a:solidFill>
                <a:latin typeface="Arial" panose="020B0604020202020204" pitchFamily="34" charset="0"/>
                <a:cs typeface="Arial" panose="020B0604020202020204" pitchFamily="34" charset="0"/>
              </a:rPr>
              <a:t/>
            </a:r>
            <a:br>
              <a:rPr lang="vi-VN" dirty="0">
                <a:solidFill>
                  <a:schemeClr val="accent6">
                    <a:lumMod val="75000"/>
                  </a:schemeClr>
                </a:solidFill>
                <a:latin typeface="Arial" panose="020B0604020202020204" pitchFamily="34" charset="0"/>
                <a:cs typeface="Arial" panose="020B0604020202020204" pitchFamily="34" charset="0"/>
              </a:rPr>
            </a:br>
            <a:endParaRPr lang="en-US" dirty="0"/>
          </a:p>
        </p:txBody>
      </p:sp>
      <p:graphicFrame>
        <p:nvGraphicFramePr>
          <p:cNvPr id="10" name="Content Placeholder 9">
            <a:extLst>
              <a:ext uri="{FF2B5EF4-FFF2-40B4-BE49-F238E27FC236}">
                <a16:creationId xmlns="" xmlns:a16="http://schemas.microsoft.com/office/drawing/2014/main" id="{4188B56C-B7FD-45F2-AAF5-991ED5E20D7F}"/>
              </a:ext>
            </a:extLst>
          </p:cNvPr>
          <p:cNvGraphicFramePr>
            <a:graphicFrameLocks noGrp="1"/>
          </p:cNvGraphicFramePr>
          <p:nvPr>
            <p:ph idx="1"/>
            <p:extLst>
              <p:ext uri="{D42A27DB-BD31-4B8C-83A1-F6EECF244321}">
                <p14:modId xmlns:p14="http://schemas.microsoft.com/office/powerpoint/2010/main" val="498698106"/>
              </p:ext>
            </p:extLst>
          </p:nvPr>
        </p:nvGraphicFramePr>
        <p:xfrm>
          <a:off x="457200" y="836712"/>
          <a:ext cx="8507288"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3555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TM03457485[[fn=Mesh]]</Template>
  <TotalTime>1223</TotalTime>
  <Words>3017</Words>
  <Application>Microsoft Office PowerPoint</Application>
  <PresentationFormat>On-screen Show (4:3)</PresentationFormat>
  <Paragraphs>225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  2.2. Duy trì, củng cố kết quả phổ cập giáo dục tiểu học, đảm bảo hiệu quả kiểm định chất lượng giáo dục, xây dựng trường đạt chuẩn quốc gia và quy hoạch hợp lý mạng lưới trường, lớp </vt:lpstr>
      <vt:lpstr>PowerPoint Presentation</vt:lpstr>
      <vt:lpstr>PowerPoint Presentation</vt:lpstr>
      <vt:lpstr>1.2. Đổi mới phương pháp, hình thức tổ chức dạy học và đánh giá học sinh tiểu học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Asus</cp:lastModifiedBy>
  <cp:revision>167</cp:revision>
  <dcterms:created xsi:type="dcterms:W3CDTF">2019-08-05T03:55:10Z</dcterms:created>
  <dcterms:modified xsi:type="dcterms:W3CDTF">2020-03-25T02:22:20Z</dcterms:modified>
</cp:coreProperties>
</file>