
<file path=[Content_Types].xml><?xml version="1.0" encoding="utf-8"?>
<Types xmlns="http://schemas.openxmlformats.org/package/2006/content-types">
  <Default Extension="png" ContentType="image/png"/>
  <Default Extension="wma" ContentType="audio/x-ms-wma"/>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93" r:id="rId2"/>
    <p:sldId id="294" r:id="rId3"/>
    <p:sldId id="305" r:id="rId4"/>
    <p:sldId id="257" r:id="rId5"/>
    <p:sldId id="260" r:id="rId6"/>
    <p:sldId id="295" r:id="rId7"/>
    <p:sldId id="296" r:id="rId8"/>
    <p:sldId id="297" r:id="rId9"/>
    <p:sldId id="299" r:id="rId10"/>
    <p:sldId id="301" r:id="rId11"/>
    <p:sldId id="303" r:id="rId12"/>
    <p:sldId id="304" r:id="rId13"/>
    <p:sldId id="290" r:id="rId1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CC"/>
    <a:srgbClr val="FF0066"/>
    <a:srgbClr val="3399FF"/>
    <a:srgbClr val="FF9900"/>
    <a:srgbClr val="00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06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06EEDB17-0C86-40A8-BF10-50D159C8FDEC}" type="datetimeFigureOut">
              <a:rPr lang="en-US"/>
              <a:pPr>
                <a:defRPr/>
              </a:pPr>
              <a:t>5/2/2020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a:lvl1pPr>
          </a:lstStyle>
          <a:p>
            <a:pPr>
              <a:defRPr/>
            </a:pPr>
            <a:fld id="{86EC683C-9D3A-4915-8FE2-0BF266E49348}" type="slidenum">
              <a:rPr lang="en-US"/>
              <a:pPr>
                <a:defRPr/>
              </a:pPr>
              <a:t>‹#›</a:t>
            </a:fld>
            <a:endParaRPr lang="en-US"/>
          </a:p>
        </p:txBody>
      </p:sp>
    </p:spTree>
    <p:extLst>
      <p:ext uri="{BB962C8B-B14F-4D97-AF65-F5344CB8AC3E}">
        <p14:creationId xmlns:p14="http://schemas.microsoft.com/office/powerpoint/2010/main" val="18431450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ABE246B-F08A-482F-86FA-43252FF31772}" type="slidenum">
              <a:rPr lang="en-US" altLang="en-US" smtClean="0"/>
              <a:pPr/>
              <a:t>3</a:t>
            </a:fld>
            <a:endParaRPr lang="en-US" altLang="en-US" smtClean="0"/>
          </a:p>
        </p:txBody>
      </p:sp>
      <p:sp>
        <p:nvSpPr>
          <p:cNvPr id="71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686855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FF7A1E-374A-468B-AE08-09C2AF8F78F7}" type="slidenum">
              <a:rPr lang="en-US"/>
              <a:pPr>
                <a:defRPr/>
              </a:pPr>
              <a:t>‹#›</a:t>
            </a:fld>
            <a:endParaRPr lang="en-US"/>
          </a:p>
        </p:txBody>
      </p:sp>
    </p:spTree>
    <p:extLst>
      <p:ext uri="{BB962C8B-B14F-4D97-AF65-F5344CB8AC3E}">
        <p14:creationId xmlns:p14="http://schemas.microsoft.com/office/powerpoint/2010/main" val="3436898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0C1E00-A645-4542-B4C6-C46709F9EBA8}" type="slidenum">
              <a:rPr lang="en-US"/>
              <a:pPr>
                <a:defRPr/>
              </a:pPr>
              <a:t>‹#›</a:t>
            </a:fld>
            <a:endParaRPr lang="en-US"/>
          </a:p>
        </p:txBody>
      </p:sp>
    </p:spTree>
    <p:extLst>
      <p:ext uri="{BB962C8B-B14F-4D97-AF65-F5344CB8AC3E}">
        <p14:creationId xmlns:p14="http://schemas.microsoft.com/office/powerpoint/2010/main" val="1239668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8D3350-90A0-407A-B2A8-5C8F7DF3E5B2}" type="slidenum">
              <a:rPr lang="en-US"/>
              <a:pPr>
                <a:defRPr/>
              </a:pPr>
              <a:t>‹#›</a:t>
            </a:fld>
            <a:endParaRPr lang="en-US"/>
          </a:p>
        </p:txBody>
      </p:sp>
    </p:spTree>
    <p:extLst>
      <p:ext uri="{BB962C8B-B14F-4D97-AF65-F5344CB8AC3E}">
        <p14:creationId xmlns:p14="http://schemas.microsoft.com/office/powerpoint/2010/main" val="1987812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921" y="275339"/>
            <a:ext cx="8229600" cy="58505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lvl1pPr>
          </a:lstStyle>
          <a:p>
            <a:pPr>
              <a:defRPr/>
            </a:pPr>
            <a:endParaRPr lang="vi-VN"/>
          </a:p>
        </p:txBody>
      </p:sp>
      <p:sp>
        <p:nvSpPr>
          <p:cNvPr id="4" name="Footer Placeholder 4"/>
          <p:cNvSpPr>
            <a:spLocks noGrp="1"/>
          </p:cNvSpPr>
          <p:nvPr>
            <p:ph type="ftr" sz="quarter" idx="11"/>
          </p:nvPr>
        </p:nvSpPr>
        <p:spPr/>
        <p:txBody>
          <a:bodyPr/>
          <a:lstStyle>
            <a:lvl1pPr>
              <a:defRPr/>
            </a:lvl1pPr>
          </a:lstStyle>
          <a:p>
            <a:pPr>
              <a:defRPr/>
            </a:pPr>
            <a:endParaRPr lang="vi-VN"/>
          </a:p>
        </p:txBody>
      </p:sp>
      <p:sp>
        <p:nvSpPr>
          <p:cNvPr id="5" name="Slide Number Placeholder 5"/>
          <p:cNvSpPr>
            <a:spLocks noGrp="1"/>
          </p:cNvSpPr>
          <p:nvPr>
            <p:ph type="sldNum" sz="quarter" idx="12"/>
          </p:nvPr>
        </p:nvSpPr>
        <p:spPr/>
        <p:txBody>
          <a:bodyPr/>
          <a:lstStyle>
            <a:lvl1pPr>
              <a:defRPr/>
            </a:lvl1pPr>
          </a:lstStyle>
          <a:p>
            <a:pPr>
              <a:defRPr/>
            </a:pPr>
            <a:fld id="{D81DDCDD-0C4C-444F-87CF-E4A5314A39F0}" type="slidenum">
              <a:rPr lang="en-US"/>
              <a:pPr>
                <a:defRPr/>
              </a:pPr>
              <a:t>‹#›</a:t>
            </a:fld>
            <a:endParaRPr lang="en-US"/>
          </a:p>
        </p:txBody>
      </p:sp>
    </p:spTree>
    <p:extLst>
      <p:ext uri="{BB962C8B-B14F-4D97-AF65-F5344CB8AC3E}">
        <p14:creationId xmlns:p14="http://schemas.microsoft.com/office/powerpoint/2010/main" val="3186597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096D60-CF20-49F5-8AC0-8D58E5FA18B3}" type="slidenum">
              <a:rPr lang="en-US"/>
              <a:pPr>
                <a:defRPr/>
              </a:pPr>
              <a:t>‹#›</a:t>
            </a:fld>
            <a:endParaRPr lang="en-US"/>
          </a:p>
        </p:txBody>
      </p:sp>
    </p:spTree>
    <p:extLst>
      <p:ext uri="{BB962C8B-B14F-4D97-AF65-F5344CB8AC3E}">
        <p14:creationId xmlns:p14="http://schemas.microsoft.com/office/powerpoint/2010/main" val="3224838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1BEDF8-50F4-4511-B4BE-C747E33269B8}" type="slidenum">
              <a:rPr lang="en-US"/>
              <a:pPr>
                <a:defRPr/>
              </a:pPr>
              <a:t>‹#›</a:t>
            </a:fld>
            <a:endParaRPr lang="en-US"/>
          </a:p>
        </p:txBody>
      </p:sp>
    </p:spTree>
    <p:extLst>
      <p:ext uri="{BB962C8B-B14F-4D97-AF65-F5344CB8AC3E}">
        <p14:creationId xmlns:p14="http://schemas.microsoft.com/office/powerpoint/2010/main" val="748628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9DB4D3-DED9-45C7-AF10-CB2FDF5A7E4D}" type="slidenum">
              <a:rPr lang="en-US"/>
              <a:pPr>
                <a:defRPr/>
              </a:pPr>
              <a:t>‹#›</a:t>
            </a:fld>
            <a:endParaRPr lang="en-US"/>
          </a:p>
        </p:txBody>
      </p:sp>
    </p:spTree>
    <p:extLst>
      <p:ext uri="{BB962C8B-B14F-4D97-AF65-F5344CB8AC3E}">
        <p14:creationId xmlns:p14="http://schemas.microsoft.com/office/powerpoint/2010/main" val="2946767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7860E8F-4429-4291-A3DA-71BE7189D252}" type="slidenum">
              <a:rPr lang="en-US"/>
              <a:pPr>
                <a:defRPr/>
              </a:pPr>
              <a:t>‹#›</a:t>
            </a:fld>
            <a:endParaRPr lang="en-US"/>
          </a:p>
        </p:txBody>
      </p:sp>
    </p:spTree>
    <p:extLst>
      <p:ext uri="{BB962C8B-B14F-4D97-AF65-F5344CB8AC3E}">
        <p14:creationId xmlns:p14="http://schemas.microsoft.com/office/powerpoint/2010/main" val="628630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B633BA9-6A67-4074-B64E-26E4BEE69FDB}" type="slidenum">
              <a:rPr lang="en-US"/>
              <a:pPr>
                <a:defRPr/>
              </a:pPr>
              <a:t>‹#›</a:t>
            </a:fld>
            <a:endParaRPr lang="en-US"/>
          </a:p>
        </p:txBody>
      </p:sp>
    </p:spTree>
    <p:extLst>
      <p:ext uri="{BB962C8B-B14F-4D97-AF65-F5344CB8AC3E}">
        <p14:creationId xmlns:p14="http://schemas.microsoft.com/office/powerpoint/2010/main" val="794136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E617C67-2393-44A1-BEA3-9339CFF2F06B}" type="slidenum">
              <a:rPr lang="en-US"/>
              <a:pPr>
                <a:defRPr/>
              </a:pPr>
              <a:t>‹#›</a:t>
            </a:fld>
            <a:endParaRPr lang="en-US"/>
          </a:p>
        </p:txBody>
      </p:sp>
    </p:spTree>
    <p:extLst>
      <p:ext uri="{BB962C8B-B14F-4D97-AF65-F5344CB8AC3E}">
        <p14:creationId xmlns:p14="http://schemas.microsoft.com/office/powerpoint/2010/main" val="911270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D6D131-F19B-4C1E-8C39-2C80ECC2A11E}" type="slidenum">
              <a:rPr lang="en-US"/>
              <a:pPr>
                <a:defRPr/>
              </a:pPr>
              <a:t>‹#›</a:t>
            </a:fld>
            <a:endParaRPr lang="en-US"/>
          </a:p>
        </p:txBody>
      </p:sp>
    </p:spTree>
    <p:extLst>
      <p:ext uri="{BB962C8B-B14F-4D97-AF65-F5344CB8AC3E}">
        <p14:creationId xmlns:p14="http://schemas.microsoft.com/office/powerpoint/2010/main" val="1841181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36F3B7E-CD59-447D-8DAA-B87024438DE7}" type="slidenum">
              <a:rPr lang="en-US"/>
              <a:pPr>
                <a:defRPr/>
              </a:pPr>
              <a:t>‹#›</a:t>
            </a:fld>
            <a:endParaRPr lang="en-US"/>
          </a:p>
        </p:txBody>
      </p:sp>
    </p:spTree>
    <p:extLst>
      <p:ext uri="{BB962C8B-B14F-4D97-AF65-F5344CB8AC3E}">
        <p14:creationId xmlns:p14="http://schemas.microsoft.com/office/powerpoint/2010/main" val="1553337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95511A65-58C5-4E76-8EE8-AEC8E151302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wma"/><Relationship Id="rId2" Type="http://schemas.microsoft.com/office/2007/relationships/media" Target="../media/media1.wma"/><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gif"/><Relationship Id="rId4"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audio" Target="../media/media10.wma"/><Relationship Id="rId7" Type="http://schemas.openxmlformats.org/officeDocument/2006/relationships/image" Target="../media/image2.png"/><Relationship Id="rId2" Type="http://schemas.microsoft.com/office/2007/relationships/media" Target="../media/media10.wma"/><Relationship Id="rId1" Type="http://schemas.openxmlformats.org/officeDocument/2006/relationships/tags" Target="../tags/tag9.xml"/><Relationship Id="rId6" Type="http://schemas.openxmlformats.org/officeDocument/2006/relationships/image" Target="../media/image5.png"/><Relationship Id="rId5" Type="http://schemas.openxmlformats.org/officeDocument/2006/relationships/image" Target="../media/image3.wmf"/><Relationship Id="rId4"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audio" Target="../media/media11.wma"/><Relationship Id="rId7" Type="http://schemas.openxmlformats.org/officeDocument/2006/relationships/image" Target="../media/image2.png"/><Relationship Id="rId2" Type="http://schemas.microsoft.com/office/2007/relationships/media" Target="../media/media11.wma"/><Relationship Id="rId1" Type="http://schemas.openxmlformats.org/officeDocument/2006/relationships/tags" Target="../tags/tag10.xml"/><Relationship Id="rId6" Type="http://schemas.openxmlformats.org/officeDocument/2006/relationships/image" Target="../media/image5.png"/><Relationship Id="rId5" Type="http://schemas.openxmlformats.org/officeDocument/2006/relationships/image" Target="../media/image3.wmf"/><Relationship Id="rId4"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audio" Target="../media/media12.wma"/><Relationship Id="rId7" Type="http://schemas.openxmlformats.org/officeDocument/2006/relationships/image" Target="../media/image2.png"/><Relationship Id="rId2" Type="http://schemas.microsoft.com/office/2007/relationships/media" Target="../media/media12.wma"/><Relationship Id="rId1" Type="http://schemas.openxmlformats.org/officeDocument/2006/relationships/tags" Target="../tags/tag11.xml"/><Relationship Id="rId6" Type="http://schemas.openxmlformats.org/officeDocument/2006/relationships/image" Target="../media/image5.png"/><Relationship Id="rId5" Type="http://schemas.openxmlformats.org/officeDocument/2006/relationships/image" Target="../media/image3.wmf"/><Relationship Id="rId4"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audio" Target="../media/media13.wma"/><Relationship Id="rId7" Type="http://schemas.openxmlformats.org/officeDocument/2006/relationships/image" Target="../media/image2.png"/><Relationship Id="rId2" Type="http://schemas.microsoft.com/office/2007/relationships/media" Target="../media/media13.wma"/><Relationship Id="rId1" Type="http://schemas.openxmlformats.org/officeDocument/2006/relationships/tags" Target="../tags/tag12.xml"/><Relationship Id="rId6" Type="http://schemas.openxmlformats.org/officeDocument/2006/relationships/image" Target="../media/image5.png"/><Relationship Id="rId5" Type="http://schemas.openxmlformats.org/officeDocument/2006/relationships/image" Target="../media/image9.jpeg"/><Relationship Id="rId4"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media2.wma"/><Relationship Id="rId7" Type="http://schemas.openxmlformats.org/officeDocument/2006/relationships/image" Target="../media/image5.png"/><Relationship Id="rId2" Type="http://schemas.microsoft.com/office/2007/relationships/media" Target="../media/media2.wma"/><Relationship Id="rId1" Type="http://schemas.openxmlformats.org/officeDocument/2006/relationships/tags" Target="../tags/tag2.xml"/><Relationship Id="rId6" Type="http://schemas.openxmlformats.org/officeDocument/2006/relationships/image" Target="../media/image4.jpeg"/><Relationship Id="rId5" Type="http://schemas.openxmlformats.org/officeDocument/2006/relationships/image" Target="../media/image3.wmf"/><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audio" Target="../media/media3.wma"/><Relationship Id="rId7" Type="http://schemas.openxmlformats.org/officeDocument/2006/relationships/image" Target="../media/image7.jpeg"/><Relationship Id="rId2" Type="http://schemas.microsoft.com/office/2007/relationships/media" Target="../media/media3.wma"/><Relationship Id="rId1" Type="http://schemas.openxmlformats.org/officeDocument/2006/relationships/tags" Target="../tags/tag3.xml"/><Relationship Id="rId6" Type="http://schemas.openxmlformats.org/officeDocument/2006/relationships/image" Target="../media/image6.gif"/><Relationship Id="rId5" Type="http://schemas.openxmlformats.org/officeDocument/2006/relationships/notesSlide" Target="../notesSlides/notesSlide1.xml"/><Relationship Id="rId10" Type="http://schemas.openxmlformats.org/officeDocument/2006/relationships/image" Target="../media/image2.png"/><Relationship Id="rId4" Type="http://schemas.openxmlformats.org/officeDocument/2006/relationships/slideLayout" Target="../slideLayouts/slideLayout2.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image" Target="../media/image2.png"/><Relationship Id="rId5" Type="http://schemas.openxmlformats.org/officeDocument/2006/relationships/image" Target="../media/image3.wmf"/><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audio" Target="../media/media5.wma"/><Relationship Id="rId7" Type="http://schemas.openxmlformats.org/officeDocument/2006/relationships/image" Target="../media/image2.png"/><Relationship Id="rId2" Type="http://schemas.microsoft.com/office/2007/relationships/media" Target="../media/media5.wma"/><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3.wmf"/><Relationship Id="rId4"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audio" Target="../media/media6.wma"/><Relationship Id="rId7" Type="http://schemas.openxmlformats.org/officeDocument/2006/relationships/image" Target="../media/image2.png"/><Relationship Id="rId2" Type="http://schemas.microsoft.com/office/2007/relationships/media" Target="../media/media6.wma"/><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image" Target="../media/image3.wmf"/><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audio" Target="../media/media7.wma"/><Relationship Id="rId7" Type="http://schemas.openxmlformats.org/officeDocument/2006/relationships/image" Target="../media/image2.png"/><Relationship Id="rId2" Type="http://schemas.microsoft.com/office/2007/relationships/media" Target="../media/media7.wma"/><Relationship Id="rId1" Type="http://schemas.openxmlformats.org/officeDocument/2006/relationships/tags" Target="../tags/tag6.xml"/><Relationship Id="rId6" Type="http://schemas.openxmlformats.org/officeDocument/2006/relationships/image" Target="../media/image5.png"/><Relationship Id="rId5" Type="http://schemas.openxmlformats.org/officeDocument/2006/relationships/image" Target="../media/image3.wmf"/><Relationship Id="rId4"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audio" Target="../media/media8.wma"/><Relationship Id="rId7" Type="http://schemas.openxmlformats.org/officeDocument/2006/relationships/image" Target="../media/image2.png"/><Relationship Id="rId2" Type="http://schemas.microsoft.com/office/2007/relationships/media" Target="../media/media8.wma"/><Relationship Id="rId1" Type="http://schemas.openxmlformats.org/officeDocument/2006/relationships/tags" Target="../tags/tag7.xml"/><Relationship Id="rId6" Type="http://schemas.openxmlformats.org/officeDocument/2006/relationships/image" Target="../media/image5.png"/><Relationship Id="rId5" Type="http://schemas.openxmlformats.org/officeDocument/2006/relationships/image" Target="../media/image3.wmf"/><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audio" Target="../media/media9.wma"/><Relationship Id="rId7" Type="http://schemas.openxmlformats.org/officeDocument/2006/relationships/image" Target="../media/image2.png"/><Relationship Id="rId2" Type="http://schemas.microsoft.com/office/2007/relationships/media" Target="../media/media9.wma"/><Relationship Id="rId1" Type="http://schemas.openxmlformats.org/officeDocument/2006/relationships/tags" Target="../tags/tag8.xml"/><Relationship Id="rId6" Type="http://schemas.openxmlformats.org/officeDocument/2006/relationships/image" Target="../media/image5.png"/><Relationship Id="rId5" Type="http://schemas.openxmlformats.org/officeDocument/2006/relationships/image" Target="../media/image3.wmf"/><Relationship Id="rId4"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7" descr="HinhDongLoGo14"/>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277225" y="5594350"/>
            <a:ext cx="8667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7" descr="HinhDongLoGo14"/>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0163" y="5564188"/>
            <a:ext cx="8667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7" descr="HinhDongLoGo14"/>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2400" y="0"/>
            <a:ext cx="8667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7" descr="HinhDongLoGo14"/>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115300" y="0"/>
            <a:ext cx="8667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1271513" y="152400"/>
            <a:ext cx="6569888" cy="1323439"/>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4000" b="1" dirty="0">
                <a:ln w="11430"/>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TRƯỜNG TIỂU HỌC HOÀNG HOA THÁM</a:t>
            </a:r>
          </a:p>
        </p:txBody>
      </p:sp>
      <p:sp>
        <p:nvSpPr>
          <p:cNvPr id="12" name="TextBox 11"/>
          <p:cNvSpPr txBox="1">
            <a:spLocks noChangeArrowheads="1"/>
          </p:cNvSpPr>
          <p:nvPr/>
        </p:nvSpPr>
        <p:spPr bwMode="auto">
          <a:xfrm>
            <a:off x="1981200" y="1981200"/>
            <a:ext cx="5638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b="1">
                <a:latin typeface="Times New Roman" panose="02020603050405020304" pitchFamily="18" charset="0"/>
                <a:cs typeface="Times New Roman" panose="02020603050405020304" pitchFamily="18" charset="0"/>
              </a:rPr>
              <a:t>TẬP ĐỌC LỚP 5</a:t>
            </a:r>
          </a:p>
        </p:txBody>
      </p:sp>
      <p:sp>
        <p:nvSpPr>
          <p:cNvPr id="13" name="TextBox 12"/>
          <p:cNvSpPr txBox="1">
            <a:spLocks noChangeArrowheads="1"/>
          </p:cNvSpPr>
          <p:nvPr/>
        </p:nvSpPr>
        <p:spPr bwMode="auto">
          <a:xfrm>
            <a:off x="1992313" y="3271838"/>
            <a:ext cx="512921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b="1" dirty="0" err="1">
                <a:solidFill>
                  <a:srgbClr val="FF0000"/>
                </a:solidFill>
                <a:latin typeface="Times New Roman" panose="02020603050405020304" pitchFamily="18" charset="0"/>
                <a:cs typeface="Times New Roman" panose="02020603050405020304" pitchFamily="18" charset="0"/>
              </a:rPr>
              <a:t>BÀI</a:t>
            </a:r>
            <a:r>
              <a:rPr lang="en-US" altLang="en-US" sz="4400" b="1" dirty="0">
                <a:solidFill>
                  <a:srgbClr val="FF0000"/>
                </a:solidFill>
                <a:latin typeface="Times New Roman" panose="02020603050405020304" pitchFamily="18" charset="0"/>
                <a:cs typeface="Times New Roman" panose="02020603050405020304" pitchFamily="18" charset="0"/>
              </a:rPr>
              <a:t> : </a:t>
            </a:r>
            <a:r>
              <a:rPr lang="en-US" altLang="en-US" sz="4400" b="1" dirty="0" err="1">
                <a:solidFill>
                  <a:srgbClr val="FF0000"/>
                </a:solidFill>
                <a:latin typeface="Times New Roman" panose="02020603050405020304" pitchFamily="18" charset="0"/>
                <a:cs typeface="Times New Roman" panose="02020603050405020304" pitchFamily="18" charset="0"/>
              </a:rPr>
              <a:t>ĐẤT</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NƯỚC</a:t>
            </a:r>
            <a:endParaRPr lang="en-US" altLang="en-US" sz="4400" b="1" dirty="0">
              <a:solidFill>
                <a:srgbClr val="FF0000"/>
              </a:solidFill>
              <a:latin typeface="Times New Roman" panose="02020603050405020304" pitchFamily="18" charset="0"/>
              <a:cs typeface="Times New Roman" panose="02020603050405020304" pitchFamily="18" charset="0"/>
            </a:endParaRPr>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0393"/>
    </mc:Choice>
    <mc:Fallback xmlns="">
      <p:transition spd="slow" advTm="103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3" fill="hold" display="0">
                  <p:stCondLst>
                    <p:cond delay="indefinite"/>
                  </p:stCondLst>
                  <p:endCondLst>
                    <p:cond evt="onStopAudio" delay="0">
                      <p:tgtEl>
                        <p:sldTgt/>
                      </p:tgtEl>
                    </p:cond>
                  </p:endCondLst>
                </p:cTn>
                <p:tgtEl>
                  <p:spTgt spid="2"/>
                </p:tgtEl>
              </p:cMediaNode>
            </p:audio>
          </p:childTnLst>
        </p:cTn>
      </p:par>
    </p:tnLst>
    <p:bldLst>
      <p:bldP spid="12"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8" name="Picture 403"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411163" y="4656138"/>
            <a:ext cx="1905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9"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972300" y="-266700"/>
            <a:ext cx="1905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408"/>
          <p:cNvSpPr txBox="1">
            <a:spLocks noChangeArrowheads="1"/>
          </p:cNvSpPr>
          <p:nvPr/>
        </p:nvSpPr>
        <p:spPr bwMode="auto">
          <a:xfrm>
            <a:off x="4483100" y="1111250"/>
            <a:ext cx="3200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i="1">
                <a:latin typeface="Times New Roman" panose="02020603050405020304" pitchFamily="18" charset="0"/>
                <a:cs typeface="Times New Roman" panose="02020603050405020304" pitchFamily="18" charset="0"/>
              </a:rPr>
              <a:t>Nguyễn Đình Thi</a:t>
            </a:r>
          </a:p>
        </p:txBody>
      </p:sp>
      <p:sp>
        <p:nvSpPr>
          <p:cNvPr id="14341" name="Text Box 406"/>
          <p:cNvSpPr txBox="1">
            <a:spLocks noChangeArrowheads="1"/>
          </p:cNvSpPr>
          <p:nvPr/>
        </p:nvSpPr>
        <p:spPr bwMode="auto">
          <a:xfrm>
            <a:off x="3271838" y="204788"/>
            <a:ext cx="2171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u="sng">
                <a:latin typeface="Times New Roman" panose="02020603050405020304" pitchFamily="18" charset="0"/>
                <a:cs typeface="Times New Roman" panose="02020603050405020304" pitchFamily="18" charset="0"/>
              </a:rPr>
              <a:t>Tập đọc</a:t>
            </a:r>
          </a:p>
        </p:txBody>
      </p:sp>
      <p:sp>
        <p:nvSpPr>
          <p:cNvPr id="14342" name="Text Box 406"/>
          <p:cNvSpPr txBox="1">
            <a:spLocks noChangeArrowheads="1"/>
          </p:cNvSpPr>
          <p:nvPr/>
        </p:nvSpPr>
        <p:spPr bwMode="auto">
          <a:xfrm>
            <a:off x="3398838" y="641350"/>
            <a:ext cx="2171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Đất nước</a:t>
            </a:r>
          </a:p>
        </p:txBody>
      </p:sp>
      <p:sp>
        <p:nvSpPr>
          <p:cNvPr id="14343" name="TextBox 8"/>
          <p:cNvSpPr txBox="1">
            <a:spLocks noChangeArrowheads="1"/>
          </p:cNvSpPr>
          <p:nvPr/>
        </p:nvSpPr>
        <p:spPr bwMode="auto">
          <a:xfrm>
            <a:off x="244475" y="1504950"/>
            <a:ext cx="42529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u="sng">
                <a:solidFill>
                  <a:srgbClr val="FF0000"/>
                </a:solidFill>
                <a:latin typeface="Times New Roman" panose="02020603050405020304" pitchFamily="18" charset="0"/>
                <a:cs typeface="Times New Roman" panose="02020603050405020304" pitchFamily="18" charset="0"/>
              </a:rPr>
              <a:t>Tìm hiểu nội dung bài:</a:t>
            </a:r>
          </a:p>
        </p:txBody>
      </p:sp>
      <p:sp>
        <p:nvSpPr>
          <p:cNvPr id="2" name="TextBox 1"/>
          <p:cNvSpPr txBox="1">
            <a:spLocks noChangeArrowheads="1"/>
          </p:cNvSpPr>
          <p:nvPr/>
        </p:nvSpPr>
        <p:spPr bwMode="auto">
          <a:xfrm>
            <a:off x="533400" y="2195513"/>
            <a:ext cx="71501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latin typeface="Times New Roman" panose="02020603050405020304" pitchFamily="18" charset="0"/>
                <a:cs typeface="Times New Roman" panose="02020603050405020304" pitchFamily="18" charset="0"/>
              </a:rPr>
              <a:t>Đọc thầm bài thơ SGK trả lời câu hỏi:</a:t>
            </a:r>
          </a:p>
        </p:txBody>
      </p:sp>
      <p:sp>
        <p:nvSpPr>
          <p:cNvPr id="4" name="TextBox 3"/>
          <p:cNvSpPr txBox="1">
            <a:spLocks noChangeArrowheads="1"/>
          </p:cNvSpPr>
          <p:nvPr/>
        </p:nvSpPr>
        <p:spPr bwMode="auto">
          <a:xfrm>
            <a:off x="336550" y="2700338"/>
            <a:ext cx="7315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latin typeface="Times New Roman" panose="02020603050405020304" pitchFamily="18" charset="0"/>
                <a:cs typeface="Times New Roman" panose="02020603050405020304" pitchFamily="18" charset="0"/>
              </a:rPr>
              <a:t>    Em hiểu được gì qua bài thơ này?</a:t>
            </a:r>
          </a:p>
        </p:txBody>
      </p:sp>
      <p:sp>
        <p:nvSpPr>
          <p:cNvPr id="3" name="TextBox 2"/>
          <p:cNvSpPr txBox="1">
            <a:spLocks noChangeArrowheads="1"/>
          </p:cNvSpPr>
          <p:nvPr/>
        </p:nvSpPr>
        <p:spPr bwMode="auto">
          <a:xfrm>
            <a:off x="533400" y="3551238"/>
            <a:ext cx="84582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solidFill>
                  <a:srgbClr val="FF0000"/>
                </a:solidFill>
                <a:latin typeface="Times New Roman" panose="02020603050405020304" pitchFamily="18" charset="0"/>
                <a:cs typeface="Times New Roman" panose="02020603050405020304" pitchFamily="18" charset="0"/>
              </a:rPr>
              <a:t>   Bài thơ thể hiện niềm vui, niềm tự hào về đất nước tự do, tình yêu tha thiết của tác giả đối với đất nước, với truyền thống bất khuất của dân tộc.</a:t>
            </a:r>
          </a:p>
        </p:txBody>
      </p:sp>
      <p:pic>
        <p:nvPicPr>
          <p:cNvPr id="14347" name="Audio 5">
            <a:hlinkClick r:id="" action="ppaction://media"/>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cSld>
  <p:clrMapOvr>
    <a:masterClrMapping/>
  </p:clrMapOvr>
  <p:transition advTm="3486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2" fill="hold" display="0">
                  <p:stCondLst>
                    <p:cond delay="indefinite"/>
                  </p:stCondLst>
                  <p:endCondLst>
                    <p:cond evt="onStopAudio" delay="0">
                      <p:tgtEl>
                        <p:sldTgt/>
                      </p:tgtEl>
                    </p:cond>
                  </p:endCondLst>
                </p:cTn>
                <p:tgtEl>
                  <p:spTgt spid="5"/>
                </p:tgtEl>
              </p:cMediaNode>
            </p:audio>
          </p:childTnLst>
        </p:cTn>
      </p:par>
    </p:tnLst>
    <p:bldLst>
      <p:bldP spid="2" grpId="0"/>
      <p:bldP spid="4"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2" name="Picture 403"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342900" y="4656138"/>
            <a:ext cx="1905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9"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972300" y="-266700"/>
            <a:ext cx="1905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xt Box 409"/>
          <p:cNvSpPr txBox="1">
            <a:spLocks noChangeArrowheads="1"/>
          </p:cNvSpPr>
          <p:nvPr/>
        </p:nvSpPr>
        <p:spPr bwMode="auto">
          <a:xfrm>
            <a:off x="5380038" y="6072188"/>
            <a:ext cx="320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i="1"/>
              <a:t>Nguyễn Đình Thi</a:t>
            </a:r>
          </a:p>
        </p:txBody>
      </p:sp>
      <p:sp>
        <p:nvSpPr>
          <p:cNvPr id="15365" name="TextBox 415"/>
          <p:cNvSpPr txBox="1">
            <a:spLocks noChangeArrowheads="1"/>
          </p:cNvSpPr>
          <p:nvPr/>
        </p:nvSpPr>
        <p:spPr bwMode="auto">
          <a:xfrm>
            <a:off x="609600" y="4267200"/>
            <a:ext cx="807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a:solidFill>
                  <a:srgbClr val="FF0000"/>
                </a:solidFill>
              </a:rPr>
              <a:t>   </a:t>
            </a:r>
          </a:p>
        </p:txBody>
      </p:sp>
      <p:sp>
        <p:nvSpPr>
          <p:cNvPr id="14345" name="TextBox 410"/>
          <p:cNvSpPr txBox="1">
            <a:spLocks noChangeArrowheads="1"/>
          </p:cNvSpPr>
          <p:nvPr/>
        </p:nvSpPr>
        <p:spPr bwMode="auto">
          <a:xfrm>
            <a:off x="563563" y="660400"/>
            <a:ext cx="3276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u="sng">
                <a:solidFill>
                  <a:srgbClr val="FF0000"/>
                </a:solidFill>
                <a:latin typeface="Times New Roman" panose="02020603050405020304" pitchFamily="18" charset="0"/>
                <a:cs typeface="Times New Roman" panose="02020603050405020304" pitchFamily="18" charset="0"/>
              </a:rPr>
              <a:t>Đọc diễn cảm</a:t>
            </a:r>
          </a:p>
        </p:txBody>
      </p:sp>
      <p:sp>
        <p:nvSpPr>
          <p:cNvPr id="15367" name="Rectangle 1"/>
          <p:cNvSpPr>
            <a:spLocks noChangeArrowheads="1"/>
          </p:cNvSpPr>
          <p:nvPr/>
        </p:nvSpPr>
        <p:spPr bwMode="auto">
          <a:xfrm>
            <a:off x="228600" y="2438400"/>
            <a:ext cx="8763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3600" b="1">
                <a:solidFill>
                  <a:srgbClr val="FF0000"/>
                </a:solidFill>
                <a:ea typeface="Arial" panose="020B0604020202020204" pitchFamily="34" charset="0"/>
                <a:cs typeface="Times New Roman" panose="02020603050405020304" pitchFamily="18" charset="0"/>
              </a:rPr>
              <a:t>    </a:t>
            </a:r>
          </a:p>
          <a:p>
            <a:pPr>
              <a:spcBef>
                <a:spcPct val="0"/>
              </a:spcBef>
              <a:buFontTx/>
              <a:buNone/>
            </a:pPr>
            <a:endParaRPr lang="en-US" altLang="en-US" sz="1800">
              <a:ea typeface="Arial" panose="020B0604020202020204" pitchFamily="34" charset="0"/>
              <a:cs typeface="Times New Roman" panose="02020603050405020304" pitchFamily="18" charset="0"/>
            </a:endParaRPr>
          </a:p>
        </p:txBody>
      </p:sp>
      <p:sp>
        <p:nvSpPr>
          <p:cNvPr id="14354" name="TextBox 411"/>
          <p:cNvSpPr txBox="1">
            <a:spLocks noChangeArrowheads="1"/>
          </p:cNvSpPr>
          <p:nvPr/>
        </p:nvSpPr>
        <p:spPr bwMode="auto">
          <a:xfrm>
            <a:off x="2332038" y="1184275"/>
            <a:ext cx="60960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Mùa thu nay / </a:t>
            </a:r>
            <a:r>
              <a:rPr lang="en-US" altLang="en-US" sz="2800" b="1">
                <a:solidFill>
                  <a:srgbClr val="FF0000"/>
                </a:solidFill>
                <a:latin typeface="Times New Roman" panose="02020603050405020304" pitchFamily="18" charset="0"/>
                <a:cs typeface="Times New Roman" panose="02020603050405020304" pitchFamily="18" charset="0"/>
              </a:rPr>
              <a:t>khác rồi</a:t>
            </a:r>
          </a:p>
          <a:p>
            <a:pPr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Tôi đứng </a:t>
            </a:r>
            <a:r>
              <a:rPr lang="en-US" altLang="en-US" sz="2800" b="1">
                <a:solidFill>
                  <a:srgbClr val="FF0000"/>
                </a:solidFill>
                <a:latin typeface="Times New Roman" panose="02020603050405020304" pitchFamily="18" charset="0"/>
                <a:cs typeface="Times New Roman" panose="02020603050405020304" pitchFamily="18" charset="0"/>
              </a:rPr>
              <a:t>vui nghe </a:t>
            </a:r>
            <a:r>
              <a:rPr lang="en-US" altLang="en-US" sz="2800" b="1">
                <a:latin typeface="Times New Roman" panose="02020603050405020304" pitchFamily="18" charset="0"/>
                <a:cs typeface="Times New Roman" panose="02020603050405020304" pitchFamily="18" charset="0"/>
              </a:rPr>
              <a:t>/ giữa núi đồi</a:t>
            </a:r>
          </a:p>
          <a:p>
            <a:pPr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Gió thổi rừng tre / </a:t>
            </a:r>
            <a:r>
              <a:rPr lang="en-US" altLang="en-US" sz="2800" b="1">
                <a:solidFill>
                  <a:srgbClr val="FF0000"/>
                </a:solidFill>
                <a:latin typeface="Times New Roman" panose="02020603050405020304" pitchFamily="18" charset="0"/>
                <a:cs typeface="Times New Roman" panose="02020603050405020304" pitchFamily="18" charset="0"/>
              </a:rPr>
              <a:t>phấp phới</a:t>
            </a:r>
          </a:p>
          <a:p>
            <a:pPr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Trời thu / </a:t>
            </a:r>
            <a:r>
              <a:rPr lang="en-US" altLang="en-US" sz="2800" b="1">
                <a:solidFill>
                  <a:srgbClr val="FF0000"/>
                </a:solidFill>
                <a:latin typeface="Times New Roman" panose="02020603050405020304" pitchFamily="18" charset="0"/>
                <a:cs typeface="Times New Roman" panose="02020603050405020304" pitchFamily="18" charset="0"/>
              </a:rPr>
              <a:t>thay áo mới</a:t>
            </a:r>
          </a:p>
          <a:p>
            <a:pPr eaLnBrk="1" hangingPunct="1">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Trong biếc </a:t>
            </a:r>
            <a:r>
              <a:rPr lang="en-US" altLang="en-US" sz="2800" b="1">
                <a:latin typeface="Times New Roman" panose="02020603050405020304" pitchFamily="18" charset="0"/>
                <a:cs typeface="Times New Roman" panose="02020603050405020304" pitchFamily="18" charset="0"/>
              </a:rPr>
              <a:t>/ nói cười </a:t>
            </a:r>
            <a:r>
              <a:rPr lang="en-US" altLang="en-US" sz="2800" b="1">
                <a:solidFill>
                  <a:srgbClr val="FF0000"/>
                </a:solidFill>
                <a:latin typeface="Times New Roman" panose="02020603050405020304" pitchFamily="18" charset="0"/>
                <a:cs typeface="Times New Roman" panose="02020603050405020304" pitchFamily="18" charset="0"/>
              </a:rPr>
              <a:t>thiết tha.</a:t>
            </a:r>
          </a:p>
          <a:p>
            <a:pPr eaLnBrk="1" hangingPunct="1">
              <a:spcBef>
                <a:spcPct val="0"/>
              </a:spcBef>
              <a:buFontTx/>
              <a:buNone/>
            </a:pPr>
            <a:endParaRPr lang="en-US" altLang="en-US" sz="2800" b="1">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Trời xanh </a:t>
            </a:r>
            <a:r>
              <a:rPr lang="en-US" altLang="en-US" sz="2800" b="1">
                <a:solidFill>
                  <a:srgbClr val="FF0000"/>
                </a:solidFill>
                <a:latin typeface="Times New Roman" panose="02020603050405020304" pitchFamily="18" charset="0"/>
                <a:cs typeface="Times New Roman" panose="02020603050405020304" pitchFamily="18" charset="0"/>
              </a:rPr>
              <a:t>đây</a:t>
            </a:r>
            <a:r>
              <a:rPr lang="en-US" altLang="en-US" sz="2800" b="1">
                <a:latin typeface="Times New Roman" panose="02020603050405020304" pitchFamily="18" charset="0"/>
                <a:cs typeface="Times New Roman" panose="02020603050405020304" pitchFamily="18" charset="0"/>
              </a:rPr>
              <a:t>/ là </a:t>
            </a:r>
            <a:r>
              <a:rPr lang="en-US" altLang="en-US" sz="2800" b="1">
                <a:solidFill>
                  <a:srgbClr val="FF0000"/>
                </a:solidFill>
                <a:latin typeface="Times New Roman" panose="02020603050405020304" pitchFamily="18" charset="0"/>
                <a:cs typeface="Times New Roman" panose="02020603050405020304" pitchFamily="18" charset="0"/>
              </a:rPr>
              <a:t>của chúng ta</a:t>
            </a:r>
          </a:p>
          <a:p>
            <a:pPr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Núi rừng </a:t>
            </a:r>
            <a:r>
              <a:rPr lang="en-US" altLang="en-US" sz="2800" b="1">
                <a:solidFill>
                  <a:srgbClr val="FF0000"/>
                </a:solidFill>
                <a:latin typeface="Times New Roman" panose="02020603050405020304" pitchFamily="18" charset="0"/>
                <a:cs typeface="Times New Roman" panose="02020603050405020304" pitchFamily="18" charset="0"/>
              </a:rPr>
              <a:t>đây</a:t>
            </a:r>
            <a:r>
              <a:rPr lang="en-US" altLang="en-US" sz="2800" b="1">
                <a:latin typeface="Times New Roman" panose="02020603050405020304" pitchFamily="18" charset="0"/>
                <a:cs typeface="Times New Roman" panose="02020603050405020304" pitchFamily="18" charset="0"/>
              </a:rPr>
              <a:t> / là </a:t>
            </a:r>
            <a:r>
              <a:rPr lang="en-US" altLang="en-US" sz="2800" b="1">
                <a:solidFill>
                  <a:srgbClr val="FF0000"/>
                </a:solidFill>
                <a:latin typeface="Times New Roman" panose="02020603050405020304" pitchFamily="18" charset="0"/>
                <a:cs typeface="Times New Roman" panose="02020603050405020304" pitchFamily="18" charset="0"/>
              </a:rPr>
              <a:t>của chúng ta</a:t>
            </a:r>
          </a:p>
          <a:p>
            <a:pPr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Những cánh đồng / </a:t>
            </a:r>
            <a:r>
              <a:rPr lang="en-US" altLang="en-US" sz="2800" b="1">
                <a:solidFill>
                  <a:srgbClr val="FF0000"/>
                </a:solidFill>
                <a:latin typeface="Times New Roman" panose="02020603050405020304" pitchFamily="18" charset="0"/>
                <a:cs typeface="Times New Roman" panose="02020603050405020304" pitchFamily="18" charset="0"/>
              </a:rPr>
              <a:t>thơm mát</a:t>
            </a:r>
          </a:p>
          <a:p>
            <a:pPr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Những ngả đường / </a:t>
            </a:r>
            <a:r>
              <a:rPr lang="en-US" altLang="en-US" sz="2800" b="1">
                <a:solidFill>
                  <a:srgbClr val="FF0000"/>
                </a:solidFill>
                <a:latin typeface="Times New Roman" panose="02020603050405020304" pitchFamily="18" charset="0"/>
                <a:cs typeface="Times New Roman" panose="02020603050405020304" pitchFamily="18" charset="0"/>
              </a:rPr>
              <a:t>bát ngát</a:t>
            </a:r>
          </a:p>
          <a:p>
            <a:pPr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Những dòng sông / </a:t>
            </a:r>
            <a:r>
              <a:rPr lang="en-US" altLang="en-US" sz="2800" b="1">
                <a:solidFill>
                  <a:srgbClr val="FF0000"/>
                </a:solidFill>
                <a:latin typeface="Times New Roman" panose="02020603050405020304" pitchFamily="18" charset="0"/>
                <a:cs typeface="Times New Roman" panose="02020603050405020304" pitchFamily="18" charset="0"/>
              </a:rPr>
              <a:t>đỏ nặng </a:t>
            </a:r>
            <a:r>
              <a:rPr lang="en-US" altLang="en-US" sz="2800" b="1">
                <a:latin typeface="Times New Roman" panose="02020603050405020304" pitchFamily="18" charset="0"/>
                <a:cs typeface="Times New Roman" panose="02020603050405020304" pitchFamily="18" charset="0"/>
              </a:rPr>
              <a:t>phù sa.</a:t>
            </a:r>
          </a:p>
        </p:txBody>
      </p:sp>
      <p:sp>
        <p:nvSpPr>
          <p:cNvPr id="15369" name="Text Box 406"/>
          <p:cNvSpPr txBox="1">
            <a:spLocks noChangeArrowheads="1"/>
          </p:cNvSpPr>
          <p:nvPr/>
        </p:nvSpPr>
        <p:spPr bwMode="auto">
          <a:xfrm>
            <a:off x="3252788" y="0"/>
            <a:ext cx="2173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latin typeface="Times New Roman" panose="02020603050405020304" pitchFamily="18" charset="0"/>
                <a:cs typeface="Times New Roman" panose="02020603050405020304" pitchFamily="18" charset="0"/>
              </a:rPr>
              <a:t>Tập đọc</a:t>
            </a:r>
          </a:p>
        </p:txBody>
      </p:sp>
      <p:sp>
        <p:nvSpPr>
          <p:cNvPr id="15370" name="Text Box 406"/>
          <p:cNvSpPr txBox="1">
            <a:spLocks noChangeArrowheads="1"/>
          </p:cNvSpPr>
          <p:nvPr/>
        </p:nvSpPr>
        <p:spPr bwMode="auto">
          <a:xfrm>
            <a:off x="3252788" y="396875"/>
            <a:ext cx="21732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Đất nước</a:t>
            </a:r>
          </a:p>
        </p:txBody>
      </p:sp>
      <p:pic>
        <p:nvPicPr>
          <p:cNvPr id="15371" name="Audio 1">
            <a:hlinkClick r:id="" action="ppaction://media"/>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cSld>
  <p:clrMapOvr>
    <a:masterClrMapping/>
  </p:clrMapOvr>
  <p:transition spd="slow" advTm="7323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4345"/>
                                        </p:tgtEl>
                                        <p:attrNameLst>
                                          <p:attrName>style.visibility</p:attrName>
                                        </p:attrNameLst>
                                      </p:cBhvr>
                                      <p:to>
                                        <p:strVal val="visible"/>
                                      </p:to>
                                    </p:set>
                                    <p:animEffect transition="in" filter="fade">
                                      <p:cBhvr>
                                        <p:cTn id="11" dur="1000"/>
                                        <p:tgtEl>
                                          <p:spTgt spid="14345"/>
                                        </p:tgtEl>
                                      </p:cBhvr>
                                    </p:animEffect>
                                    <p:anim calcmode="lin" valueType="num">
                                      <p:cBhvr>
                                        <p:cTn id="12" dur="1000" fill="hold"/>
                                        <p:tgtEl>
                                          <p:spTgt spid="14345"/>
                                        </p:tgtEl>
                                        <p:attrNameLst>
                                          <p:attrName>ppt_x</p:attrName>
                                        </p:attrNameLst>
                                      </p:cBhvr>
                                      <p:tavLst>
                                        <p:tav tm="0">
                                          <p:val>
                                            <p:strVal val="#ppt_x"/>
                                          </p:val>
                                        </p:tav>
                                        <p:tav tm="100000">
                                          <p:val>
                                            <p:strVal val="#ppt_x"/>
                                          </p:val>
                                        </p:tav>
                                      </p:tavLst>
                                    </p:anim>
                                    <p:anim calcmode="lin" valueType="num">
                                      <p:cBhvr>
                                        <p:cTn id="13" dur="1000" fill="hold"/>
                                        <p:tgtEl>
                                          <p:spTgt spid="14345"/>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4354"/>
                                        </p:tgtEl>
                                        <p:attrNameLst>
                                          <p:attrName>style.visibility</p:attrName>
                                        </p:attrNameLst>
                                      </p:cBhvr>
                                      <p:to>
                                        <p:strVal val="visible"/>
                                      </p:to>
                                    </p:set>
                                    <p:animEffect transition="in" filter="fade">
                                      <p:cBhvr>
                                        <p:cTn id="18" dur="1000"/>
                                        <p:tgtEl>
                                          <p:spTgt spid="14354"/>
                                        </p:tgtEl>
                                      </p:cBhvr>
                                    </p:animEffect>
                                    <p:anim calcmode="lin" valueType="num">
                                      <p:cBhvr>
                                        <p:cTn id="19" dur="1000" fill="hold"/>
                                        <p:tgtEl>
                                          <p:spTgt spid="14354"/>
                                        </p:tgtEl>
                                        <p:attrNameLst>
                                          <p:attrName>ppt_x</p:attrName>
                                        </p:attrNameLst>
                                      </p:cBhvr>
                                      <p:tavLst>
                                        <p:tav tm="0">
                                          <p:val>
                                            <p:strVal val="#ppt_x"/>
                                          </p:val>
                                        </p:tav>
                                        <p:tav tm="100000">
                                          <p:val>
                                            <p:strVal val="#ppt_x"/>
                                          </p:val>
                                        </p:tav>
                                      </p:tavLst>
                                    </p:anim>
                                    <p:anim calcmode="lin" valueType="num">
                                      <p:cBhvr>
                                        <p:cTn id="20" dur="1000" fill="hold"/>
                                        <p:tgtEl>
                                          <p:spTgt spid="14354"/>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4343"/>
                                        </p:tgtEl>
                                        <p:attrNameLst>
                                          <p:attrName>style.visibility</p:attrName>
                                        </p:attrNameLst>
                                      </p:cBhvr>
                                      <p:to>
                                        <p:strVal val="visible"/>
                                      </p:to>
                                    </p:set>
                                    <p:animEffect transition="in" filter="fade">
                                      <p:cBhvr>
                                        <p:cTn id="23" dur="1000"/>
                                        <p:tgtEl>
                                          <p:spTgt spid="14343"/>
                                        </p:tgtEl>
                                      </p:cBhvr>
                                    </p:animEffect>
                                    <p:anim calcmode="lin" valueType="num">
                                      <p:cBhvr>
                                        <p:cTn id="24" dur="1000" fill="hold"/>
                                        <p:tgtEl>
                                          <p:spTgt spid="14343"/>
                                        </p:tgtEl>
                                        <p:attrNameLst>
                                          <p:attrName>ppt_x</p:attrName>
                                        </p:attrNameLst>
                                      </p:cBhvr>
                                      <p:tavLst>
                                        <p:tav tm="0">
                                          <p:val>
                                            <p:strVal val="#ppt_x"/>
                                          </p:val>
                                        </p:tav>
                                        <p:tav tm="100000">
                                          <p:val>
                                            <p:strVal val="#ppt_x"/>
                                          </p:val>
                                        </p:tav>
                                      </p:tavLst>
                                    </p:anim>
                                    <p:anim calcmode="lin" valueType="num">
                                      <p:cBhvr>
                                        <p:cTn id="25" dur="1000" fill="hold"/>
                                        <p:tgtEl>
                                          <p:spTgt spid="143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6" fill="hold" display="0">
                  <p:stCondLst>
                    <p:cond delay="indefinite"/>
                  </p:stCondLst>
                  <p:endCondLst>
                    <p:cond evt="onStopAudio" delay="0">
                      <p:tgtEl>
                        <p:sldTgt/>
                      </p:tgtEl>
                    </p:cond>
                  </p:endCondLst>
                </p:cTn>
                <p:tgtEl>
                  <p:spTgt spid="2"/>
                </p:tgtEl>
              </p:cMediaNode>
            </p:audio>
          </p:childTnLst>
        </p:cTn>
      </p:par>
    </p:tnLst>
    <p:bldLst>
      <p:bldP spid="14343" grpId="0"/>
      <p:bldP spid="14345" grpId="0"/>
      <p:bldP spid="143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386" name="Picture 403"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411163" y="4656138"/>
            <a:ext cx="1905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9"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972300" y="-266700"/>
            <a:ext cx="1905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1066800" y="838200"/>
            <a:ext cx="5867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u="sng">
                <a:solidFill>
                  <a:srgbClr val="FF0000"/>
                </a:solidFill>
                <a:latin typeface="Times New Roman" panose="02020603050405020304" pitchFamily="18" charset="0"/>
                <a:cs typeface="Times New Roman" panose="02020603050405020304" pitchFamily="18" charset="0"/>
              </a:rPr>
              <a:t>Củng cố - dặn dò</a:t>
            </a:r>
          </a:p>
        </p:txBody>
      </p:sp>
      <p:sp>
        <p:nvSpPr>
          <p:cNvPr id="4" name="TextBox 3"/>
          <p:cNvSpPr txBox="1">
            <a:spLocks noChangeArrowheads="1"/>
          </p:cNvSpPr>
          <p:nvPr/>
        </p:nvSpPr>
        <p:spPr bwMode="auto">
          <a:xfrm>
            <a:off x="1600200" y="1543050"/>
            <a:ext cx="6477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latin typeface="Times New Roman" panose="02020603050405020304" pitchFamily="18" charset="0"/>
                <a:cs typeface="Times New Roman" panose="02020603050405020304" pitchFamily="18" charset="0"/>
              </a:rPr>
              <a:t>Luyện đọc nhiều lần, học thuộc lòng bài thơ ở nhà .</a:t>
            </a:r>
          </a:p>
        </p:txBody>
      </p:sp>
      <p:pic>
        <p:nvPicPr>
          <p:cNvPr id="16390" name="Audio 2">
            <a:hlinkClick r:id="" action="ppaction://media"/>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cSld>
  <p:clrMapOvr>
    <a:masterClrMapping/>
  </p:clrMapOvr>
  <p:transition advTm="837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1" fill="hold" display="0">
                  <p:stCondLst>
                    <p:cond delay="indefinite"/>
                  </p:stCondLst>
                  <p:endCondLst>
                    <p:cond evt="onStopAudio" delay="0">
                      <p:tgtEl>
                        <p:sldTgt/>
                      </p:tgtEl>
                    </p:cond>
                  </p:endCondLst>
                </p:cTn>
                <p:tgtEl>
                  <p:spTgt spid="3"/>
                </p:tgtEl>
              </p:cMediaNode>
            </p:audio>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17410" name="Picture 4" descr="EJ145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95400" y="2209800"/>
            <a:ext cx="7162800" cy="1569660"/>
          </a:xfrm>
          <a:prstGeom prst="rect">
            <a:avLst/>
          </a:prstGeom>
          <a:noFill/>
        </p:spPr>
        <p:txBody>
          <a:bodyPr>
            <a:spAutoFit/>
          </a:bodyPr>
          <a:lstStyle/>
          <a:p>
            <a:pPr>
              <a:defRPr/>
            </a:pPr>
            <a:r>
              <a:rPr lang="en-US" sz="4800" b="1"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Chúc</a:t>
            </a:r>
            <a:r>
              <a:rPr lang="en-US" sz="48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4800" b="1"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các</a:t>
            </a:r>
            <a:r>
              <a:rPr lang="en-US" sz="48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4800" b="1"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em</a:t>
            </a:r>
            <a:r>
              <a:rPr lang="en-US" sz="48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4800" b="1"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đọc</a:t>
            </a:r>
            <a:r>
              <a:rPr lang="en-US" sz="48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4800" b="1"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hiểu</a:t>
            </a:r>
            <a:r>
              <a:rPr lang="en-US" sz="48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4800" b="1"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tốt</a:t>
            </a:r>
            <a:r>
              <a:rPr lang="en-US" sz="48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4800" b="1"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và</a:t>
            </a:r>
            <a:r>
              <a:rPr lang="en-US" sz="48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4800" b="1"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thuộc</a:t>
            </a:r>
            <a:r>
              <a:rPr lang="en-US" sz="48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4800" b="1"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lòng</a:t>
            </a:r>
            <a:r>
              <a:rPr lang="en-US" sz="48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4800" b="1"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bài</a:t>
            </a:r>
            <a:r>
              <a:rPr lang="en-US" sz="48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4800" b="1"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thơ</a:t>
            </a:r>
            <a:r>
              <a:rPr lang="en-US" sz="48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4800" b="1"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nhé</a:t>
            </a:r>
            <a:r>
              <a:rPr lang="en-US" sz="48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p>
        </p:txBody>
      </p:sp>
      <p:pic>
        <p:nvPicPr>
          <p:cNvPr id="17412" name="Audio 1">
            <a:hlinkClick r:id="" action="ppaction://media"/>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cSld>
  <p:clrMapOvr>
    <a:masterClrMapping/>
  </p:clrMapOvr>
  <p:transition spd="slow" advTm="818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3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ext Box 406"/>
          <p:cNvSpPr txBox="1">
            <a:spLocks noChangeArrowheads="1"/>
          </p:cNvSpPr>
          <p:nvPr/>
        </p:nvSpPr>
        <p:spPr bwMode="auto">
          <a:xfrm>
            <a:off x="3352800" y="55563"/>
            <a:ext cx="2173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u="sng">
                <a:latin typeface="Times New Roman" panose="02020603050405020304" pitchFamily="18" charset="0"/>
                <a:cs typeface="Times New Roman" panose="02020603050405020304" pitchFamily="18" charset="0"/>
              </a:rPr>
              <a:t>Tập đọc</a:t>
            </a:r>
          </a:p>
        </p:txBody>
      </p:sp>
      <p:sp>
        <p:nvSpPr>
          <p:cNvPr id="5123" name="Text Box 406"/>
          <p:cNvSpPr txBox="1">
            <a:spLocks noChangeArrowheads="1"/>
          </p:cNvSpPr>
          <p:nvPr/>
        </p:nvSpPr>
        <p:spPr bwMode="auto">
          <a:xfrm>
            <a:off x="3313113" y="549275"/>
            <a:ext cx="21732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Đất nước</a:t>
            </a:r>
          </a:p>
        </p:txBody>
      </p:sp>
      <p:sp>
        <p:nvSpPr>
          <p:cNvPr id="5124" name="TextBox 5"/>
          <p:cNvSpPr txBox="1">
            <a:spLocks noChangeArrowheads="1"/>
          </p:cNvSpPr>
          <p:nvPr/>
        </p:nvSpPr>
        <p:spPr bwMode="auto">
          <a:xfrm>
            <a:off x="4724400" y="1133475"/>
            <a:ext cx="3429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i="1">
                <a:latin typeface="Times New Roman" panose="02020603050405020304" pitchFamily="18" charset="0"/>
                <a:cs typeface="Times New Roman" panose="02020603050405020304" pitchFamily="18" charset="0"/>
              </a:rPr>
              <a:t>Nguyễn Đình Thi</a:t>
            </a:r>
          </a:p>
        </p:txBody>
      </p:sp>
      <p:pic>
        <p:nvPicPr>
          <p:cNvPr id="5125" name="Picture 9"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266700" y="4533900"/>
            <a:ext cx="1905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9"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972300" y="-266700"/>
            <a:ext cx="1905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Khung Chú Thích Chữ Nhật 16"/>
          <p:cNvSpPr/>
          <p:nvPr/>
        </p:nvSpPr>
        <p:spPr>
          <a:xfrm>
            <a:off x="4725988" y="1133475"/>
            <a:ext cx="4418012" cy="5695950"/>
          </a:xfrm>
          <a:prstGeom prst="wedgeRectCallout">
            <a:avLst>
              <a:gd name="adj1" fmla="val 50412"/>
              <a:gd name="adj2" fmla="val -166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400" b="1" dirty="0" err="1">
                <a:solidFill>
                  <a:schemeClr val="tx1"/>
                </a:solidFill>
                <a:latin typeface="Times New Roman" pitchFamily="18" charset="0"/>
                <a:cs typeface="Times New Roman" pitchFamily="18" charset="0"/>
              </a:rPr>
              <a:t>Đây</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là</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chân</a:t>
            </a:r>
            <a:r>
              <a:rPr lang="en-US" sz="2400" b="1" dirty="0">
                <a:solidFill>
                  <a:schemeClr val="tx1"/>
                </a:solidFill>
                <a:latin typeface="Times New Roman" pitchFamily="18" charset="0"/>
                <a:cs typeface="Times New Roman" pitchFamily="18" charset="0"/>
              </a:rPr>
              <a:t> dung </a:t>
            </a:r>
            <a:r>
              <a:rPr lang="en-US" sz="2400" b="1" dirty="0" err="1">
                <a:solidFill>
                  <a:schemeClr val="tx1"/>
                </a:solidFill>
                <a:latin typeface="Times New Roman" pitchFamily="18" charset="0"/>
                <a:cs typeface="Times New Roman" pitchFamily="18" charset="0"/>
              </a:rPr>
              <a:t>nhà</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thơ</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Nguyễn</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Đình</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Thi</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Ông</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đã</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sáng</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tác</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bài</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thơ</a:t>
            </a:r>
            <a:r>
              <a:rPr lang="en-US" sz="2400" b="1" dirty="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này</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trong</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thời</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kì</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kháng</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chiến</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chống</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thực</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dân</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Pháp</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và</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thể</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hiện</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cảm</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xúc</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của</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tác</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giả</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giữa</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mùa</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thu</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thắng</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lợi</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trên</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chiến</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khu</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Việt</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Bắc</a:t>
            </a:r>
            <a:r>
              <a:rPr lang="en-US" sz="2400" b="1" dirty="0" smtClean="0">
                <a:solidFill>
                  <a:schemeClr val="tx1"/>
                </a:solidFill>
                <a:latin typeface="Times New Roman" pitchFamily="18" charset="0"/>
                <a:cs typeface="Times New Roman" pitchFamily="18" charset="0"/>
              </a:rPr>
              <a:t>. </a:t>
            </a:r>
            <a:r>
              <a:rPr lang="en-US" sz="2400" b="1" dirty="0">
                <a:solidFill>
                  <a:schemeClr val="tx1"/>
                </a:solidFill>
                <a:latin typeface="Times New Roman" pitchFamily="18" charset="0"/>
                <a:cs typeface="Times New Roman" pitchFamily="18" charset="0"/>
              </a:rPr>
              <a:t>Qua </a:t>
            </a:r>
            <a:r>
              <a:rPr lang="en-US" sz="2400" b="1" dirty="0" err="1">
                <a:solidFill>
                  <a:schemeClr val="tx1"/>
                </a:solidFill>
                <a:latin typeface="Times New Roman" pitchFamily="18" charset="0"/>
                <a:cs typeface="Times New Roman" pitchFamily="18" charset="0"/>
              </a:rPr>
              <a:t>bài</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thơ</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này</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các</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em</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sẽ</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hiểu</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thêm</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truyền</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thống</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vẻ</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vang</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của</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đất</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nước</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ta</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dân</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tộc</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ta</a:t>
            </a:r>
            <a:r>
              <a:rPr lang="en-US" sz="2400" b="1" dirty="0">
                <a:solidFill>
                  <a:schemeClr val="tx1"/>
                </a:solidFill>
                <a:latin typeface="Times New Roman" pitchFamily="18" charset="0"/>
                <a:cs typeface="Times New Roman" pitchFamily="18" charset="0"/>
              </a:rPr>
              <a:t>.</a:t>
            </a:r>
          </a:p>
        </p:txBody>
      </p:sp>
      <p:pic>
        <p:nvPicPr>
          <p:cNvPr id="10" name="Picture 16" descr="imagesCAYTEP0Q"/>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133475"/>
            <a:ext cx="4684713" cy="569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Audio 2">
            <a:hlinkClick r:id="" action="ppaction://media"/>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382000" y="6096000"/>
            <a:ext cx="609600" cy="609600"/>
          </a:xfrm>
          <a:prstGeom prst="rect">
            <a:avLst/>
          </a:prstGeom>
        </p:spPr>
      </p:pic>
    </p:spTree>
    <p:custDataLst>
      <p:tags r:id="rId1"/>
    </p:custDataLst>
  </p:cSld>
  <p:clrMapOvr>
    <a:masterClrMapping/>
  </p:clrMapOvr>
  <p:transition spd="slow" advTm="2730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19" fill="hold" display="0">
                  <p:stCondLst>
                    <p:cond delay="indefinite"/>
                  </p:stCondLst>
                  <p:endCondLst>
                    <p:cond evt="onStopAudio" delay="0">
                      <p:tgtEl>
                        <p:sldTgt/>
                      </p:tgtEl>
                    </p:cond>
                  </p:endCondLst>
                </p:cTn>
                <p:tgtEl>
                  <p:spTgt spid="2"/>
                </p:tgtEl>
              </p:cMediaNode>
            </p:audio>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1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725548">
            <a:off x="796925" y="635000"/>
            <a:ext cx="1901825"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62" name="Picture 6" descr="h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76200" cmpd="tri">
            <a:solidFill>
              <a:srgbClr val="FF5050"/>
            </a:solidFill>
            <a:miter lim="800000"/>
            <a:headEnd/>
            <a:tailEnd/>
          </a:ln>
          <a:effectLst>
            <a:prstShdw prst="shdw13" dist="53882" dir="13500000">
              <a:srgbClr val="808080">
                <a:alpha val="50000"/>
              </a:srgbClr>
            </a:prstShdw>
          </a:effectLst>
          <a:extLst>
            <a:ext uri="{909E8E84-426E-40DD-AFC4-6F175D3DCCD1}">
              <a14:hiddenFill xmlns:a14="http://schemas.microsoft.com/office/drawing/2010/main">
                <a:solidFill>
                  <a:srgbClr val="FFFFFF"/>
                </a:solidFill>
              </a14:hiddenFill>
            </a:ext>
          </a:extLst>
        </p:spPr>
      </p:pic>
      <p:pic>
        <p:nvPicPr>
          <p:cNvPr id="8" name="Picture 7" descr="1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725548">
            <a:off x="5192713" y="481013"/>
            <a:ext cx="1793875"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8"/>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1078471" flipH="1">
            <a:off x="7345363" y="574675"/>
            <a:ext cx="147478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8"/>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1078471" flipH="1">
            <a:off x="3152775" y="949325"/>
            <a:ext cx="67468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descr="1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725548">
            <a:off x="574675" y="517525"/>
            <a:ext cx="628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1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725548">
            <a:off x="2479675" y="898525"/>
            <a:ext cx="628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8"/>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1078471" flipH="1">
            <a:off x="1352550" y="473075"/>
            <a:ext cx="67468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descr="8"/>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1078471" flipH="1">
            <a:off x="8210550" y="549275"/>
            <a:ext cx="67468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 descr="1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725548">
            <a:off x="7127875" y="441325"/>
            <a:ext cx="628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Audio 2">
            <a:hlinkClick r:id="" action="ppaction://media"/>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8382000" y="6096000"/>
            <a:ext cx="609600" cy="609600"/>
          </a:xfrm>
          <a:prstGeom prst="rect">
            <a:avLst/>
          </a:prstGeom>
        </p:spPr>
      </p:pic>
    </p:spTree>
    <p:custDataLst>
      <p:tags r:id="rId1"/>
    </p:custDataLst>
  </p:cSld>
  <p:clrMapOvr>
    <a:masterClrMapping/>
  </p:clrMapOvr>
  <p:transition advTm="1384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21" presetClass="entr" presetSubtype="4" fill="hold" nodeType="clickEffect">
                                  <p:stCondLst>
                                    <p:cond delay="0"/>
                                  </p:stCondLst>
                                  <p:childTnLst>
                                    <p:set>
                                      <p:cBhvr>
                                        <p:cTn id="10" dur="1" fill="hold">
                                          <p:stCondLst>
                                            <p:cond delay="0"/>
                                          </p:stCondLst>
                                        </p:cTn>
                                        <p:tgtEl>
                                          <p:spTgt spid="173062"/>
                                        </p:tgtEl>
                                        <p:attrNameLst>
                                          <p:attrName>style.visibility</p:attrName>
                                        </p:attrNameLst>
                                      </p:cBhvr>
                                      <p:to>
                                        <p:strVal val="visible"/>
                                      </p:to>
                                    </p:set>
                                    <p:animEffect transition="in" filter="wheel(4)">
                                      <p:cBhvr>
                                        <p:cTn id="11" dur="1000"/>
                                        <p:tgtEl>
                                          <p:spTgt spid="173062"/>
                                        </p:tgtEl>
                                      </p:cBhvr>
                                    </p:animEffect>
                                  </p:childTnLst>
                                </p:cTn>
                              </p:par>
                              <p:par>
                                <p:cTn id="12" presetID="12" presetClass="entr" presetSubtype="4"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lide(fromBottom)">
                                      <p:cBhvr>
                                        <p:cTn id="14" dur="500"/>
                                        <p:tgtEl>
                                          <p:spTgt spid="7"/>
                                        </p:tgtEl>
                                      </p:cBhvr>
                                    </p:animEffect>
                                  </p:childTnLst>
                                </p:cTn>
                              </p:par>
                              <p:par>
                                <p:cTn id="15" presetID="1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lide(fromBottom)">
                                      <p:cBhvr>
                                        <p:cTn id="17" dur="500"/>
                                        <p:tgtEl>
                                          <p:spTgt spid="8"/>
                                        </p:tgtEl>
                                      </p:cBhvr>
                                    </p:animEffect>
                                  </p:childTnLst>
                                </p:cTn>
                              </p:par>
                              <p:par>
                                <p:cTn id="18" presetID="12" presetClass="entr" presetSubtype="4"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slide(fromBottom)">
                                      <p:cBhvr>
                                        <p:cTn id="20" dur="500"/>
                                        <p:tgtEl>
                                          <p:spTgt spid="9"/>
                                        </p:tgtEl>
                                      </p:cBhvr>
                                    </p:animEffect>
                                  </p:childTnLst>
                                </p:cTn>
                              </p:par>
                              <p:par>
                                <p:cTn id="21" presetID="1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slide(fromBottom)">
                                      <p:cBhvr>
                                        <p:cTn id="23" dur="500"/>
                                        <p:tgtEl>
                                          <p:spTgt spid="10"/>
                                        </p:tgtEl>
                                      </p:cBhvr>
                                    </p:animEffect>
                                  </p:childTnLst>
                                </p:cTn>
                              </p:par>
                              <p:par>
                                <p:cTn id="24" presetID="12" presetClass="entr" presetSubtype="4"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slide(fromBottom)">
                                      <p:cBhvr>
                                        <p:cTn id="26" dur="500"/>
                                        <p:tgtEl>
                                          <p:spTgt spid="11"/>
                                        </p:tgtEl>
                                      </p:cBhvr>
                                    </p:animEffect>
                                  </p:childTnLst>
                                </p:cTn>
                              </p:par>
                              <p:par>
                                <p:cTn id="27" presetID="12" presetClass="entr" presetSubtype="4"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lide(fromBottom)">
                                      <p:cBhvr>
                                        <p:cTn id="29" dur="500"/>
                                        <p:tgtEl>
                                          <p:spTgt spid="12"/>
                                        </p:tgtEl>
                                      </p:cBhvr>
                                    </p:animEffect>
                                  </p:childTnLst>
                                </p:cTn>
                              </p:par>
                              <p:par>
                                <p:cTn id="30" presetID="12" presetClass="entr" presetSubtype="4"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slide(fromBottom)">
                                      <p:cBhvr>
                                        <p:cTn id="32" dur="500"/>
                                        <p:tgtEl>
                                          <p:spTgt spid="13"/>
                                        </p:tgtEl>
                                      </p:cBhvr>
                                    </p:animEffect>
                                  </p:childTnLst>
                                </p:cTn>
                              </p:par>
                              <p:par>
                                <p:cTn id="33" presetID="12" presetClass="entr" presetSubtype="4"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slide(fromBottom)">
                                      <p:cBhvr>
                                        <p:cTn id="35" dur="500"/>
                                        <p:tgtEl>
                                          <p:spTgt spid="14"/>
                                        </p:tgtEl>
                                      </p:cBhvr>
                                    </p:animEffect>
                                  </p:childTnLst>
                                </p:cTn>
                              </p:par>
                              <p:par>
                                <p:cTn id="36" presetID="12" presetClass="entr" presetSubtype="4"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slide(fromBottom)">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9"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2" name="Text Box 410"/>
          <p:cNvSpPr txBox="1">
            <a:spLocks noChangeArrowheads="1"/>
          </p:cNvSpPr>
          <p:nvPr/>
        </p:nvSpPr>
        <p:spPr bwMode="auto">
          <a:xfrm>
            <a:off x="381000" y="2994025"/>
            <a:ext cx="85344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endParaRPr lang="en-US" altLang="en-US" sz="3500" b="1">
              <a:solidFill>
                <a:srgbClr val="0000FF"/>
              </a:solidFill>
            </a:endParaRPr>
          </a:p>
        </p:txBody>
      </p:sp>
      <p:sp>
        <p:nvSpPr>
          <p:cNvPr id="8195" name="Rectangle 411"/>
          <p:cNvSpPr>
            <a:spLocks noChangeArrowheads="1"/>
          </p:cNvSpPr>
          <p:nvPr/>
        </p:nvSpPr>
        <p:spPr bwMode="auto">
          <a:xfrm>
            <a:off x="0" y="839788"/>
            <a:ext cx="48291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vi-VN" altLang="vi-VN" sz="2400" dirty="0">
                <a:latin typeface="Times New Roman" panose="02020603050405020304" pitchFamily="18" charset="0"/>
                <a:cs typeface="Times New Roman" panose="02020603050405020304" pitchFamily="18" charset="0"/>
              </a:rPr>
              <a:t>Sáng mát </a:t>
            </a:r>
            <a:r>
              <a:rPr lang="vi-VN" altLang="vi-VN" sz="2400" dirty="0" smtClean="0">
                <a:latin typeface="Times New Roman" panose="02020603050405020304" pitchFamily="18" charset="0"/>
                <a:cs typeface="Times New Roman" panose="02020603050405020304" pitchFamily="18" charset="0"/>
              </a:rPr>
              <a:t>trong</a:t>
            </a:r>
            <a:r>
              <a:rPr lang="en-US" altLang="vi-VN" sz="2400" b="1" dirty="0" smtClean="0">
                <a:solidFill>
                  <a:srgbClr val="FF0000"/>
                </a:solidFill>
                <a:latin typeface="Times New Roman" panose="02020603050405020304" pitchFamily="18" charset="0"/>
                <a:cs typeface="Times New Roman" panose="02020603050405020304" pitchFamily="18" charset="0"/>
              </a:rPr>
              <a:t> </a:t>
            </a:r>
            <a:r>
              <a:rPr lang="vi-VN" altLang="vi-VN" sz="2400" dirty="0" smtClean="0">
                <a:latin typeface="Times New Roman" panose="02020603050405020304" pitchFamily="18" charset="0"/>
                <a:cs typeface="Times New Roman" panose="02020603050405020304" pitchFamily="18" charset="0"/>
              </a:rPr>
              <a:t>như </a:t>
            </a:r>
            <a:r>
              <a:rPr lang="vi-VN" altLang="vi-VN" sz="2400" dirty="0">
                <a:latin typeface="Times New Roman" panose="02020603050405020304" pitchFamily="18" charset="0"/>
                <a:cs typeface="Times New Roman" panose="02020603050405020304" pitchFamily="18" charset="0"/>
              </a:rPr>
              <a:t>sáng năm xưa </a:t>
            </a:r>
            <a:br>
              <a:rPr lang="vi-VN" altLang="vi-VN" sz="2400" dirty="0">
                <a:latin typeface="Times New Roman" panose="02020603050405020304" pitchFamily="18" charset="0"/>
                <a:cs typeface="Times New Roman" panose="02020603050405020304" pitchFamily="18" charset="0"/>
              </a:rPr>
            </a:br>
            <a:r>
              <a:rPr lang="vi-VN" altLang="vi-VN" sz="2400" dirty="0">
                <a:latin typeface="Times New Roman" panose="02020603050405020304" pitchFamily="18" charset="0"/>
                <a:cs typeface="Times New Roman" panose="02020603050405020304" pitchFamily="18" charset="0"/>
              </a:rPr>
              <a:t>Gió thổi</a:t>
            </a:r>
            <a:r>
              <a:rPr lang="en-US" altLang="vi-VN" sz="2400" b="1" dirty="0">
                <a:solidFill>
                  <a:srgbClr val="FF0000"/>
                </a:solidFill>
                <a:latin typeface="Times New Roman" panose="02020603050405020304" pitchFamily="18" charset="0"/>
                <a:cs typeface="Times New Roman" panose="02020603050405020304" pitchFamily="18" charset="0"/>
              </a:rPr>
              <a:t> </a:t>
            </a:r>
            <a:r>
              <a:rPr lang="vi-VN" altLang="vi-VN" sz="2400" dirty="0">
                <a:latin typeface="Times New Roman" panose="02020603050405020304" pitchFamily="18" charset="0"/>
                <a:cs typeface="Times New Roman" panose="02020603050405020304" pitchFamily="18" charset="0"/>
              </a:rPr>
              <a:t>mùa thu</a:t>
            </a:r>
            <a:r>
              <a:rPr lang="en-US" altLang="vi-VN" sz="2400" dirty="0">
                <a:latin typeface="Times New Roman" panose="02020603050405020304" pitchFamily="18" charset="0"/>
                <a:cs typeface="Times New Roman" panose="02020603050405020304" pitchFamily="18" charset="0"/>
              </a:rPr>
              <a:t> </a:t>
            </a:r>
            <a:r>
              <a:rPr lang="vi-VN" altLang="vi-VN" sz="2400" dirty="0" smtClean="0">
                <a:latin typeface="Times New Roman" panose="02020603050405020304" pitchFamily="18" charset="0"/>
                <a:cs typeface="Times New Roman" panose="02020603050405020304" pitchFamily="18" charset="0"/>
              </a:rPr>
              <a:t> </a:t>
            </a:r>
            <a:r>
              <a:rPr lang="vi-VN" altLang="vi-VN" sz="2400" dirty="0">
                <a:latin typeface="Times New Roman" panose="02020603050405020304" pitchFamily="18" charset="0"/>
                <a:cs typeface="Times New Roman" panose="02020603050405020304" pitchFamily="18" charset="0"/>
              </a:rPr>
              <a:t>hương cốm mới </a:t>
            </a:r>
            <a:br>
              <a:rPr lang="vi-VN" altLang="vi-VN" sz="2400" dirty="0">
                <a:latin typeface="Times New Roman" panose="02020603050405020304" pitchFamily="18" charset="0"/>
                <a:cs typeface="Times New Roman" panose="02020603050405020304" pitchFamily="18" charset="0"/>
              </a:rPr>
            </a:br>
            <a:r>
              <a:rPr lang="vi-VN" altLang="vi-VN" sz="2400" dirty="0">
                <a:latin typeface="Times New Roman" panose="02020603050405020304" pitchFamily="18" charset="0"/>
                <a:cs typeface="Times New Roman" panose="02020603050405020304" pitchFamily="18" charset="0"/>
              </a:rPr>
              <a:t>Tôi nhớ những ngày </a:t>
            </a:r>
            <a:r>
              <a:rPr lang="vi-VN" altLang="vi-VN" sz="2400" dirty="0" smtClean="0">
                <a:latin typeface="Times New Roman" panose="02020603050405020304" pitchFamily="18" charset="0"/>
                <a:cs typeface="Times New Roman" panose="02020603050405020304" pitchFamily="18" charset="0"/>
              </a:rPr>
              <a:t>thu</a:t>
            </a:r>
            <a:r>
              <a:rPr lang="en-US" altLang="vi-VN" sz="2400" b="1" dirty="0" smtClean="0">
                <a:solidFill>
                  <a:srgbClr val="FF0000"/>
                </a:solidFill>
                <a:latin typeface="Times New Roman" panose="02020603050405020304" pitchFamily="18" charset="0"/>
                <a:cs typeface="Times New Roman" panose="02020603050405020304" pitchFamily="18" charset="0"/>
              </a:rPr>
              <a:t> </a:t>
            </a:r>
            <a:r>
              <a:rPr lang="vi-VN" altLang="vi-VN" sz="2400" dirty="0" smtClean="0">
                <a:latin typeface="Times New Roman" panose="02020603050405020304" pitchFamily="18" charset="0"/>
                <a:cs typeface="Times New Roman" panose="02020603050405020304" pitchFamily="18" charset="0"/>
              </a:rPr>
              <a:t>đã </a:t>
            </a:r>
            <a:r>
              <a:rPr lang="vi-VN" altLang="vi-VN" sz="2400" dirty="0">
                <a:latin typeface="Times New Roman" panose="02020603050405020304" pitchFamily="18" charset="0"/>
                <a:cs typeface="Times New Roman" panose="02020603050405020304" pitchFamily="18" charset="0"/>
              </a:rPr>
              <a:t>xa.</a:t>
            </a:r>
          </a:p>
          <a:p>
            <a:pPr>
              <a:spcBef>
                <a:spcPct val="50000"/>
              </a:spcBef>
              <a:buFontTx/>
              <a:buNone/>
            </a:pPr>
            <a:r>
              <a:rPr lang="vi-VN" altLang="vi-VN" sz="2400" dirty="0">
                <a:latin typeface="Times New Roman" panose="02020603050405020304" pitchFamily="18" charset="0"/>
                <a:cs typeface="Times New Roman" panose="02020603050405020304" pitchFamily="18" charset="0"/>
              </a:rPr>
              <a:t>Sáng chớm lạnh trong lòng Hà Nội </a:t>
            </a:r>
            <a:br>
              <a:rPr lang="vi-VN" altLang="vi-VN" sz="2400" dirty="0">
                <a:latin typeface="Times New Roman" panose="02020603050405020304" pitchFamily="18" charset="0"/>
                <a:cs typeface="Times New Roman" panose="02020603050405020304" pitchFamily="18" charset="0"/>
              </a:rPr>
            </a:br>
            <a:r>
              <a:rPr lang="vi-VN" altLang="vi-VN" sz="2400" dirty="0">
                <a:latin typeface="Times New Roman" panose="02020603050405020304" pitchFamily="18" charset="0"/>
                <a:cs typeface="Times New Roman" panose="02020603050405020304" pitchFamily="18" charset="0"/>
              </a:rPr>
              <a:t>Những phố dài </a:t>
            </a:r>
            <a:r>
              <a:rPr lang="en-US" altLang="vi-VN" sz="2400" b="1" dirty="0" smtClean="0">
                <a:solidFill>
                  <a:srgbClr val="FF0000"/>
                </a:solidFill>
                <a:latin typeface="Times New Roman" panose="02020603050405020304" pitchFamily="18" charset="0"/>
                <a:cs typeface="Times New Roman" panose="02020603050405020304" pitchFamily="18" charset="0"/>
              </a:rPr>
              <a:t> </a:t>
            </a:r>
            <a:r>
              <a:rPr lang="vi-VN" altLang="vi-VN" sz="2400" dirty="0" smtClean="0">
                <a:latin typeface="Times New Roman" panose="02020603050405020304" pitchFamily="18" charset="0"/>
                <a:cs typeface="Times New Roman" panose="02020603050405020304" pitchFamily="18" charset="0"/>
              </a:rPr>
              <a:t>xao </a:t>
            </a:r>
            <a:r>
              <a:rPr lang="vi-VN" altLang="vi-VN" sz="2400" dirty="0">
                <a:latin typeface="Times New Roman" panose="02020603050405020304" pitchFamily="18" charset="0"/>
                <a:cs typeface="Times New Roman" panose="02020603050405020304" pitchFamily="18" charset="0"/>
              </a:rPr>
              <a:t>xác hơi may </a:t>
            </a:r>
            <a:br>
              <a:rPr lang="vi-VN" altLang="vi-VN" sz="2400" dirty="0">
                <a:latin typeface="Times New Roman" panose="02020603050405020304" pitchFamily="18" charset="0"/>
                <a:cs typeface="Times New Roman" panose="02020603050405020304" pitchFamily="18" charset="0"/>
              </a:rPr>
            </a:br>
            <a:r>
              <a:rPr lang="vi-VN" altLang="vi-VN" sz="2400" dirty="0">
                <a:latin typeface="Times New Roman" panose="02020603050405020304" pitchFamily="18" charset="0"/>
                <a:cs typeface="Times New Roman" panose="02020603050405020304" pitchFamily="18" charset="0"/>
              </a:rPr>
              <a:t>Người ra </a:t>
            </a:r>
            <a:r>
              <a:rPr lang="vi-VN" altLang="vi-VN" sz="2400" dirty="0" smtClean="0">
                <a:latin typeface="Times New Roman" panose="02020603050405020304" pitchFamily="18" charset="0"/>
                <a:cs typeface="Times New Roman" panose="02020603050405020304" pitchFamily="18" charset="0"/>
              </a:rPr>
              <a:t>đi</a:t>
            </a:r>
            <a:r>
              <a:rPr lang="en-US" altLang="vi-VN" sz="2400" b="1" dirty="0" smtClean="0">
                <a:solidFill>
                  <a:srgbClr val="FF0000"/>
                </a:solidFill>
                <a:latin typeface="Times New Roman" panose="02020603050405020304" pitchFamily="18" charset="0"/>
                <a:cs typeface="Times New Roman" panose="02020603050405020304" pitchFamily="18" charset="0"/>
              </a:rPr>
              <a:t> </a:t>
            </a:r>
            <a:r>
              <a:rPr lang="vi-VN" altLang="vi-VN" sz="2400" dirty="0" smtClean="0">
                <a:latin typeface="Times New Roman" panose="02020603050405020304" pitchFamily="18" charset="0"/>
                <a:cs typeface="Times New Roman" panose="02020603050405020304" pitchFamily="18" charset="0"/>
              </a:rPr>
              <a:t>đầu </a:t>
            </a:r>
            <a:r>
              <a:rPr lang="vi-VN" altLang="vi-VN" sz="2400" dirty="0">
                <a:latin typeface="Times New Roman" panose="02020603050405020304" pitchFamily="18" charset="0"/>
                <a:cs typeface="Times New Roman" panose="02020603050405020304" pitchFamily="18" charset="0"/>
              </a:rPr>
              <a:t>không ngoảnh lại </a:t>
            </a:r>
            <a:br>
              <a:rPr lang="vi-VN" altLang="vi-VN" sz="2400" dirty="0">
                <a:latin typeface="Times New Roman" panose="02020603050405020304" pitchFamily="18" charset="0"/>
                <a:cs typeface="Times New Roman" panose="02020603050405020304" pitchFamily="18" charset="0"/>
              </a:rPr>
            </a:br>
            <a:r>
              <a:rPr lang="vi-VN" altLang="vi-VN" sz="2400" dirty="0">
                <a:latin typeface="Times New Roman" panose="02020603050405020304" pitchFamily="18" charset="0"/>
                <a:cs typeface="Times New Roman" panose="02020603050405020304" pitchFamily="18" charset="0"/>
              </a:rPr>
              <a:t>Sau </a:t>
            </a:r>
            <a:r>
              <a:rPr lang="vi-VN" altLang="vi-VN" sz="2400" dirty="0" smtClean="0">
                <a:latin typeface="Times New Roman" panose="02020603050405020304" pitchFamily="18" charset="0"/>
                <a:cs typeface="Times New Roman" panose="02020603050405020304" pitchFamily="18" charset="0"/>
              </a:rPr>
              <a:t>lưng</a:t>
            </a:r>
            <a:r>
              <a:rPr lang="en-US" altLang="vi-VN" sz="2400" b="1" dirty="0" smtClean="0">
                <a:solidFill>
                  <a:srgbClr val="FF0000"/>
                </a:solidFill>
                <a:latin typeface="Times New Roman" panose="02020603050405020304" pitchFamily="18" charset="0"/>
                <a:cs typeface="Times New Roman" panose="02020603050405020304" pitchFamily="18" charset="0"/>
              </a:rPr>
              <a:t> </a:t>
            </a:r>
            <a:r>
              <a:rPr lang="vi-VN" altLang="vi-VN" sz="2400" dirty="0" smtClean="0">
                <a:latin typeface="Times New Roman" panose="02020603050405020304" pitchFamily="18" charset="0"/>
                <a:cs typeface="Times New Roman" panose="02020603050405020304" pitchFamily="18" charset="0"/>
              </a:rPr>
              <a:t>thềm </a:t>
            </a:r>
            <a:r>
              <a:rPr lang="vi-VN" altLang="vi-VN" sz="2400" dirty="0">
                <a:latin typeface="Times New Roman" panose="02020603050405020304" pitchFamily="18" charset="0"/>
                <a:cs typeface="Times New Roman" panose="02020603050405020304" pitchFamily="18" charset="0"/>
              </a:rPr>
              <a:t>nắng </a:t>
            </a:r>
            <a:r>
              <a:rPr lang="vi-VN" altLang="vi-VN" sz="2400" dirty="0" smtClean="0">
                <a:latin typeface="Times New Roman" panose="02020603050405020304" pitchFamily="18" charset="0"/>
                <a:cs typeface="Times New Roman" panose="02020603050405020304" pitchFamily="18" charset="0"/>
              </a:rPr>
              <a:t>lá </a:t>
            </a:r>
            <a:r>
              <a:rPr lang="vi-VN" altLang="vi-VN" sz="2400" dirty="0">
                <a:latin typeface="Times New Roman" panose="02020603050405020304" pitchFamily="18" charset="0"/>
                <a:cs typeface="Times New Roman" panose="02020603050405020304" pitchFamily="18" charset="0"/>
              </a:rPr>
              <a:t>rơi đầy. </a:t>
            </a:r>
          </a:p>
          <a:p>
            <a:pPr>
              <a:spcBef>
                <a:spcPct val="50000"/>
              </a:spcBef>
              <a:buFontTx/>
              <a:buNone/>
            </a:pPr>
            <a:r>
              <a:rPr lang="vi-VN" altLang="vi-VN" sz="2400" dirty="0">
                <a:latin typeface="Times New Roman" panose="02020603050405020304" pitchFamily="18" charset="0"/>
                <a:cs typeface="Times New Roman" panose="02020603050405020304" pitchFamily="18" charset="0"/>
              </a:rPr>
              <a:t>Mùa thu nay </a:t>
            </a:r>
            <a:r>
              <a:rPr lang="vi-VN" altLang="vi-VN" sz="2400" dirty="0" smtClean="0">
                <a:latin typeface="Times New Roman" panose="02020603050405020304" pitchFamily="18" charset="0"/>
                <a:cs typeface="Times New Roman" panose="02020603050405020304" pitchFamily="18" charset="0"/>
              </a:rPr>
              <a:t>khác </a:t>
            </a:r>
            <a:r>
              <a:rPr lang="vi-VN" altLang="vi-VN" sz="2400" dirty="0">
                <a:latin typeface="Times New Roman" panose="02020603050405020304" pitchFamily="18" charset="0"/>
                <a:cs typeface="Times New Roman" panose="02020603050405020304" pitchFamily="18" charset="0"/>
              </a:rPr>
              <a:t>rồi </a:t>
            </a:r>
            <a:br>
              <a:rPr lang="vi-VN" altLang="vi-VN" sz="2400" dirty="0">
                <a:latin typeface="Times New Roman" panose="02020603050405020304" pitchFamily="18" charset="0"/>
                <a:cs typeface="Times New Roman" panose="02020603050405020304" pitchFamily="18" charset="0"/>
              </a:rPr>
            </a:br>
            <a:r>
              <a:rPr lang="vi-VN" altLang="vi-VN" sz="2400" dirty="0">
                <a:latin typeface="Times New Roman" panose="02020603050405020304" pitchFamily="18" charset="0"/>
                <a:cs typeface="Times New Roman" panose="02020603050405020304" pitchFamily="18" charset="0"/>
              </a:rPr>
              <a:t>Tôi đứng vui nghe </a:t>
            </a:r>
            <a:r>
              <a:rPr lang="vi-VN" altLang="vi-VN" sz="2400" dirty="0" smtClean="0">
                <a:latin typeface="Times New Roman" panose="02020603050405020304" pitchFamily="18" charset="0"/>
                <a:cs typeface="Times New Roman" panose="02020603050405020304" pitchFamily="18" charset="0"/>
              </a:rPr>
              <a:t>giữa </a:t>
            </a:r>
            <a:r>
              <a:rPr lang="vi-VN" altLang="vi-VN" sz="2400" dirty="0">
                <a:latin typeface="Times New Roman" panose="02020603050405020304" pitchFamily="18" charset="0"/>
                <a:cs typeface="Times New Roman" panose="02020603050405020304" pitchFamily="18" charset="0"/>
              </a:rPr>
              <a:t>núi đồi </a:t>
            </a:r>
            <a:br>
              <a:rPr lang="vi-VN" altLang="vi-VN" sz="2400" dirty="0">
                <a:latin typeface="Times New Roman" panose="02020603050405020304" pitchFamily="18" charset="0"/>
                <a:cs typeface="Times New Roman" panose="02020603050405020304" pitchFamily="18" charset="0"/>
              </a:rPr>
            </a:br>
            <a:r>
              <a:rPr lang="vi-VN" altLang="vi-VN" sz="2400" dirty="0">
                <a:latin typeface="Times New Roman" panose="02020603050405020304" pitchFamily="18" charset="0"/>
                <a:cs typeface="Times New Roman" panose="02020603050405020304" pitchFamily="18" charset="0"/>
              </a:rPr>
              <a:t>Gió thổi rừng tre </a:t>
            </a:r>
            <a:r>
              <a:rPr lang="en-US" altLang="vi-VN" sz="2400" dirty="0" smtClean="0">
                <a:latin typeface="Times New Roman" panose="02020603050405020304" pitchFamily="18" charset="0"/>
                <a:cs typeface="Times New Roman" panose="02020603050405020304" pitchFamily="18" charset="0"/>
              </a:rPr>
              <a:t> </a:t>
            </a:r>
            <a:r>
              <a:rPr lang="vi-VN" altLang="vi-VN" sz="2400" dirty="0">
                <a:latin typeface="Times New Roman" panose="02020603050405020304" pitchFamily="18" charset="0"/>
                <a:cs typeface="Times New Roman" panose="02020603050405020304" pitchFamily="18" charset="0"/>
              </a:rPr>
              <a:t>phấp phới </a:t>
            </a:r>
            <a:br>
              <a:rPr lang="vi-VN" altLang="vi-VN" sz="2400" dirty="0">
                <a:latin typeface="Times New Roman" panose="02020603050405020304" pitchFamily="18" charset="0"/>
                <a:cs typeface="Times New Roman" panose="02020603050405020304" pitchFamily="18" charset="0"/>
              </a:rPr>
            </a:br>
            <a:r>
              <a:rPr lang="vi-VN" altLang="vi-VN" sz="2400" dirty="0">
                <a:latin typeface="Times New Roman" panose="02020603050405020304" pitchFamily="18" charset="0"/>
                <a:cs typeface="Times New Roman" panose="02020603050405020304" pitchFamily="18" charset="0"/>
              </a:rPr>
              <a:t>Trời thu </a:t>
            </a:r>
            <a:r>
              <a:rPr lang="vi-VN" altLang="vi-VN" sz="2400" dirty="0" smtClean="0">
                <a:latin typeface="Times New Roman" panose="02020603050405020304" pitchFamily="18" charset="0"/>
                <a:cs typeface="Times New Roman" panose="02020603050405020304" pitchFamily="18" charset="0"/>
              </a:rPr>
              <a:t>thay </a:t>
            </a:r>
            <a:r>
              <a:rPr lang="vi-VN" altLang="vi-VN" sz="2400" dirty="0">
                <a:latin typeface="Times New Roman" panose="02020603050405020304" pitchFamily="18" charset="0"/>
                <a:cs typeface="Times New Roman" panose="02020603050405020304" pitchFamily="18" charset="0"/>
              </a:rPr>
              <a:t>áo mới </a:t>
            </a:r>
            <a:br>
              <a:rPr lang="vi-VN" altLang="vi-VN" sz="2400" dirty="0">
                <a:latin typeface="Times New Roman" panose="02020603050405020304" pitchFamily="18" charset="0"/>
                <a:cs typeface="Times New Roman" panose="02020603050405020304" pitchFamily="18" charset="0"/>
              </a:rPr>
            </a:br>
            <a:r>
              <a:rPr lang="vi-VN" altLang="vi-VN" sz="2400" dirty="0">
                <a:latin typeface="Times New Roman" panose="02020603050405020304" pitchFamily="18" charset="0"/>
                <a:cs typeface="Times New Roman" panose="02020603050405020304" pitchFamily="18" charset="0"/>
              </a:rPr>
              <a:t>Trong biếc </a:t>
            </a:r>
            <a:r>
              <a:rPr lang="vi-VN" altLang="vi-VN" sz="2400" dirty="0" smtClean="0">
                <a:latin typeface="Times New Roman" panose="02020603050405020304" pitchFamily="18" charset="0"/>
                <a:cs typeface="Times New Roman" panose="02020603050405020304" pitchFamily="18" charset="0"/>
              </a:rPr>
              <a:t>nói </a:t>
            </a:r>
            <a:r>
              <a:rPr lang="vi-VN" altLang="vi-VN" sz="2400" dirty="0">
                <a:latin typeface="Times New Roman" panose="02020603050405020304" pitchFamily="18" charset="0"/>
                <a:cs typeface="Times New Roman" panose="02020603050405020304" pitchFamily="18" charset="0"/>
              </a:rPr>
              <a:t>cười thiết tha. </a:t>
            </a:r>
            <a:endParaRPr lang="vi-VN" altLang="en-US" sz="2400" dirty="0">
              <a:latin typeface="Times New Roman" panose="02020603050405020304" pitchFamily="18" charset="0"/>
              <a:cs typeface="Times New Roman" panose="02020603050405020304" pitchFamily="18" charset="0"/>
            </a:endParaRPr>
          </a:p>
        </p:txBody>
      </p:sp>
      <p:sp>
        <p:nvSpPr>
          <p:cNvPr id="8196" name="Text Box 17"/>
          <p:cNvSpPr txBox="1">
            <a:spLocks noChangeArrowheads="1"/>
          </p:cNvSpPr>
          <p:nvPr/>
        </p:nvSpPr>
        <p:spPr bwMode="auto">
          <a:xfrm>
            <a:off x="4191000" y="2667000"/>
            <a:ext cx="5638800" cy="526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vi-VN" altLang="vi-VN" sz="2400" dirty="0">
                <a:latin typeface="Times New Roman" panose="02020603050405020304" pitchFamily="18" charset="0"/>
                <a:cs typeface="Times New Roman" panose="02020603050405020304" pitchFamily="18" charset="0"/>
              </a:rPr>
              <a:t>Trời xanh đây </a:t>
            </a:r>
            <a:r>
              <a:rPr lang="vi-VN" altLang="vi-VN" sz="2400" dirty="0" smtClean="0">
                <a:latin typeface="Times New Roman" panose="02020603050405020304" pitchFamily="18" charset="0"/>
                <a:cs typeface="Times New Roman" panose="02020603050405020304" pitchFamily="18" charset="0"/>
              </a:rPr>
              <a:t>là </a:t>
            </a:r>
            <a:r>
              <a:rPr lang="vi-VN" altLang="vi-VN" sz="2400" dirty="0">
                <a:latin typeface="Times New Roman" panose="02020603050405020304" pitchFamily="18" charset="0"/>
                <a:cs typeface="Times New Roman" panose="02020603050405020304" pitchFamily="18" charset="0"/>
              </a:rPr>
              <a:t>của chúng ta </a:t>
            </a:r>
            <a:br>
              <a:rPr lang="vi-VN" altLang="vi-VN" sz="2400" dirty="0">
                <a:latin typeface="Times New Roman" panose="02020603050405020304" pitchFamily="18" charset="0"/>
                <a:cs typeface="Times New Roman" panose="02020603050405020304" pitchFamily="18" charset="0"/>
              </a:rPr>
            </a:br>
            <a:r>
              <a:rPr lang="vi-VN" altLang="vi-VN" sz="2400" dirty="0">
                <a:latin typeface="Times New Roman" panose="02020603050405020304" pitchFamily="18" charset="0"/>
                <a:cs typeface="Times New Roman" panose="02020603050405020304" pitchFamily="18" charset="0"/>
              </a:rPr>
              <a:t>Núi rừng đây </a:t>
            </a:r>
            <a:r>
              <a:rPr lang="vi-VN" altLang="vi-VN" sz="2400" dirty="0" smtClean="0">
                <a:latin typeface="Times New Roman" panose="02020603050405020304" pitchFamily="18" charset="0"/>
                <a:cs typeface="Times New Roman" panose="02020603050405020304" pitchFamily="18" charset="0"/>
              </a:rPr>
              <a:t>là </a:t>
            </a:r>
            <a:r>
              <a:rPr lang="vi-VN" altLang="vi-VN" sz="2400" dirty="0">
                <a:latin typeface="Times New Roman" panose="02020603050405020304" pitchFamily="18" charset="0"/>
                <a:cs typeface="Times New Roman" panose="02020603050405020304" pitchFamily="18" charset="0"/>
              </a:rPr>
              <a:t>của chúng ta </a:t>
            </a:r>
            <a:br>
              <a:rPr lang="vi-VN" altLang="vi-VN" sz="2400" dirty="0">
                <a:latin typeface="Times New Roman" panose="02020603050405020304" pitchFamily="18" charset="0"/>
                <a:cs typeface="Times New Roman" panose="02020603050405020304" pitchFamily="18" charset="0"/>
              </a:rPr>
            </a:br>
            <a:r>
              <a:rPr lang="vi-VN" altLang="vi-VN" sz="2400" dirty="0">
                <a:latin typeface="Times New Roman" panose="02020603050405020304" pitchFamily="18" charset="0"/>
                <a:cs typeface="Times New Roman" panose="02020603050405020304" pitchFamily="18" charset="0"/>
              </a:rPr>
              <a:t>Những cánh đồng </a:t>
            </a:r>
            <a:r>
              <a:rPr lang="vi-VN" altLang="vi-VN" sz="2400" dirty="0" smtClean="0">
                <a:latin typeface="Times New Roman" panose="02020603050405020304" pitchFamily="18" charset="0"/>
                <a:cs typeface="Times New Roman" panose="02020603050405020304" pitchFamily="18" charset="0"/>
              </a:rPr>
              <a:t>thơm </a:t>
            </a:r>
            <a:r>
              <a:rPr lang="vi-VN" altLang="vi-VN" sz="2400" dirty="0">
                <a:latin typeface="Times New Roman" panose="02020603050405020304" pitchFamily="18" charset="0"/>
                <a:cs typeface="Times New Roman" panose="02020603050405020304" pitchFamily="18" charset="0"/>
              </a:rPr>
              <a:t>mát </a:t>
            </a:r>
            <a:br>
              <a:rPr lang="vi-VN" altLang="vi-VN" sz="2400" dirty="0">
                <a:latin typeface="Times New Roman" panose="02020603050405020304" pitchFamily="18" charset="0"/>
                <a:cs typeface="Times New Roman" panose="02020603050405020304" pitchFamily="18" charset="0"/>
              </a:rPr>
            </a:br>
            <a:r>
              <a:rPr lang="vi-VN" altLang="vi-VN" sz="2400" dirty="0">
                <a:latin typeface="Times New Roman" panose="02020603050405020304" pitchFamily="18" charset="0"/>
                <a:cs typeface="Times New Roman" panose="02020603050405020304" pitchFamily="18" charset="0"/>
              </a:rPr>
              <a:t>Những ngả đường </a:t>
            </a:r>
            <a:r>
              <a:rPr lang="vi-VN" altLang="vi-VN" sz="2400" dirty="0" smtClean="0">
                <a:latin typeface="Times New Roman" panose="02020603050405020304" pitchFamily="18" charset="0"/>
                <a:cs typeface="Times New Roman" panose="02020603050405020304" pitchFamily="18" charset="0"/>
              </a:rPr>
              <a:t>bát </a:t>
            </a:r>
            <a:r>
              <a:rPr lang="vi-VN" altLang="vi-VN" sz="2400" dirty="0">
                <a:latin typeface="Times New Roman" panose="02020603050405020304" pitchFamily="18" charset="0"/>
                <a:cs typeface="Times New Roman" panose="02020603050405020304" pitchFamily="18" charset="0"/>
              </a:rPr>
              <a:t>ngát </a:t>
            </a:r>
            <a:br>
              <a:rPr lang="vi-VN" altLang="vi-VN" sz="2400" dirty="0">
                <a:latin typeface="Times New Roman" panose="02020603050405020304" pitchFamily="18" charset="0"/>
                <a:cs typeface="Times New Roman" panose="02020603050405020304" pitchFamily="18" charset="0"/>
              </a:rPr>
            </a:br>
            <a:r>
              <a:rPr lang="vi-VN" altLang="vi-VN" sz="2400" dirty="0">
                <a:latin typeface="Times New Roman" panose="02020603050405020304" pitchFamily="18" charset="0"/>
                <a:cs typeface="Times New Roman" panose="02020603050405020304" pitchFamily="18" charset="0"/>
              </a:rPr>
              <a:t>Những dòng sông </a:t>
            </a:r>
            <a:r>
              <a:rPr lang="vi-VN" altLang="vi-VN" sz="2400" dirty="0" smtClean="0">
                <a:latin typeface="Times New Roman" panose="02020603050405020304" pitchFamily="18" charset="0"/>
                <a:cs typeface="Times New Roman" panose="02020603050405020304" pitchFamily="18" charset="0"/>
              </a:rPr>
              <a:t>đỏ </a:t>
            </a:r>
            <a:r>
              <a:rPr lang="vi-VN" altLang="vi-VN" sz="2400" dirty="0">
                <a:latin typeface="Times New Roman" panose="02020603050405020304" pitchFamily="18" charset="0"/>
                <a:cs typeface="Times New Roman" panose="02020603050405020304" pitchFamily="18" charset="0"/>
              </a:rPr>
              <a:t>nặng phù sa. </a:t>
            </a:r>
          </a:p>
          <a:p>
            <a:pPr>
              <a:spcBef>
                <a:spcPct val="50000"/>
              </a:spcBef>
              <a:buFontTx/>
              <a:buNone/>
            </a:pPr>
            <a:r>
              <a:rPr lang="vi-VN" altLang="vi-VN" sz="2400" dirty="0">
                <a:latin typeface="Times New Roman" panose="02020603050405020304" pitchFamily="18" charset="0"/>
                <a:cs typeface="Times New Roman" panose="02020603050405020304" pitchFamily="18" charset="0"/>
              </a:rPr>
              <a:t>Nước chúng ta, </a:t>
            </a:r>
            <a:br>
              <a:rPr lang="vi-VN" altLang="vi-VN" sz="2400" dirty="0">
                <a:latin typeface="Times New Roman" panose="02020603050405020304" pitchFamily="18" charset="0"/>
                <a:cs typeface="Times New Roman" panose="02020603050405020304" pitchFamily="18" charset="0"/>
              </a:rPr>
            </a:br>
            <a:r>
              <a:rPr lang="vi-VN" altLang="vi-VN" sz="2400" dirty="0">
                <a:latin typeface="Times New Roman" panose="02020603050405020304" pitchFamily="18" charset="0"/>
                <a:cs typeface="Times New Roman" panose="02020603050405020304" pitchFamily="18" charset="0"/>
              </a:rPr>
              <a:t>Nước những </a:t>
            </a:r>
            <a:r>
              <a:rPr lang="vi-VN" altLang="vi-VN" sz="2400" dirty="0" smtClean="0">
                <a:latin typeface="Times New Roman" panose="02020603050405020304" pitchFamily="18" charset="0"/>
                <a:cs typeface="Times New Roman" panose="02020603050405020304" pitchFamily="18" charset="0"/>
              </a:rPr>
              <a:t>người</a:t>
            </a:r>
            <a:r>
              <a:rPr lang="en-US" altLang="vi-VN" sz="2400" b="1" dirty="0" smtClean="0">
                <a:solidFill>
                  <a:srgbClr val="FF0000"/>
                </a:solidFill>
                <a:latin typeface="Times New Roman" panose="02020603050405020304" pitchFamily="18" charset="0"/>
                <a:cs typeface="Times New Roman" panose="02020603050405020304" pitchFamily="18" charset="0"/>
              </a:rPr>
              <a:t> </a:t>
            </a:r>
            <a:r>
              <a:rPr lang="vi-VN" altLang="vi-VN" sz="2400" dirty="0" smtClean="0">
                <a:latin typeface="Times New Roman" panose="02020603050405020304" pitchFamily="18" charset="0"/>
                <a:cs typeface="Times New Roman" panose="02020603050405020304" pitchFamily="18" charset="0"/>
              </a:rPr>
              <a:t>chưa </a:t>
            </a:r>
            <a:r>
              <a:rPr lang="vi-VN" altLang="vi-VN" sz="2400" dirty="0">
                <a:latin typeface="Times New Roman" panose="02020603050405020304" pitchFamily="18" charset="0"/>
                <a:cs typeface="Times New Roman" panose="02020603050405020304" pitchFamily="18" charset="0"/>
              </a:rPr>
              <a:t>bao giờ khuất </a:t>
            </a:r>
            <a:br>
              <a:rPr lang="vi-VN" altLang="vi-VN" sz="2400" dirty="0">
                <a:latin typeface="Times New Roman" panose="02020603050405020304" pitchFamily="18" charset="0"/>
                <a:cs typeface="Times New Roman" panose="02020603050405020304" pitchFamily="18" charset="0"/>
              </a:rPr>
            </a:br>
            <a:r>
              <a:rPr lang="vi-VN" altLang="vi-VN" sz="2400" dirty="0">
                <a:latin typeface="Times New Roman" panose="02020603050405020304" pitchFamily="18" charset="0"/>
                <a:cs typeface="Times New Roman" panose="02020603050405020304" pitchFamily="18" charset="0"/>
              </a:rPr>
              <a:t>Ðêm đêm </a:t>
            </a:r>
            <a:r>
              <a:rPr lang="en-US" altLang="vi-VN" sz="2400" b="1" dirty="0" smtClean="0">
                <a:solidFill>
                  <a:srgbClr val="FF0000"/>
                </a:solidFill>
                <a:latin typeface="Times New Roman" panose="02020603050405020304" pitchFamily="18" charset="0"/>
                <a:cs typeface="Times New Roman" panose="02020603050405020304" pitchFamily="18" charset="0"/>
              </a:rPr>
              <a:t> </a:t>
            </a:r>
            <a:r>
              <a:rPr lang="vi-VN" altLang="vi-VN" sz="2400" dirty="0" smtClean="0">
                <a:latin typeface="Times New Roman" panose="02020603050405020304" pitchFamily="18" charset="0"/>
                <a:cs typeface="Times New Roman" panose="02020603050405020304" pitchFamily="18" charset="0"/>
              </a:rPr>
              <a:t>rì </a:t>
            </a:r>
            <a:r>
              <a:rPr lang="vi-VN" altLang="vi-VN" sz="2400" dirty="0">
                <a:latin typeface="Times New Roman" panose="02020603050405020304" pitchFamily="18" charset="0"/>
                <a:cs typeface="Times New Roman" panose="02020603050405020304" pitchFamily="18" charset="0"/>
              </a:rPr>
              <a:t>rầm trong tiếng đất </a:t>
            </a:r>
            <a:br>
              <a:rPr lang="vi-VN" altLang="vi-VN" sz="2400" dirty="0">
                <a:latin typeface="Times New Roman" panose="02020603050405020304" pitchFamily="18" charset="0"/>
                <a:cs typeface="Times New Roman" panose="02020603050405020304" pitchFamily="18" charset="0"/>
              </a:rPr>
            </a:br>
            <a:r>
              <a:rPr lang="vi-VN" altLang="vi-VN" sz="2400" dirty="0">
                <a:latin typeface="Times New Roman" panose="02020603050405020304" pitchFamily="18" charset="0"/>
                <a:cs typeface="Times New Roman" panose="02020603050405020304" pitchFamily="18" charset="0"/>
              </a:rPr>
              <a:t>Những buổi ngày xưa </a:t>
            </a:r>
            <a:r>
              <a:rPr lang="vi-VN" altLang="vi-VN" sz="2400" dirty="0" smtClean="0">
                <a:latin typeface="Times New Roman" panose="02020603050405020304" pitchFamily="18" charset="0"/>
                <a:cs typeface="Times New Roman" panose="02020603050405020304" pitchFamily="18" charset="0"/>
              </a:rPr>
              <a:t>vọng </a:t>
            </a:r>
            <a:r>
              <a:rPr lang="vi-VN" altLang="vi-VN" sz="2400" dirty="0">
                <a:latin typeface="Times New Roman" panose="02020603050405020304" pitchFamily="18" charset="0"/>
                <a:cs typeface="Times New Roman" panose="02020603050405020304" pitchFamily="18" charset="0"/>
              </a:rPr>
              <a:t>nói về.</a:t>
            </a:r>
          </a:p>
          <a:p>
            <a:pPr>
              <a:spcBef>
                <a:spcPct val="50000"/>
              </a:spcBef>
              <a:buFontTx/>
              <a:buNone/>
            </a:pPr>
            <a:r>
              <a:rPr lang="vi-VN" altLang="vi-VN" sz="2400" dirty="0">
                <a:latin typeface="Times New Roman" panose="02020603050405020304" pitchFamily="18" charset="0"/>
                <a:cs typeface="Times New Roman" panose="02020603050405020304" pitchFamily="18" charset="0"/>
              </a:rPr>
              <a:t>                             </a:t>
            </a:r>
            <a:r>
              <a:rPr lang="vi-VN" altLang="vi-VN" sz="2400" b="1" i="1" dirty="0">
                <a:latin typeface="Times New Roman" panose="02020603050405020304" pitchFamily="18" charset="0"/>
                <a:cs typeface="Times New Roman" panose="02020603050405020304" pitchFamily="18" charset="0"/>
              </a:rPr>
              <a:t>Nguyễn Đình Thi</a:t>
            </a:r>
          </a:p>
          <a:p>
            <a:pPr>
              <a:spcBef>
                <a:spcPct val="50000"/>
              </a:spcBef>
              <a:buFontTx/>
              <a:buNone/>
            </a:pPr>
            <a:endParaRPr lang="vi-VN" altLang="vi-VN" sz="2400" dirty="0">
              <a:latin typeface="Times New Roman" panose="02020603050405020304" pitchFamily="18" charset="0"/>
              <a:cs typeface="Times New Roman" panose="02020603050405020304" pitchFamily="18" charset="0"/>
            </a:endParaRPr>
          </a:p>
          <a:p>
            <a:pPr>
              <a:spcBef>
                <a:spcPct val="50000"/>
              </a:spcBef>
              <a:buFontTx/>
              <a:buNone/>
            </a:pPr>
            <a:endParaRPr lang="vi-VN" altLang="vi-VN" sz="2400" dirty="0">
              <a:latin typeface="Times New Roman" panose="02020603050405020304" pitchFamily="18" charset="0"/>
              <a:cs typeface="Times New Roman" panose="02020603050405020304" pitchFamily="18" charset="0"/>
            </a:endParaRPr>
          </a:p>
        </p:txBody>
      </p:sp>
      <p:sp>
        <p:nvSpPr>
          <p:cNvPr id="8197" name="TextBox 1"/>
          <p:cNvSpPr txBox="1">
            <a:spLocks noChangeArrowheads="1"/>
          </p:cNvSpPr>
          <p:nvPr/>
        </p:nvSpPr>
        <p:spPr bwMode="auto">
          <a:xfrm>
            <a:off x="3429000" y="0"/>
            <a:ext cx="3833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FF0000"/>
                </a:solidFill>
                <a:latin typeface="Times New Roman" panose="02020603050405020304" pitchFamily="18" charset="0"/>
                <a:cs typeface="Times New Roman" panose="02020603050405020304" pitchFamily="18" charset="0"/>
              </a:rPr>
              <a:t>Đất nước</a:t>
            </a:r>
          </a:p>
        </p:txBody>
      </p:sp>
      <p:pic>
        <p:nvPicPr>
          <p:cNvPr id="8198" name="Audio 2">
            <a:hlinkClick r:id="" action="ppaction://media"/>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403"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266700" y="4686300"/>
            <a:ext cx="1905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403"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972300" y="-246062"/>
            <a:ext cx="1905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cSld>
  <p:clrMapOvr>
    <a:masterClrMapping/>
  </p:clrMapOvr>
  <p:transition spd="slow" advTm="4919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12" presetClass="entr" presetSubtype="4" fill="hold" nodeType="clickEffect" nodePh="1">
                                  <p:stCondLst>
                                    <p:cond delay="0"/>
                                  </p:stCondLst>
                                  <p:endCondLst>
                                    <p:cond evt="begin" delay="0">
                                      <p:tn val="9"/>
                                    </p:cond>
                                  </p:endCondLst>
                                  <p:childTnLst>
                                    <p:set>
                                      <p:cBhvr>
                                        <p:cTn id="10" dur="1" fill="hold">
                                          <p:stCondLst>
                                            <p:cond delay="0"/>
                                          </p:stCondLst>
                                        </p:cTn>
                                        <p:tgtEl>
                                          <p:spTgt spid="3482">
                                            <p:txEl>
                                              <p:pRg st="0" end="0"/>
                                            </p:txEl>
                                          </p:spTgt>
                                        </p:tgtEl>
                                        <p:attrNameLst>
                                          <p:attrName>style.visibility</p:attrName>
                                        </p:attrNameLst>
                                      </p:cBhvr>
                                      <p:to>
                                        <p:strVal val="visible"/>
                                      </p:to>
                                    </p:set>
                                    <p:animEffect transition="in" filter="slide(fromBottom)">
                                      <p:cBhvr>
                                        <p:cTn id="11" dur="500"/>
                                        <p:tgtEl>
                                          <p:spTgt spid="34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403"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411163" y="4656138"/>
            <a:ext cx="1905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9"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972300" y="-266700"/>
            <a:ext cx="1905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 Box 408"/>
          <p:cNvSpPr txBox="1">
            <a:spLocks noChangeArrowheads="1"/>
          </p:cNvSpPr>
          <p:nvPr/>
        </p:nvSpPr>
        <p:spPr bwMode="auto">
          <a:xfrm>
            <a:off x="4483100" y="1111250"/>
            <a:ext cx="3200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i="1">
                <a:latin typeface="Times New Roman" panose="02020603050405020304" pitchFamily="18" charset="0"/>
                <a:cs typeface="Times New Roman" panose="02020603050405020304" pitchFamily="18" charset="0"/>
              </a:rPr>
              <a:t>Nguyễn Đình Thi</a:t>
            </a:r>
          </a:p>
        </p:txBody>
      </p:sp>
      <p:sp>
        <p:nvSpPr>
          <p:cNvPr id="9221" name="Text Box 406"/>
          <p:cNvSpPr txBox="1">
            <a:spLocks noChangeArrowheads="1"/>
          </p:cNvSpPr>
          <p:nvPr/>
        </p:nvSpPr>
        <p:spPr bwMode="auto">
          <a:xfrm>
            <a:off x="3271838" y="204788"/>
            <a:ext cx="2171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u="sng">
                <a:latin typeface="Times New Roman" panose="02020603050405020304" pitchFamily="18" charset="0"/>
                <a:cs typeface="Times New Roman" panose="02020603050405020304" pitchFamily="18" charset="0"/>
              </a:rPr>
              <a:t>Tập đọc</a:t>
            </a:r>
          </a:p>
        </p:txBody>
      </p:sp>
      <p:sp>
        <p:nvSpPr>
          <p:cNvPr id="9222" name="Text Box 406"/>
          <p:cNvSpPr txBox="1">
            <a:spLocks noChangeArrowheads="1"/>
          </p:cNvSpPr>
          <p:nvPr/>
        </p:nvSpPr>
        <p:spPr bwMode="auto">
          <a:xfrm>
            <a:off x="3398838" y="641350"/>
            <a:ext cx="2171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Đất nước</a:t>
            </a:r>
          </a:p>
        </p:txBody>
      </p:sp>
      <p:sp>
        <p:nvSpPr>
          <p:cNvPr id="415" name="Rectangle 414"/>
          <p:cNvSpPr>
            <a:spLocks noChangeArrowheads="1"/>
          </p:cNvSpPr>
          <p:nvPr/>
        </p:nvSpPr>
        <p:spPr bwMode="auto">
          <a:xfrm>
            <a:off x="990600" y="2335213"/>
            <a:ext cx="39354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latin typeface="Times New Roman" panose="02020603050405020304" pitchFamily="18" charset="0"/>
              </a:rPr>
              <a:t>Bài gồm mấy khổ thơ?</a:t>
            </a:r>
          </a:p>
        </p:txBody>
      </p:sp>
      <p:sp>
        <p:nvSpPr>
          <p:cNvPr id="3" name="TextBox 2"/>
          <p:cNvSpPr txBox="1">
            <a:spLocks noChangeArrowheads="1"/>
          </p:cNvSpPr>
          <p:nvPr/>
        </p:nvSpPr>
        <p:spPr bwMode="auto">
          <a:xfrm>
            <a:off x="1314450" y="3027363"/>
            <a:ext cx="60848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latin typeface="Times New Roman" panose="02020603050405020304" pitchFamily="18" charset="0"/>
                <a:cs typeface="Times New Roman" panose="02020603050405020304" pitchFamily="18" charset="0"/>
              </a:rPr>
              <a:t>Bài thơ trên gồm có 5 khổ thơ.</a:t>
            </a:r>
          </a:p>
        </p:txBody>
      </p:sp>
      <p:sp>
        <p:nvSpPr>
          <p:cNvPr id="5" name="TextBox 4"/>
          <p:cNvSpPr txBox="1">
            <a:spLocks noChangeArrowheads="1"/>
          </p:cNvSpPr>
          <p:nvPr/>
        </p:nvSpPr>
        <p:spPr bwMode="auto">
          <a:xfrm>
            <a:off x="492125" y="1704975"/>
            <a:ext cx="4953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u="sng">
                <a:solidFill>
                  <a:srgbClr val="FF0000"/>
                </a:solidFill>
                <a:latin typeface="Times New Roman" panose="02020603050405020304" pitchFamily="18" charset="0"/>
                <a:cs typeface="Times New Roman" panose="02020603050405020304" pitchFamily="18" charset="0"/>
              </a:rPr>
              <a:t>Hướng dẫn luyện đọc</a:t>
            </a:r>
          </a:p>
        </p:txBody>
      </p:sp>
      <p:pic>
        <p:nvPicPr>
          <p:cNvPr id="9226" name="Audio 6">
            <a:hlinkClick r:id="" action="ppaction://media"/>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cSld>
  <p:clrMapOvr>
    <a:masterClrMapping/>
  </p:clrMapOvr>
  <p:transition advTm="935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15"/>
                                        </p:tgtEl>
                                        <p:attrNameLst>
                                          <p:attrName>style.visibility</p:attrName>
                                        </p:attrNameLst>
                                      </p:cBhvr>
                                      <p:to>
                                        <p:strVal val="visible"/>
                                      </p:to>
                                    </p:set>
                                    <p:animEffect transition="in" filter="barn(inVertical)">
                                      <p:cBhvr>
                                        <p:cTn id="18" dur="500"/>
                                        <p:tgtEl>
                                          <p:spTgt spid="41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4" fill="hold" display="0">
                  <p:stCondLst>
                    <p:cond delay="indefinite"/>
                  </p:stCondLst>
                  <p:endCondLst>
                    <p:cond evt="onStopAudio" delay="0">
                      <p:tgtEl>
                        <p:sldTgt/>
                      </p:tgtEl>
                    </p:cond>
                  </p:endCondLst>
                </p:cTn>
                <p:tgtEl>
                  <p:spTgt spid="2"/>
                </p:tgtEl>
              </p:cMediaNode>
            </p:audio>
          </p:childTnLst>
        </p:cTn>
      </p:par>
    </p:tnLst>
    <p:bldLst>
      <p:bldP spid="415" grpId="0"/>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403"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411163" y="4656138"/>
            <a:ext cx="1905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9"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972300" y="-266700"/>
            <a:ext cx="1905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406"/>
          <p:cNvSpPr txBox="1">
            <a:spLocks noChangeArrowheads="1"/>
          </p:cNvSpPr>
          <p:nvPr/>
        </p:nvSpPr>
        <p:spPr bwMode="auto">
          <a:xfrm>
            <a:off x="3276600" y="57150"/>
            <a:ext cx="2171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latin typeface="Times New Roman" panose="02020603050405020304" pitchFamily="18" charset="0"/>
                <a:cs typeface="Times New Roman" panose="02020603050405020304" pitchFamily="18" charset="0"/>
              </a:rPr>
              <a:t>Tập đọc</a:t>
            </a:r>
          </a:p>
        </p:txBody>
      </p:sp>
      <p:sp>
        <p:nvSpPr>
          <p:cNvPr id="10245" name="Text Box 406"/>
          <p:cNvSpPr txBox="1">
            <a:spLocks noChangeArrowheads="1"/>
          </p:cNvSpPr>
          <p:nvPr/>
        </p:nvSpPr>
        <p:spPr bwMode="auto">
          <a:xfrm>
            <a:off x="3303588" y="474663"/>
            <a:ext cx="21717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Đất nước</a:t>
            </a:r>
          </a:p>
        </p:txBody>
      </p:sp>
      <p:sp>
        <p:nvSpPr>
          <p:cNvPr id="2" name="TextBox 1"/>
          <p:cNvSpPr txBox="1">
            <a:spLocks noChangeArrowheads="1"/>
          </p:cNvSpPr>
          <p:nvPr/>
        </p:nvSpPr>
        <p:spPr bwMode="auto">
          <a:xfrm>
            <a:off x="150813" y="1257300"/>
            <a:ext cx="49863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vi-VN" sz="2000">
                <a:latin typeface="Times New Roman" panose="02020603050405020304" pitchFamily="18" charset="0"/>
                <a:cs typeface="Times New Roman" panose="02020603050405020304" pitchFamily="18" charset="0"/>
              </a:rPr>
              <a:t>Sáng mát </a:t>
            </a:r>
            <a:r>
              <a:rPr lang="vi-VN" altLang="vi-VN" sz="2000" b="1">
                <a:solidFill>
                  <a:srgbClr val="FF0000"/>
                </a:solidFill>
                <a:latin typeface="Times New Roman" panose="02020603050405020304" pitchFamily="18" charset="0"/>
                <a:cs typeface="Times New Roman" panose="02020603050405020304" pitchFamily="18" charset="0"/>
              </a:rPr>
              <a:t>trong/</a:t>
            </a:r>
            <a:r>
              <a:rPr lang="vi-VN" altLang="vi-VN" sz="2000">
                <a:latin typeface="Times New Roman" panose="02020603050405020304" pitchFamily="18" charset="0"/>
                <a:cs typeface="Times New Roman" panose="02020603050405020304" pitchFamily="18" charset="0"/>
              </a:rPr>
              <a:t>như sáng </a:t>
            </a:r>
            <a:r>
              <a:rPr lang="vi-VN" altLang="vi-VN" sz="2000" b="1">
                <a:solidFill>
                  <a:srgbClr val="FF0000"/>
                </a:solidFill>
                <a:latin typeface="Times New Roman" panose="02020603050405020304" pitchFamily="18" charset="0"/>
                <a:cs typeface="Times New Roman" panose="02020603050405020304" pitchFamily="18" charset="0"/>
              </a:rPr>
              <a:t>năm xưa </a:t>
            </a:r>
            <a:br>
              <a:rPr lang="vi-VN" altLang="vi-VN" sz="2000" b="1">
                <a:solidFill>
                  <a:srgbClr val="FF0000"/>
                </a:solidFill>
                <a:latin typeface="Times New Roman" panose="02020603050405020304" pitchFamily="18" charset="0"/>
                <a:cs typeface="Times New Roman" panose="02020603050405020304" pitchFamily="18" charset="0"/>
              </a:rPr>
            </a:br>
            <a:r>
              <a:rPr lang="vi-VN" altLang="vi-VN" sz="2000">
                <a:latin typeface="Times New Roman" panose="02020603050405020304" pitchFamily="18" charset="0"/>
                <a:cs typeface="Times New Roman" panose="02020603050405020304" pitchFamily="18" charset="0"/>
              </a:rPr>
              <a:t>Gió thổi</a:t>
            </a:r>
            <a:r>
              <a:rPr lang="en-US" altLang="vi-VN" sz="2000" b="1">
                <a:solidFill>
                  <a:srgbClr val="FF0000"/>
                </a:solidFill>
                <a:latin typeface="Times New Roman" panose="02020603050405020304" pitchFamily="18" charset="0"/>
                <a:cs typeface="Times New Roman" panose="02020603050405020304" pitchFamily="18" charset="0"/>
              </a:rPr>
              <a:t> </a:t>
            </a:r>
            <a:r>
              <a:rPr lang="vi-VN" altLang="vi-VN" sz="2000">
                <a:latin typeface="Times New Roman" panose="02020603050405020304" pitchFamily="18" charset="0"/>
                <a:cs typeface="Times New Roman" panose="02020603050405020304" pitchFamily="18" charset="0"/>
              </a:rPr>
              <a:t>mùa thu</a:t>
            </a:r>
            <a:r>
              <a:rPr lang="en-US" altLang="vi-VN" sz="2000">
                <a:latin typeface="Times New Roman" panose="02020603050405020304" pitchFamily="18" charset="0"/>
                <a:cs typeface="Times New Roman" panose="02020603050405020304" pitchFamily="18" charset="0"/>
              </a:rPr>
              <a:t> </a:t>
            </a:r>
            <a:r>
              <a:rPr lang="en-US" altLang="vi-VN" sz="2000" b="1">
                <a:solidFill>
                  <a:srgbClr val="FF0000"/>
                </a:solidFill>
                <a:latin typeface="Times New Roman" panose="02020603050405020304" pitchFamily="18" charset="0"/>
                <a:cs typeface="Times New Roman" panose="02020603050405020304" pitchFamily="18" charset="0"/>
              </a:rPr>
              <a:t>/</a:t>
            </a:r>
            <a:r>
              <a:rPr lang="vi-VN" altLang="vi-VN" sz="2000">
                <a:latin typeface="Times New Roman" panose="02020603050405020304" pitchFamily="18" charset="0"/>
                <a:cs typeface="Times New Roman" panose="02020603050405020304" pitchFamily="18" charset="0"/>
              </a:rPr>
              <a:t> hương cốm mới </a:t>
            </a:r>
            <a:br>
              <a:rPr lang="vi-VN" altLang="vi-VN" sz="2000">
                <a:latin typeface="Times New Roman" panose="02020603050405020304" pitchFamily="18" charset="0"/>
                <a:cs typeface="Times New Roman" panose="02020603050405020304" pitchFamily="18" charset="0"/>
              </a:rPr>
            </a:br>
            <a:r>
              <a:rPr lang="vi-VN" altLang="vi-VN" sz="2000">
                <a:latin typeface="Times New Roman" panose="02020603050405020304" pitchFamily="18" charset="0"/>
                <a:cs typeface="Times New Roman" panose="02020603050405020304" pitchFamily="18" charset="0"/>
              </a:rPr>
              <a:t>Tôi nhớ những ngày thu</a:t>
            </a:r>
            <a:r>
              <a:rPr lang="vi-VN" altLang="vi-VN" sz="2000" b="1">
                <a:solidFill>
                  <a:srgbClr val="FF0000"/>
                </a:solidFill>
                <a:latin typeface="Times New Roman" panose="02020603050405020304" pitchFamily="18" charset="0"/>
                <a:cs typeface="Times New Roman" panose="02020603050405020304" pitchFamily="18" charset="0"/>
              </a:rPr>
              <a:t>/đã xa.</a:t>
            </a:r>
          </a:p>
          <a:p>
            <a:pPr>
              <a:spcBef>
                <a:spcPct val="0"/>
              </a:spcBef>
              <a:buFontTx/>
              <a:buNone/>
            </a:pPr>
            <a:endParaRPr lang="en-US" altLang="en-US" sz="2000"/>
          </a:p>
        </p:txBody>
      </p:sp>
      <p:sp>
        <p:nvSpPr>
          <p:cNvPr id="4" name="TextBox 3"/>
          <p:cNvSpPr txBox="1">
            <a:spLocks noChangeArrowheads="1"/>
          </p:cNvSpPr>
          <p:nvPr/>
        </p:nvSpPr>
        <p:spPr bwMode="auto">
          <a:xfrm>
            <a:off x="119063" y="2473325"/>
            <a:ext cx="4191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vi-VN" sz="2000">
                <a:latin typeface="Times New Roman" panose="02020603050405020304" pitchFamily="18" charset="0"/>
                <a:cs typeface="Times New Roman" panose="02020603050405020304" pitchFamily="18" charset="0"/>
              </a:rPr>
              <a:t>Sáng </a:t>
            </a:r>
            <a:r>
              <a:rPr lang="vi-VN" altLang="vi-VN" sz="2000" b="1">
                <a:latin typeface="Times New Roman" panose="02020603050405020304" pitchFamily="18" charset="0"/>
                <a:cs typeface="Times New Roman" panose="02020603050405020304" pitchFamily="18" charset="0"/>
              </a:rPr>
              <a:t>chớm lạnh </a:t>
            </a:r>
            <a:r>
              <a:rPr lang="vi-VN" altLang="vi-VN" sz="2000">
                <a:latin typeface="Times New Roman" panose="02020603050405020304" pitchFamily="18" charset="0"/>
                <a:cs typeface="Times New Roman" panose="02020603050405020304" pitchFamily="18" charset="0"/>
              </a:rPr>
              <a:t>trong lòng Hà Nội </a:t>
            </a:r>
            <a:br>
              <a:rPr lang="vi-VN" altLang="vi-VN" sz="2000">
                <a:latin typeface="Times New Roman" panose="02020603050405020304" pitchFamily="18" charset="0"/>
                <a:cs typeface="Times New Roman" panose="02020603050405020304" pitchFamily="18" charset="0"/>
              </a:rPr>
            </a:br>
            <a:r>
              <a:rPr lang="vi-VN" altLang="vi-VN" sz="2000">
                <a:latin typeface="Times New Roman" panose="02020603050405020304" pitchFamily="18" charset="0"/>
                <a:cs typeface="Times New Roman" panose="02020603050405020304" pitchFamily="18" charset="0"/>
              </a:rPr>
              <a:t>Những phố dài </a:t>
            </a:r>
            <a:r>
              <a:rPr lang="vi-VN" altLang="vi-VN" sz="2000" b="1">
                <a:solidFill>
                  <a:srgbClr val="FF0000"/>
                </a:solidFill>
                <a:latin typeface="Times New Roman" panose="02020603050405020304" pitchFamily="18" charset="0"/>
                <a:cs typeface="Times New Roman" panose="02020603050405020304" pitchFamily="18" charset="0"/>
              </a:rPr>
              <a:t>/</a:t>
            </a:r>
            <a:r>
              <a:rPr lang="vi-VN" altLang="vi-VN" sz="2000">
                <a:latin typeface="Times New Roman" panose="02020603050405020304" pitchFamily="18" charset="0"/>
                <a:cs typeface="Times New Roman" panose="02020603050405020304" pitchFamily="18" charset="0"/>
              </a:rPr>
              <a:t>xao xác </a:t>
            </a:r>
            <a:r>
              <a:rPr lang="vi-VN" altLang="vi-VN" sz="2000" b="1">
                <a:latin typeface="Times New Roman" panose="02020603050405020304" pitchFamily="18" charset="0"/>
                <a:cs typeface="Times New Roman" panose="02020603050405020304" pitchFamily="18" charset="0"/>
              </a:rPr>
              <a:t>hơi may </a:t>
            </a:r>
            <a:br>
              <a:rPr lang="vi-VN" altLang="vi-VN" sz="2000" b="1">
                <a:latin typeface="Times New Roman" panose="02020603050405020304" pitchFamily="18" charset="0"/>
                <a:cs typeface="Times New Roman" panose="02020603050405020304" pitchFamily="18" charset="0"/>
              </a:rPr>
            </a:br>
            <a:r>
              <a:rPr lang="vi-VN" altLang="vi-VN" sz="2000">
                <a:latin typeface="Times New Roman" panose="02020603050405020304" pitchFamily="18" charset="0"/>
                <a:cs typeface="Times New Roman" panose="02020603050405020304" pitchFamily="18" charset="0"/>
              </a:rPr>
              <a:t>Người ra đi</a:t>
            </a:r>
            <a:r>
              <a:rPr lang="vi-VN" altLang="vi-VN" sz="2000" b="1">
                <a:solidFill>
                  <a:srgbClr val="FF0000"/>
                </a:solidFill>
                <a:latin typeface="Times New Roman" panose="02020603050405020304" pitchFamily="18" charset="0"/>
                <a:cs typeface="Times New Roman" panose="02020603050405020304" pitchFamily="18" charset="0"/>
              </a:rPr>
              <a:t>/</a:t>
            </a:r>
            <a:r>
              <a:rPr lang="vi-VN" altLang="vi-VN" sz="2000">
                <a:latin typeface="Times New Roman" panose="02020603050405020304" pitchFamily="18" charset="0"/>
                <a:cs typeface="Times New Roman" panose="02020603050405020304" pitchFamily="18" charset="0"/>
              </a:rPr>
              <a:t>đầu không </a:t>
            </a:r>
            <a:r>
              <a:rPr lang="vi-VN" altLang="vi-VN" sz="2000" b="1">
                <a:latin typeface="Times New Roman" panose="02020603050405020304" pitchFamily="18" charset="0"/>
                <a:cs typeface="Times New Roman" panose="02020603050405020304" pitchFamily="18" charset="0"/>
              </a:rPr>
              <a:t>ngoảnh lại </a:t>
            </a:r>
            <a:r>
              <a:rPr lang="vi-VN" altLang="vi-VN" sz="2000">
                <a:latin typeface="Times New Roman" panose="02020603050405020304" pitchFamily="18" charset="0"/>
                <a:cs typeface="Times New Roman" panose="02020603050405020304" pitchFamily="18" charset="0"/>
              </a:rPr>
              <a:t/>
            </a:r>
            <a:br>
              <a:rPr lang="vi-VN" altLang="vi-VN" sz="2000">
                <a:latin typeface="Times New Roman" panose="02020603050405020304" pitchFamily="18" charset="0"/>
                <a:cs typeface="Times New Roman" panose="02020603050405020304" pitchFamily="18" charset="0"/>
              </a:rPr>
            </a:br>
            <a:r>
              <a:rPr lang="vi-VN" altLang="vi-VN" sz="2000">
                <a:latin typeface="Times New Roman" panose="02020603050405020304" pitchFamily="18" charset="0"/>
                <a:cs typeface="Times New Roman" panose="02020603050405020304" pitchFamily="18" charset="0"/>
              </a:rPr>
              <a:t>Sau lưng</a:t>
            </a:r>
            <a:r>
              <a:rPr lang="vi-VN" altLang="vi-VN" sz="2000" b="1">
                <a:solidFill>
                  <a:srgbClr val="FF0000"/>
                </a:solidFill>
                <a:latin typeface="Times New Roman" panose="02020603050405020304" pitchFamily="18" charset="0"/>
                <a:cs typeface="Times New Roman" panose="02020603050405020304" pitchFamily="18" charset="0"/>
              </a:rPr>
              <a:t>/</a:t>
            </a:r>
            <a:r>
              <a:rPr lang="vi-VN" altLang="vi-VN" sz="2000">
                <a:latin typeface="Times New Roman" panose="02020603050405020304" pitchFamily="18" charset="0"/>
                <a:cs typeface="Times New Roman" panose="02020603050405020304" pitchFamily="18" charset="0"/>
              </a:rPr>
              <a:t>thềm nắng </a:t>
            </a:r>
            <a:r>
              <a:rPr lang="vi-VN" altLang="vi-VN" sz="2000" b="1">
                <a:solidFill>
                  <a:srgbClr val="FF0000"/>
                </a:solidFill>
                <a:latin typeface="Times New Roman" panose="02020603050405020304" pitchFamily="18" charset="0"/>
                <a:cs typeface="Times New Roman" panose="02020603050405020304" pitchFamily="18" charset="0"/>
              </a:rPr>
              <a:t>/</a:t>
            </a:r>
            <a:r>
              <a:rPr lang="vi-VN" altLang="vi-VN" sz="2000">
                <a:latin typeface="Times New Roman" panose="02020603050405020304" pitchFamily="18" charset="0"/>
                <a:cs typeface="Times New Roman" panose="02020603050405020304" pitchFamily="18" charset="0"/>
              </a:rPr>
              <a:t>lá rơi đầy.</a:t>
            </a:r>
            <a:endParaRPr lang="en-US" altLang="en-US" sz="2000"/>
          </a:p>
        </p:txBody>
      </p:sp>
      <p:sp>
        <p:nvSpPr>
          <p:cNvPr id="5" name="TextBox 4"/>
          <p:cNvSpPr txBox="1">
            <a:spLocks noChangeArrowheads="1"/>
          </p:cNvSpPr>
          <p:nvPr/>
        </p:nvSpPr>
        <p:spPr bwMode="auto">
          <a:xfrm>
            <a:off x="347663" y="3935413"/>
            <a:ext cx="3614737"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vi-VN" sz="2000">
                <a:latin typeface="Times New Roman" panose="02020603050405020304" pitchFamily="18" charset="0"/>
                <a:cs typeface="Times New Roman" panose="02020603050405020304" pitchFamily="18" charset="0"/>
              </a:rPr>
              <a:t>Mùa thu nay </a:t>
            </a:r>
            <a:r>
              <a:rPr lang="vi-VN" altLang="vi-VN" sz="2000" b="1">
                <a:solidFill>
                  <a:srgbClr val="FF0000"/>
                </a:solidFill>
                <a:latin typeface="Times New Roman" panose="02020603050405020304" pitchFamily="18" charset="0"/>
                <a:cs typeface="Times New Roman" panose="02020603050405020304" pitchFamily="18" charset="0"/>
              </a:rPr>
              <a:t>/khác rồi</a:t>
            </a:r>
            <a:r>
              <a:rPr lang="vi-VN" altLang="vi-VN" sz="2000">
                <a:latin typeface="Times New Roman" panose="02020603050405020304" pitchFamily="18" charset="0"/>
                <a:cs typeface="Times New Roman" panose="02020603050405020304" pitchFamily="18" charset="0"/>
              </a:rPr>
              <a:t> </a:t>
            </a:r>
            <a:br>
              <a:rPr lang="vi-VN" altLang="vi-VN" sz="2000">
                <a:latin typeface="Times New Roman" panose="02020603050405020304" pitchFamily="18" charset="0"/>
                <a:cs typeface="Times New Roman" panose="02020603050405020304" pitchFamily="18" charset="0"/>
              </a:rPr>
            </a:br>
            <a:r>
              <a:rPr lang="vi-VN" altLang="vi-VN" sz="2000">
                <a:latin typeface="Times New Roman" panose="02020603050405020304" pitchFamily="18" charset="0"/>
                <a:cs typeface="Times New Roman" panose="02020603050405020304" pitchFamily="18" charset="0"/>
              </a:rPr>
              <a:t>Tôi đứng </a:t>
            </a:r>
            <a:r>
              <a:rPr lang="vi-VN" altLang="vi-VN" sz="2000" b="1">
                <a:solidFill>
                  <a:srgbClr val="FF0000"/>
                </a:solidFill>
                <a:latin typeface="Times New Roman" panose="02020603050405020304" pitchFamily="18" charset="0"/>
                <a:cs typeface="Times New Roman" panose="02020603050405020304" pitchFamily="18" charset="0"/>
              </a:rPr>
              <a:t>vui nghe /</a:t>
            </a:r>
            <a:r>
              <a:rPr lang="vi-VN" altLang="vi-VN" sz="2000">
                <a:latin typeface="Times New Roman" panose="02020603050405020304" pitchFamily="18" charset="0"/>
                <a:cs typeface="Times New Roman" panose="02020603050405020304" pitchFamily="18" charset="0"/>
              </a:rPr>
              <a:t>giữa núi đồi </a:t>
            </a:r>
            <a:br>
              <a:rPr lang="vi-VN" altLang="vi-VN" sz="2000">
                <a:latin typeface="Times New Roman" panose="02020603050405020304" pitchFamily="18" charset="0"/>
                <a:cs typeface="Times New Roman" panose="02020603050405020304" pitchFamily="18" charset="0"/>
              </a:rPr>
            </a:br>
            <a:r>
              <a:rPr lang="vi-VN" altLang="vi-VN" sz="2000">
                <a:latin typeface="Times New Roman" panose="02020603050405020304" pitchFamily="18" charset="0"/>
                <a:cs typeface="Times New Roman" panose="02020603050405020304" pitchFamily="18" charset="0"/>
              </a:rPr>
              <a:t>Gió thổi </a:t>
            </a:r>
            <a:r>
              <a:rPr lang="vi-VN" altLang="vi-VN" sz="2000" b="1">
                <a:latin typeface="Times New Roman" panose="02020603050405020304" pitchFamily="18" charset="0"/>
                <a:cs typeface="Times New Roman" panose="02020603050405020304" pitchFamily="18" charset="0"/>
              </a:rPr>
              <a:t>rừng tre </a:t>
            </a:r>
            <a:r>
              <a:rPr lang="en-US" altLang="vi-VN" sz="2000" b="1">
                <a:solidFill>
                  <a:srgbClr val="FF0000"/>
                </a:solidFill>
                <a:latin typeface="Times New Roman" panose="02020603050405020304" pitchFamily="18" charset="0"/>
                <a:cs typeface="Times New Roman" panose="02020603050405020304" pitchFamily="18" charset="0"/>
              </a:rPr>
              <a:t>/</a:t>
            </a:r>
            <a:r>
              <a:rPr lang="en-US" altLang="vi-VN" sz="2000">
                <a:latin typeface="Times New Roman" panose="02020603050405020304" pitchFamily="18" charset="0"/>
                <a:cs typeface="Times New Roman" panose="02020603050405020304" pitchFamily="18" charset="0"/>
              </a:rPr>
              <a:t> </a:t>
            </a:r>
            <a:r>
              <a:rPr lang="vi-VN" altLang="vi-VN" sz="2000" b="1">
                <a:latin typeface="Times New Roman" panose="02020603050405020304" pitchFamily="18" charset="0"/>
                <a:cs typeface="Times New Roman" panose="02020603050405020304" pitchFamily="18" charset="0"/>
              </a:rPr>
              <a:t>phấp phới</a:t>
            </a:r>
            <a:r>
              <a:rPr lang="vi-VN" altLang="vi-VN" sz="2000">
                <a:latin typeface="Times New Roman" panose="02020603050405020304" pitchFamily="18" charset="0"/>
                <a:cs typeface="Times New Roman" panose="02020603050405020304" pitchFamily="18" charset="0"/>
              </a:rPr>
              <a:t> </a:t>
            </a:r>
            <a:br>
              <a:rPr lang="vi-VN" altLang="vi-VN" sz="2000">
                <a:latin typeface="Times New Roman" panose="02020603050405020304" pitchFamily="18" charset="0"/>
                <a:cs typeface="Times New Roman" panose="02020603050405020304" pitchFamily="18" charset="0"/>
              </a:rPr>
            </a:br>
            <a:r>
              <a:rPr lang="vi-VN" altLang="vi-VN" sz="2000">
                <a:latin typeface="Times New Roman" panose="02020603050405020304" pitchFamily="18" charset="0"/>
                <a:cs typeface="Times New Roman" panose="02020603050405020304" pitchFamily="18" charset="0"/>
              </a:rPr>
              <a:t>Trời thu </a:t>
            </a:r>
            <a:r>
              <a:rPr lang="vi-VN" altLang="vi-VN" sz="2000" b="1">
                <a:solidFill>
                  <a:srgbClr val="FF0000"/>
                </a:solidFill>
                <a:latin typeface="Times New Roman" panose="02020603050405020304" pitchFamily="18" charset="0"/>
                <a:cs typeface="Times New Roman" panose="02020603050405020304" pitchFamily="18" charset="0"/>
              </a:rPr>
              <a:t>/thay áo mới</a:t>
            </a:r>
            <a:r>
              <a:rPr lang="vi-VN" altLang="vi-VN" sz="2000">
                <a:latin typeface="Times New Roman" panose="02020603050405020304" pitchFamily="18" charset="0"/>
                <a:cs typeface="Times New Roman" panose="02020603050405020304" pitchFamily="18" charset="0"/>
              </a:rPr>
              <a:t> </a:t>
            </a:r>
            <a:br>
              <a:rPr lang="vi-VN" altLang="vi-VN" sz="2000">
                <a:latin typeface="Times New Roman" panose="02020603050405020304" pitchFamily="18" charset="0"/>
                <a:cs typeface="Times New Roman" panose="02020603050405020304" pitchFamily="18" charset="0"/>
              </a:rPr>
            </a:br>
            <a:r>
              <a:rPr lang="vi-VN" altLang="vi-VN" sz="2000" b="1">
                <a:solidFill>
                  <a:srgbClr val="FF0000"/>
                </a:solidFill>
                <a:latin typeface="Times New Roman" panose="02020603050405020304" pitchFamily="18" charset="0"/>
                <a:cs typeface="Times New Roman" panose="02020603050405020304" pitchFamily="18" charset="0"/>
              </a:rPr>
              <a:t>Trong biếc /</a:t>
            </a:r>
            <a:r>
              <a:rPr lang="vi-VN" altLang="vi-VN" sz="2000">
                <a:latin typeface="Times New Roman" panose="02020603050405020304" pitchFamily="18" charset="0"/>
                <a:cs typeface="Times New Roman" panose="02020603050405020304" pitchFamily="18" charset="0"/>
              </a:rPr>
              <a:t>nói cười </a:t>
            </a:r>
            <a:r>
              <a:rPr lang="vi-VN" altLang="vi-VN" sz="2000" b="1">
                <a:solidFill>
                  <a:srgbClr val="FF0000"/>
                </a:solidFill>
                <a:latin typeface="Times New Roman" panose="02020603050405020304" pitchFamily="18" charset="0"/>
                <a:cs typeface="Times New Roman" panose="02020603050405020304" pitchFamily="18" charset="0"/>
              </a:rPr>
              <a:t>thiết tha</a:t>
            </a:r>
            <a:r>
              <a:rPr lang="vi-VN" altLang="vi-VN" sz="2000">
                <a:latin typeface="Times New Roman" panose="02020603050405020304" pitchFamily="18" charset="0"/>
                <a:cs typeface="Times New Roman" panose="02020603050405020304" pitchFamily="18" charset="0"/>
              </a:rPr>
              <a:t>.</a:t>
            </a:r>
            <a:endParaRPr lang="en-US" altLang="en-US" sz="2000"/>
          </a:p>
        </p:txBody>
      </p:sp>
      <p:sp>
        <p:nvSpPr>
          <p:cNvPr id="6" name="TextBox 5"/>
          <p:cNvSpPr txBox="1">
            <a:spLocks noChangeArrowheads="1"/>
          </p:cNvSpPr>
          <p:nvPr/>
        </p:nvSpPr>
        <p:spPr bwMode="auto">
          <a:xfrm>
            <a:off x="4640263" y="1323975"/>
            <a:ext cx="40005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vi-VN" sz="2000">
                <a:latin typeface="Times New Roman" panose="02020603050405020304" pitchFamily="18" charset="0"/>
                <a:cs typeface="Times New Roman" panose="02020603050405020304" pitchFamily="18" charset="0"/>
              </a:rPr>
              <a:t>Trời xanh đây </a:t>
            </a:r>
            <a:r>
              <a:rPr lang="vi-VN" altLang="vi-VN" sz="2000" b="1">
                <a:solidFill>
                  <a:srgbClr val="FF0000"/>
                </a:solidFill>
                <a:latin typeface="Times New Roman" panose="02020603050405020304" pitchFamily="18" charset="0"/>
                <a:cs typeface="Times New Roman" panose="02020603050405020304" pitchFamily="18" charset="0"/>
              </a:rPr>
              <a:t>/là của chúng ta</a:t>
            </a:r>
            <a:r>
              <a:rPr lang="vi-VN" altLang="vi-VN" sz="2000">
                <a:latin typeface="Times New Roman" panose="02020603050405020304" pitchFamily="18" charset="0"/>
                <a:cs typeface="Times New Roman" panose="02020603050405020304" pitchFamily="18" charset="0"/>
              </a:rPr>
              <a:t> </a:t>
            </a:r>
            <a:br>
              <a:rPr lang="vi-VN" altLang="vi-VN" sz="2000">
                <a:latin typeface="Times New Roman" panose="02020603050405020304" pitchFamily="18" charset="0"/>
                <a:cs typeface="Times New Roman" panose="02020603050405020304" pitchFamily="18" charset="0"/>
              </a:rPr>
            </a:br>
            <a:r>
              <a:rPr lang="vi-VN" altLang="vi-VN" sz="2000">
                <a:latin typeface="Times New Roman" panose="02020603050405020304" pitchFamily="18" charset="0"/>
                <a:cs typeface="Times New Roman" panose="02020603050405020304" pitchFamily="18" charset="0"/>
              </a:rPr>
              <a:t>Núi rừng đây </a:t>
            </a:r>
            <a:r>
              <a:rPr lang="vi-VN" altLang="vi-VN" sz="2000" b="1">
                <a:solidFill>
                  <a:srgbClr val="FF0000"/>
                </a:solidFill>
                <a:latin typeface="Times New Roman" panose="02020603050405020304" pitchFamily="18" charset="0"/>
                <a:cs typeface="Times New Roman" panose="02020603050405020304" pitchFamily="18" charset="0"/>
              </a:rPr>
              <a:t>/là của chúng ta</a:t>
            </a:r>
            <a:r>
              <a:rPr lang="vi-VN" altLang="vi-VN" sz="2000">
                <a:latin typeface="Times New Roman" panose="02020603050405020304" pitchFamily="18" charset="0"/>
                <a:cs typeface="Times New Roman" panose="02020603050405020304" pitchFamily="18" charset="0"/>
              </a:rPr>
              <a:t> </a:t>
            </a:r>
            <a:br>
              <a:rPr lang="vi-VN" altLang="vi-VN" sz="2000">
                <a:latin typeface="Times New Roman" panose="02020603050405020304" pitchFamily="18" charset="0"/>
                <a:cs typeface="Times New Roman" panose="02020603050405020304" pitchFamily="18" charset="0"/>
              </a:rPr>
            </a:br>
            <a:r>
              <a:rPr lang="vi-VN" altLang="vi-VN" sz="2000">
                <a:latin typeface="Times New Roman" panose="02020603050405020304" pitchFamily="18" charset="0"/>
                <a:cs typeface="Times New Roman" panose="02020603050405020304" pitchFamily="18" charset="0"/>
              </a:rPr>
              <a:t>Những cánh đồng </a:t>
            </a:r>
            <a:r>
              <a:rPr lang="vi-VN" altLang="vi-VN" sz="2000" b="1">
                <a:solidFill>
                  <a:srgbClr val="FF0000"/>
                </a:solidFill>
                <a:latin typeface="Times New Roman" panose="02020603050405020304" pitchFamily="18" charset="0"/>
                <a:cs typeface="Times New Roman" panose="02020603050405020304" pitchFamily="18" charset="0"/>
              </a:rPr>
              <a:t>/thơm mát </a:t>
            </a:r>
            <a:br>
              <a:rPr lang="vi-VN" altLang="vi-VN" sz="2000" b="1">
                <a:solidFill>
                  <a:srgbClr val="FF0000"/>
                </a:solidFill>
                <a:latin typeface="Times New Roman" panose="02020603050405020304" pitchFamily="18" charset="0"/>
                <a:cs typeface="Times New Roman" panose="02020603050405020304" pitchFamily="18" charset="0"/>
              </a:rPr>
            </a:br>
            <a:r>
              <a:rPr lang="vi-VN" altLang="vi-VN" sz="2000">
                <a:latin typeface="Times New Roman" panose="02020603050405020304" pitchFamily="18" charset="0"/>
                <a:cs typeface="Times New Roman" panose="02020603050405020304" pitchFamily="18" charset="0"/>
              </a:rPr>
              <a:t>Những ngả đường </a:t>
            </a:r>
            <a:r>
              <a:rPr lang="vi-VN" altLang="vi-VN" sz="2000" b="1">
                <a:solidFill>
                  <a:srgbClr val="FF0000"/>
                </a:solidFill>
                <a:latin typeface="Times New Roman" panose="02020603050405020304" pitchFamily="18" charset="0"/>
                <a:cs typeface="Times New Roman" panose="02020603050405020304" pitchFamily="18" charset="0"/>
              </a:rPr>
              <a:t>/bát ngát</a:t>
            </a:r>
            <a:r>
              <a:rPr lang="vi-VN" altLang="vi-VN" sz="2000">
                <a:latin typeface="Times New Roman" panose="02020603050405020304" pitchFamily="18" charset="0"/>
                <a:cs typeface="Times New Roman" panose="02020603050405020304" pitchFamily="18" charset="0"/>
              </a:rPr>
              <a:t> </a:t>
            </a:r>
            <a:br>
              <a:rPr lang="vi-VN" altLang="vi-VN" sz="2000">
                <a:latin typeface="Times New Roman" panose="02020603050405020304" pitchFamily="18" charset="0"/>
                <a:cs typeface="Times New Roman" panose="02020603050405020304" pitchFamily="18" charset="0"/>
              </a:rPr>
            </a:br>
            <a:r>
              <a:rPr lang="vi-VN" altLang="vi-VN" sz="2000">
                <a:latin typeface="Times New Roman" panose="02020603050405020304" pitchFamily="18" charset="0"/>
                <a:cs typeface="Times New Roman" panose="02020603050405020304" pitchFamily="18" charset="0"/>
              </a:rPr>
              <a:t>Những dòng sông </a:t>
            </a:r>
            <a:r>
              <a:rPr lang="vi-VN" altLang="vi-VN" sz="2000" b="1">
                <a:solidFill>
                  <a:srgbClr val="FF0000"/>
                </a:solidFill>
                <a:latin typeface="Times New Roman" panose="02020603050405020304" pitchFamily="18" charset="0"/>
                <a:cs typeface="Times New Roman" panose="02020603050405020304" pitchFamily="18" charset="0"/>
              </a:rPr>
              <a:t>/đỏ nặng </a:t>
            </a:r>
            <a:r>
              <a:rPr lang="vi-VN" altLang="vi-VN" sz="2000" b="1">
                <a:latin typeface="Times New Roman" panose="02020603050405020304" pitchFamily="18" charset="0"/>
                <a:cs typeface="Times New Roman" panose="02020603050405020304" pitchFamily="18" charset="0"/>
              </a:rPr>
              <a:t>phù sa</a:t>
            </a:r>
            <a:r>
              <a:rPr lang="vi-VN" altLang="vi-VN" sz="2000">
                <a:latin typeface="Times New Roman" panose="02020603050405020304" pitchFamily="18" charset="0"/>
                <a:cs typeface="Times New Roman" panose="02020603050405020304" pitchFamily="18" charset="0"/>
              </a:rPr>
              <a:t>. </a:t>
            </a:r>
          </a:p>
          <a:p>
            <a:pPr>
              <a:spcBef>
                <a:spcPct val="0"/>
              </a:spcBef>
              <a:buFontTx/>
              <a:buNone/>
            </a:pPr>
            <a:endParaRPr lang="en-US" altLang="en-US" sz="2000"/>
          </a:p>
        </p:txBody>
      </p:sp>
      <p:sp>
        <p:nvSpPr>
          <p:cNvPr id="7" name="TextBox 6"/>
          <p:cNvSpPr txBox="1">
            <a:spLocks noChangeArrowheads="1"/>
          </p:cNvSpPr>
          <p:nvPr/>
        </p:nvSpPr>
        <p:spPr bwMode="auto">
          <a:xfrm>
            <a:off x="4640263" y="3344863"/>
            <a:ext cx="4335462"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vi-VN" altLang="vi-VN" sz="2000">
                <a:latin typeface="Times New Roman" panose="02020603050405020304" pitchFamily="18" charset="0"/>
                <a:cs typeface="Times New Roman" panose="02020603050405020304" pitchFamily="18" charset="0"/>
              </a:rPr>
              <a:t>Nước chúng ta, </a:t>
            </a:r>
            <a:br>
              <a:rPr lang="vi-VN" altLang="vi-VN" sz="2000">
                <a:latin typeface="Times New Roman" panose="02020603050405020304" pitchFamily="18" charset="0"/>
                <a:cs typeface="Times New Roman" panose="02020603050405020304" pitchFamily="18" charset="0"/>
              </a:rPr>
            </a:br>
            <a:r>
              <a:rPr lang="vi-VN" altLang="vi-VN" sz="2000">
                <a:latin typeface="Times New Roman" panose="02020603050405020304" pitchFamily="18" charset="0"/>
                <a:cs typeface="Times New Roman" panose="02020603050405020304" pitchFamily="18" charset="0"/>
              </a:rPr>
              <a:t>Nước những người</a:t>
            </a:r>
            <a:r>
              <a:rPr lang="vi-VN" altLang="vi-VN" sz="2000" b="1">
                <a:solidFill>
                  <a:srgbClr val="FF0000"/>
                </a:solidFill>
                <a:latin typeface="Times New Roman" panose="02020603050405020304" pitchFamily="18" charset="0"/>
                <a:cs typeface="Times New Roman" panose="02020603050405020304" pitchFamily="18" charset="0"/>
              </a:rPr>
              <a:t>/</a:t>
            </a:r>
            <a:r>
              <a:rPr lang="vi-VN" altLang="vi-VN" sz="2000">
                <a:latin typeface="Times New Roman" panose="02020603050405020304" pitchFamily="18" charset="0"/>
                <a:cs typeface="Times New Roman" panose="02020603050405020304" pitchFamily="18" charset="0"/>
              </a:rPr>
              <a:t>chưa bao giờ khuất </a:t>
            </a:r>
            <a:br>
              <a:rPr lang="vi-VN" altLang="vi-VN" sz="2000">
                <a:latin typeface="Times New Roman" panose="02020603050405020304" pitchFamily="18" charset="0"/>
                <a:cs typeface="Times New Roman" panose="02020603050405020304" pitchFamily="18" charset="0"/>
              </a:rPr>
            </a:br>
            <a:r>
              <a:rPr lang="vi-VN" altLang="vi-VN" sz="2000">
                <a:latin typeface="Times New Roman" panose="02020603050405020304" pitchFamily="18" charset="0"/>
                <a:cs typeface="Times New Roman" panose="02020603050405020304" pitchFamily="18" charset="0"/>
              </a:rPr>
              <a:t>Ðêm đêm </a:t>
            </a:r>
            <a:r>
              <a:rPr lang="vi-VN" altLang="vi-VN" sz="2000" b="1">
                <a:solidFill>
                  <a:srgbClr val="FF0000"/>
                </a:solidFill>
                <a:latin typeface="Times New Roman" panose="02020603050405020304" pitchFamily="18" charset="0"/>
                <a:cs typeface="Times New Roman" panose="02020603050405020304" pitchFamily="18" charset="0"/>
              </a:rPr>
              <a:t>/</a:t>
            </a:r>
            <a:r>
              <a:rPr lang="vi-VN" altLang="vi-VN" sz="2000" b="1">
                <a:latin typeface="Times New Roman" panose="02020603050405020304" pitchFamily="18" charset="0"/>
                <a:cs typeface="Times New Roman" panose="02020603050405020304" pitchFamily="18" charset="0"/>
              </a:rPr>
              <a:t>rì rầm </a:t>
            </a:r>
            <a:r>
              <a:rPr lang="vi-VN" altLang="vi-VN" sz="2000">
                <a:latin typeface="Times New Roman" panose="02020603050405020304" pitchFamily="18" charset="0"/>
                <a:cs typeface="Times New Roman" panose="02020603050405020304" pitchFamily="18" charset="0"/>
              </a:rPr>
              <a:t>trong tiếng đất </a:t>
            </a:r>
            <a:br>
              <a:rPr lang="vi-VN" altLang="vi-VN" sz="2000">
                <a:latin typeface="Times New Roman" panose="02020603050405020304" pitchFamily="18" charset="0"/>
                <a:cs typeface="Times New Roman" panose="02020603050405020304" pitchFamily="18" charset="0"/>
              </a:rPr>
            </a:br>
            <a:r>
              <a:rPr lang="vi-VN" altLang="vi-VN" sz="2000">
                <a:latin typeface="Times New Roman" panose="02020603050405020304" pitchFamily="18" charset="0"/>
                <a:cs typeface="Times New Roman" panose="02020603050405020304" pitchFamily="18" charset="0"/>
              </a:rPr>
              <a:t>Những buổi ngày xưa </a:t>
            </a:r>
            <a:r>
              <a:rPr lang="vi-VN" altLang="vi-VN" sz="2000" b="1">
                <a:solidFill>
                  <a:srgbClr val="FF0000"/>
                </a:solidFill>
                <a:latin typeface="Times New Roman" panose="02020603050405020304" pitchFamily="18" charset="0"/>
                <a:cs typeface="Times New Roman" panose="02020603050405020304" pitchFamily="18" charset="0"/>
              </a:rPr>
              <a:t>/</a:t>
            </a:r>
            <a:r>
              <a:rPr lang="vi-VN" altLang="vi-VN" sz="2000">
                <a:latin typeface="Times New Roman" panose="02020603050405020304" pitchFamily="18" charset="0"/>
                <a:cs typeface="Times New Roman" panose="02020603050405020304" pitchFamily="18" charset="0"/>
              </a:rPr>
              <a:t>vọng nói về.</a:t>
            </a:r>
          </a:p>
          <a:p>
            <a:pPr>
              <a:spcBef>
                <a:spcPct val="50000"/>
              </a:spcBef>
              <a:buFontTx/>
              <a:buNone/>
            </a:pPr>
            <a:r>
              <a:rPr lang="vi-VN" altLang="vi-VN" sz="2000">
                <a:latin typeface="Times New Roman" panose="02020603050405020304" pitchFamily="18" charset="0"/>
                <a:cs typeface="Times New Roman" panose="02020603050405020304" pitchFamily="18" charset="0"/>
              </a:rPr>
              <a:t>                             </a:t>
            </a:r>
            <a:r>
              <a:rPr lang="vi-VN" altLang="vi-VN" sz="2000" b="1" i="1">
                <a:latin typeface="Times New Roman" panose="02020603050405020304" pitchFamily="18" charset="0"/>
                <a:cs typeface="Times New Roman" panose="02020603050405020304" pitchFamily="18" charset="0"/>
              </a:rPr>
              <a:t>Nguyễn Đình Thi</a:t>
            </a:r>
          </a:p>
          <a:p>
            <a:pPr>
              <a:spcBef>
                <a:spcPct val="0"/>
              </a:spcBef>
              <a:buFontTx/>
              <a:buNone/>
            </a:pPr>
            <a:endParaRPr lang="en-US" altLang="en-US" sz="2000"/>
          </a:p>
        </p:txBody>
      </p:sp>
      <p:pic>
        <p:nvPicPr>
          <p:cNvPr id="10251" name="Audio 8">
            <a:hlinkClick r:id="" action="ppaction://media"/>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cSld>
  <p:clrMapOvr>
    <a:masterClrMapping/>
  </p:clrMapOvr>
  <p:transition advTm="10887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2" fill="hold" display="0">
                  <p:stCondLst>
                    <p:cond delay="indefinite"/>
                  </p:stCondLst>
                  <p:endCondLst>
                    <p:cond evt="onStopAudio" delay="0">
                      <p:tgtEl>
                        <p:sldTgt/>
                      </p:tgtEl>
                    </p:cond>
                  </p:endCondLst>
                </p:cTn>
                <p:tgtEl>
                  <p:spTgt spid="3"/>
                </p:tgtEl>
              </p:cMediaNode>
            </p:audio>
          </p:childTnLst>
        </p:cTn>
      </p:par>
    </p:tnLst>
    <p:bldLst>
      <p:bldP spid="2" grpId="0"/>
      <p:bldP spid="4"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66" name="Picture 403"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411163" y="4656138"/>
            <a:ext cx="1905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9"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972300" y="-266700"/>
            <a:ext cx="1905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408"/>
          <p:cNvSpPr txBox="1">
            <a:spLocks noChangeArrowheads="1"/>
          </p:cNvSpPr>
          <p:nvPr/>
        </p:nvSpPr>
        <p:spPr bwMode="auto">
          <a:xfrm>
            <a:off x="4483100" y="1111250"/>
            <a:ext cx="3200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i="1">
                <a:latin typeface="Times New Roman" panose="02020603050405020304" pitchFamily="18" charset="0"/>
                <a:cs typeface="Times New Roman" panose="02020603050405020304" pitchFamily="18" charset="0"/>
              </a:rPr>
              <a:t>Nguyễn Đình Thi</a:t>
            </a:r>
          </a:p>
        </p:txBody>
      </p:sp>
      <p:sp>
        <p:nvSpPr>
          <p:cNvPr id="11269" name="Text Box 406"/>
          <p:cNvSpPr txBox="1">
            <a:spLocks noChangeArrowheads="1"/>
          </p:cNvSpPr>
          <p:nvPr/>
        </p:nvSpPr>
        <p:spPr bwMode="auto">
          <a:xfrm>
            <a:off x="3271838" y="204788"/>
            <a:ext cx="2171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u="sng">
                <a:latin typeface="Times New Roman" panose="02020603050405020304" pitchFamily="18" charset="0"/>
                <a:cs typeface="Times New Roman" panose="02020603050405020304" pitchFamily="18" charset="0"/>
              </a:rPr>
              <a:t>Tập đọc</a:t>
            </a:r>
          </a:p>
        </p:txBody>
      </p:sp>
      <p:sp>
        <p:nvSpPr>
          <p:cNvPr id="11270" name="Text Box 406"/>
          <p:cNvSpPr txBox="1">
            <a:spLocks noChangeArrowheads="1"/>
          </p:cNvSpPr>
          <p:nvPr/>
        </p:nvSpPr>
        <p:spPr bwMode="auto">
          <a:xfrm>
            <a:off x="3398838" y="641350"/>
            <a:ext cx="2171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Đất nước</a:t>
            </a:r>
          </a:p>
        </p:txBody>
      </p:sp>
      <p:sp>
        <p:nvSpPr>
          <p:cNvPr id="2" name="TextBox 1"/>
          <p:cNvSpPr txBox="1">
            <a:spLocks noChangeArrowheads="1"/>
          </p:cNvSpPr>
          <p:nvPr/>
        </p:nvSpPr>
        <p:spPr bwMode="auto">
          <a:xfrm>
            <a:off x="244475" y="1504950"/>
            <a:ext cx="42529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u="sng" dirty="0" err="1">
                <a:solidFill>
                  <a:srgbClr val="FF0000"/>
                </a:solidFill>
                <a:latin typeface="Times New Roman" panose="02020603050405020304" pitchFamily="18" charset="0"/>
                <a:cs typeface="Times New Roman" panose="02020603050405020304" pitchFamily="18" charset="0"/>
              </a:rPr>
              <a:t>Tìm</a:t>
            </a:r>
            <a:r>
              <a:rPr lang="en-US" altLang="en-US" b="1" u="sng" dirty="0">
                <a:solidFill>
                  <a:srgbClr val="FF0000"/>
                </a:solidFill>
                <a:latin typeface="Times New Roman" panose="02020603050405020304" pitchFamily="18" charset="0"/>
                <a:cs typeface="Times New Roman" panose="02020603050405020304" pitchFamily="18" charset="0"/>
              </a:rPr>
              <a:t> </a:t>
            </a:r>
            <a:r>
              <a:rPr lang="en-US" altLang="en-US" b="1" u="sng" dirty="0" err="1">
                <a:solidFill>
                  <a:srgbClr val="FF0000"/>
                </a:solidFill>
                <a:latin typeface="Times New Roman" panose="02020603050405020304" pitchFamily="18" charset="0"/>
                <a:cs typeface="Times New Roman" panose="02020603050405020304" pitchFamily="18" charset="0"/>
              </a:rPr>
              <a:t>hiểu</a:t>
            </a:r>
            <a:r>
              <a:rPr lang="en-US" altLang="en-US" b="1" u="sng" dirty="0">
                <a:solidFill>
                  <a:srgbClr val="FF0000"/>
                </a:solidFill>
                <a:latin typeface="Times New Roman" panose="02020603050405020304" pitchFamily="18" charset="0"/>
                <a:cs typeface="Times New Roman" panose="02020603050405020304" pitchFamily="18" charset="0"/>
              </a:rPr>
              <a:t> </a:t>
            </a:r>
            <a:r>
              <a:rPr lang="en-US" altLang="en-US" b="1" u="sng" dirty="0" err="1">
                <a:solidFill>
                  <a:srgbClr val="FF0000"/>
                </a:solidFill>
                <a:latin typeface="Times New Roman" panose="02020603050405020304" pitchFamily="18" charset="0"/>
                <a:cs typeface="Times New Roman" panose="02020603050405020304" pitchFamily="18" charset="0"/>
              </a:rPr>
              <a:t>nội</a:t>
            </a:r>
            <a:r>
              <a:rPr lang="en-US" altLang="en-US" b="1" u="sng" dirty="0">
                <a:solidFill>
                  <a:srgbClr val="FF0000"/>
                </a:solidFill>
                <a:latin typeface="Times New Roman" panose="02020603050405020304" pitchFamily="18" charset="0"/>
                <a:cs typeface="Times New Roman" panose="02020603050405020304" pitchFamily="18" charset="0"/>
              </a:rPr>
              <a:t> dung </a:t>
            </a:r>
            <a:r>
              <a:rPr lang="en-US" altLang="en-US" b="1" u="sng" dirty="0" err="1">
                <a:solidFill>
                  <a:srgbClr val="FF0000"/>
                </a:solidFill>
                <a:latin typeface="Times New Roman" panose="02020603050405020304" pitchFamily="18" charset="0"/>
                <a:cs typeface="Times New Roman" panose="02020603050405020304" pitchFamily="18" charset="0"/>
              </a:rPr>
              <a:t>bài</a:t>
            </a:r>
            <a:r>
              <a:rPr lang="en-US" altLang="en-US" b="1" u="sng" dirty="0">
                <a:solidFill>
                  <a:srgbClr val="FF0000"/>
                </a:solidFill>
                <a:latin typeface="Times New Roman" panose="02020603050405020304" pitchFamily="18" charset="0"/>
                <a:cs typeface="Times New Roman" panose="02020603050405020304" pitchFamily="18" charset="0"/>
              </a:rPr>
              <a:t>:</a:t>
            </a:r>
          </a:p>
        </p:txBody>
      </p:sp>
      <p:sp>
        <p:nvSpPr>
          <p:cNvPr id="4" name="TextBox 3"/>
          <p:cNvSpPr txBox="1">
            <a:spLocks noChangeArrowheads="1"/>
          </p:cNvSpPr>
          <p:nvPr/>
        </p:nvSpPr>
        <p:spPr bwMode="auto">
          <a:xfrm>
            <a:off x="685800" y="2286000"/>
            <a:ext cx="624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latin typeface="Times New Roman" panose="02020603050405020304" pitchFamily="18" charset="0"/>
                <a:cs typeface="Times New Roman" panose="02020603050405020304" pitchFamily="18" charset="0"/>
              </a:rPr>
              <a:t>Đọc thầm bài thơ SGK trả lời câu hỏi: </a:t>
            </a:r>
          </a:p>
        </p:txBody>
      </p:sp>
      <p:sp>
        <p:nvSpPr>
          <p:cNvPr id="5" name="TextBox 4"/>
          <p:cNvSpPr txBox="1">
            <a:spLocks noChangeArrowheads="1"/>
          </p:cNvSpPr>
          <p:nvPr/>
        </p:nvSpPr>
        <p:spPr bwMode="auto">
          <a:xfrm>
            <a:off x="685800" y="3048000"/>
            <a:ext cx="7772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latin typeface="Times New Roman" panose="02020603050405020304" pitchFamily="18" charset="0"/>
                <a:cs typeface="Times New Roman" panose="02020603050405020304" pitchFamily="18" charset="0"/>
              </a:rPr>
              <a:t>Những ngày thu đẹp và buồn được tác giả tả trong khổ thơ nào?</a:t>
            </a:r>
          </a:p>
        </p:txBody>
      </p:sp>
      <p:sp>
        <p:nvSpPr>
          <p:cNvPr id="6" name="TextBox 5"/>
          <p:cNvSpPr txBox="1">
            <a:spLocks noChangeArrowheads="1"/>
          </p:cNvSpPr>
          <p:nvPr/>
        </p:nvSpPr>
        <p:spPr bwMode="auto">
          <a:xfrm>
            <a:off x="1046163" y="4413250"/>
            <a:ext cx="7467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latin typeface="Times New Roman" panose="02020603050405020304" pitchFamily="18" charset="0"/>
                <a:cs typeface="Times New Roman" panose="02020603050405020304" pitchFamily="18" charset="0"/>
              </a:rPr>
              <a:t>Hai khổ thơ đầu.</a:t>
            </a:r>
          </a:p>
        </p:txBody>
      </p:sp>
      <p:pic>
        <p:nvPicPr>
          <p:cNvPr id="11275" name="Audio 6">
            <a:hlinkClick r:id="" action="ppaction://media"/>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cSld>
  <p:clrMapOvr>
    <a:masterClrMapping/>
  </p:clrMapOvr>
  <p:transition advTm="2689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ircle(in)">
                                      <p:cBhvr>
                                        <p:cTn id="2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9" fill="hold" display="0">
                  <p:stCondLst>
                    <p:cond delay="indefinite"/>
                  </p:stCondLst>
                  <p:endCondLst>
                    <p:cond evt="onStopAudio" delay="0">
                      <p:tgtEl>
                        <p:sldTgt/>
                      </p:tgtEl>
                    </p:cond>
                  </p:endCondLst>
                </p:cTn>
                <p:tgtEl>
                  <p:spTgt spid="3"/>
                </p:tgtEl>
              </p:cMediaNode>
            </p:audio>
          </p:childTnLst>
        </p:cTn>
      </p:par>
    </p:tnLst>
    <p:bldLst>
      <p:bldP spid="2" grpId="0"/>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0" name="Picture 403"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411163" y="4656138"/>
            <a:ext cx="1905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9"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972300" y="-266700"/>
            <a:ext cx="1905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 Box 408"/>
          <p:cNvSpPr txBox="1">
            <a:spLocks noChangeArrowheads="1"/>
          </p:cNvSpPr>
          <p:nvPr/>
        </p:nvSpPr>
        <p:spPr bwMode="auto">
          <a:xfrm>
            <a:off x="4483100" y="1111250"/>
            <a:ext cx="3200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i="1">
                <a:latin typeface="Times New Roman" panose="02020603050405020304" pitchFamily="18" charset="0"/>
                <a:cs typeface="Times New Roman" panose="02020603050405020304" pitchFamily="18" charset="0"/>
              </a:rPr>
              <a:t>Nguyễn Đình Thi</a:t>
            </a:r>
          </a:p>
        </p:txBody>
      </p:sp>
      <p:sp>
        <p:nvSpPr>
          <p:cNvPr id="12293" name="Text Box 406"/>
          <p:cNvSpPr txBox="1">
            <a:spLocks noChangeArrowheads="1"/>
          </p:cNvSpPr>
          <p:nvPr/>
        </p:nvSpPr>
        <p:spPr bwMode="auto">
          <a:xfrm>
            <a:off x="3271838" y="190500"/>
            <a:ext cx="2171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u="sng">
                <a:latin typeface="Times New Roman" panose="02020603050405020304" pitchFamily="18" charset="0"/>
                <a:cs typeface="Times New Roman" panose="02020603050405020304" pitchFamily="18" charset="0"/>
              </a:rPr>
              <a:t>Tập đọc</a:t>
            </a:r>
          </a:p>
        </p:txBody>
      </p:sp>
      <p:sp>
        <p:nvSpPr>
          <p:cNvPr id="12294" name="Text Box 406"/>
          <p:cNvSpPr txBox="1">
            <a:spLocks noChangeArrowheads="1"/>
          </p:cNvSpPr>
          <p:nvPr/>
        </p:nvSpPr>
        <p:spPr bwMode="auto">
          <a:xfrm>
            <a:off x="3398838" y="641350"/>
            <a:ext cx="2171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Đất nước</a:t>
            </a:r>
          </a:p>
        </p:txBody>
      </p:sp>
      <p:sp>
        <p:nvSpPr>
          <p:cNvPr id="12295" name="TextBox 8"/>
          <p:cNvSpPr txBox="1">
            <a:spLocks noChangeArrowheads="1"/>
          </p:cNvSpPr>
          <p:nvPr/>
        </p:nvSpPr>
        <p:spPr bwMode="auto">
          <a:xfrm>
            <a:off x="244475" y="1504950"/>
            <a:ext cx="42529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u="sng">
                <a:solidFill>
                  <a:srgbClr val="FF0000"/>
                </a:solidFill>
                <a:latin typeface="Times New Roman" panose="02020603050405020304" pitchFamily="18" charset="0"/>
                <a:cs typeface="Times New Roman" panose="02020603050405020304" pitchFamily="18" charset="0"/>
              </a:rPr>
              <a:t>Tìm hiểu nội dung bài:</a:t>
            </a:r>
          </a:p>
        </p:txBody>
      </p:sp>
      <p:sp>
        <p:nvSpPr>
          <p:cNvPr id="2" name="TextBox 1"/>
          <p:cNvSpPr txBox="1">
            <a:spLocks noChangeArrowheads="1"/>
          </p:cNvSpPr>
          <p:nvPr/>
        </p:nvSpPr>
        <p:spPr bwMode="auto">
          <a:xfrm>
            <a:off x="533400" y="2181225"/>
            <a:ext cx="71501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latin typeface="Times New Roman" panose="02020603050405020304" pitchFamily="18" charset="0"/>
                <a:cs typeface="Times New Roman" panose="02020603050405020304" pitchFamily="18" charset="0"/>
              </a:rPr>
              <a:t>Đọc thầm khổ thơ thứ 3 SGK trả lời câu hỏi:</a:t>
            </a:r>
          </a:p>
        </p:txBody>
      </p:sp>
      <p:sp>
        <p:nvSpPr>
          <p:cNvPr id="4" name="TextBox 3"/>
          <p:cNvSpPr txBox="1">
            <a:spLocks noChangeArrowheads="1"/>
          </p:cNvSpPr>
          <p:nvPr/>
        </p:nvSpPr>
        <p:spPr bwMode="auto">
          <a:xfrm>
            <a:off x="336550" y="2700338"/>
            <a:ext cx="73152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latin typeface="Times New Roman" panose="02020603050405020304" pitchFamily="18" charset="0"/>
                <a:cs typeface="Times New Roman" panose="02020603050405020304" pitchFamily="18" charset="0"/>
              </a:rPr>
              <a:t>    Nêu một hình ảnh đẹp và vui về mùa thu mới trong khổ thơ thứ 3.</a:t>
            </a:r>
          </a:p>
        </p:txBody>
      </p:sp>
      <p:sp>
        <p:nvSpPr>
          <p:cNvPr id="5" name="TextBox 4"/>
          <p:cNvSpPr txBox="1">
            <a:spLocks noChangeArrowheads="1"/>
          </p:cNvSpPr>
          <p:nvPr/>
        </p:nvSpPr>
        <p:spPr bwMode="auto">
          <a:xfrm>
            <a:off x="244475" y="3773488"/>
            <a:ext cx="6019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latin typeface="Times New Roman" panose="02020603050405020304" pitchFamily="18" charset="0"/>
                <a:cs typeface="Times New Roman" panose="02020603050405020304" pitchFamily="18" charset="0"/>
              </a:rPr>
              <a:t>Hình ảnh đẹp như: rừng tre phấp phới /</a:t>
            </a:r>
          </a:p>
        </p:txBody>
      </p:sp>
      <p:sp>
        <p:nvSpPr>
          <p:cNvPr id="6" name="TextBox 5"/>
          <p:cNvSpPr txBox="1">
            <a:spLocks noChangeArrowheads="1"/>
          </p:cNvSpPr>
          <p:nvPr/>
        </p:nvSpPr>
        <p:spPr bwMode="auto">
          <a:xfrm>
            <a:off x="5884863" y="3781425"/>
            <a:ext cx="3352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latin typeface="Times New Roman" panose="02020603050405020304" pitchFamily="18" charset="0"/>
                <a:cs typeface="Times New Roman" panose="02020603050405020304" pitchFamily="18" charset="0"/>
              </a:rPr>
              <a:t>Trời thu thay áo mới</a:t>
            </a:r>
          </a:p>
        </p:txBody>
      </p:sp>
      <p:sp>
        <p:nvSpPr>
          <p:cNvPr id="7" name="TextBox 6"/>
          <p:cNvSpPr txBox="1">
            <a:spLocks noChangeArrowheads="1"/>
          </p:cNvSpPr>
          <p:nvPr/>
        </p:nvSpPr>
        <p:spPr bwMode="auto">
          <a:xfrm>
            <a:off x="274638" y="4398963"/>
            <a:ext cx="5257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latin typeface="Times New Roman" panose="02020603050405020304" pitchFamily="18" charset="0"/>
                <a:cs typeface="Times New Roman" panose="02020603050405020304" pitchFamily="18" charset="0"/>
              </a:rPr>
              <a:t>Hình ảnh vui: rừng tre phấp phới /</a:t>
            </a:r>
          </a:p>
        </p:txBody>
      </p:sp>
      <p:sp>
        <p:nvSpPr>
          <p:cNvPr id="8" name="TextBox 7"/>
          <p:cNvSpPr txBox="1">
            <a:spLocks noChangeArrowheads="1"/>
          </p:cNvSpPr>
          <p:nvPr/>
        </p:nvSpPr>
        <p:spPr bwMode="auto">
          <a:xfrm>
            <a:off x="5257800" y="4392613"/>
            <a:ext cx="533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latin typeface="Times New Roman" panose="02020603050405020304" pitchFamily="18" charset="0"/>
                <a:cs typeface="Times New Roman" panose="02020603050405020304" pitchFamily="18" charset="0"/>
              </a:rPr>
              <a:t>Trời thu nói cười thiết tha</a:t>
            </a:r>
          </a:p>
        </p:txBody>
      </p:sp>
      <p:pic>
        <p:nvPicPr>
          <p:cNvPr id="12302" name="Audio 2">
            <a:hlinkClick r:id="" action="ppaction://media"/>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cSld>
  <p:clrMapOvr>
    <a:masterClrMapping/>
  </p:clrMapOvr>
  <p:transition advTm="3935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2000"/>
                                        <p:tgtEl>
                                          <p:spTgt spid="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circle(in)">
                                      <p:cBhvr>
                                        <p:cTn id="26" dur="2000"/>
                                        <p:tgtEl>
                                          <p:spTgt spid="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1" fill="hold" display="0">
                  <p:stCondLst>
                    <p:cond delay="indefinite"/>
                  </p:stCondLst>
                  <p:endCondLst>
                    <p:cond evt="onStopAudio" delay="0">
                      <p:tgtEl>
                        <p:sldTgt/>
                      </p:tgtEl>
                    </p:cond>
                  </p:endCondLst>
                </p:cTn>
                <p:tgtEl>
                  <p:spTgt spid="3"/>
                </p:tgtEl>
              </p:cMediaNode>
            </p:audio>
          </p:childTnLst>
        </p:cTn>
      </p:par>
    </p:tnLst>
    <p:bldLst>
      <p:bldP spid="2" grpId="0"/>
      <p:bldP spid="4" grpId="0"/>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Picture 403"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411163" y="4656138"/>
            <a:ext cx="1905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9"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972300" y="-266700"/>
            <a:ext cx="1905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408"/>
          <p:cNvSpPr txBox="1">
            <a:spLocks noChangeArrowheads="1"/>
          </p:cNvSpPr>
          <p:nvPr/>
        </p:nvSpPr>
        <p:spPr bwMode="auto">
          <a:xfrm>
            <a:off x="4483100" y="1111250"/>
            <a:ext cx="3200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i="1">
                <a:latin typeface="Times New Roman" panose="02020603050405020304" pitchFamily="18" charset="0"/>
                <a:cs typeface="Times New Roman" panose="02020603050405020304" pitchFamily="18" charset="0"/>
              </a:rPr>
              <a:t>Nguyễn Đình Thi</a:t>
            </a:r>
          </a:p>
        </p:txBody>
      </p:sp>
      <p:sp>
        <p:nvSpPr>
          <p:cNvPr id="13317" name="Text Box 406"/>
          <p:cNvSpPr txBox="1">
            <a:spLocks noChangeArrowheads="1"/>
          </p:cNvSpPr>
          <p:nvPr/>
        </p:nvSpPr>
        <p:spPr bwMode="auto">
          <a:xfrm>
            <a:off x="3271838" y="204788"/>
            <a:ext cx="2171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u="sng">
                <a:latin typeface="Times New Roman" panose="02020603050405020304" pitchFamily="18" charset="0"/>
                <a:cs typeface="Times New Roman" panose="02020603050405020304" pitchFamily="18" charset="0"/>
              </a:rPr>
              <a:t>Tập đọc</a:t>
            </a:r>
          </a:p>
        </p:txBody>
      </p:sp>
      <p:sp>
        <p:nvSpPr>
          <p:cNvPr id="13318" name="Text Box 406"/>
          <p:cNvSpPr txBox="1">
            <a:spLocks noChangeArrowheads="1"/>
          </p:cNvSpPr>
          <p:nvPr/>
        </p:nvSpPr>
        <p:spPr bwMode="auto">
          <a:xfrm>
            <a:off x="3398838" y="641350"/>
            <a:ext cx="2171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Đất nước</a:t>
            </a:r>
          </a:p>
        </p:txBody>
      </p:sp>
      <p:sp>
        <p:nvSpPr>
          <p:cNvPr id="13319" name="TextBox 8"/>
          <p:cNvSpPr txBox="1">
            <a:spLocks noChangeArrowheads="1"/>
          </p:cNvSpPr>
          <p:nvPr/>
        </p:nvSpPr>
        <p:spPr bwMode="auto">
          <a:xfrm>
            <a:off x="244475" y="1504950"/>
            <a:ext cx="42529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u="sng">
                <a:solidFill>
                  <a:srgbClr val="FF0000"/>
                </a:solidFill>
                <a:latin typeface="Times New Roman" panose="02020603050405020304" pitchFamily="18" charset="0"/>
                <a:cs typeface="Times New Roman" panose="02020603050405020304" pitchFamily="18" charset="0"/>
              </a:rPr>
              <a:t>Tìm hiểu nội dung bài:</a:t>
            </a:r>
          </a:p>
        </p:txBody>
      </p:sp>
      <p:sp>
        <p:nvSpPr>
          <p:cNvPr id="2" name="TextBox 1"/>
          <p:cNvSpPr txBox="1">
            <a:spLocks noChangeArrowheads="1"/>
          </p:cNvSpPr>
          <p:nvPr/>
        </p:nvSpPr>
        <p:spPr bwMode="auto">
          <a:xfrm>
            <a:off x="533400" y="2181225"/>
            <a:ext cx="71501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latin typeface="Times New Roman" panose="02020603050405020304" pitchFamily="18" charset="0"/>
                <a:cs typeface="Times New Roman" panose="02020603050405020304" pitchFamily="18" charset="0"/>
              </a:rPr>
              <a:t>Đọc thầm khổ thơ thứ 4,5 SGK trả lời câu hỏi:</a:t>
            </a:r>
          </a:p>
        </p:txBody>
      </p:sp>
      <p:sp>
        <p:nvSpPr>
          <p:cNvPr id="4" name="TextBox 3"/>
          <p:cNvSpPr txBox="1">
            <a:spLocks noChangeArrowheads="1"/>
          </p:cNvSpPr>
          <p:nvPr/>
        </p:nvSpPr>
        <p:spPr bwMode="auto">
          <a:xfrm>
            <a:off x="336550" y="2700338"/>
            <a:ext cx="880745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latin typeface="Times New Roman" panose="02020603050405020304" pitchFamily="18" charset="0"/>
                <a:cs typeface="Times New Roman" panose="02020603050405020304" pitchFamily="18" charset="0"/>
              </a:rPr>
              <a:t>    Nêu 1,2 câu thơ nói lên lòng tự hào về đất nước tự do, về truyền thống bất khuất của dân tộc trong khổ thơ 4 và 5.</a:t>
            </a:r>
          </a:p>
        </p:txBody>
      </p:sp>
      <p:sp>
        <p:nvSpPr>
          <p:cNvPr id="5" name="TextBox 4"/>
          <p:cNvSpPr txBox="1">
            <a:spLocks noChangeArrowheads="1"/>
          </p:cNvSpPr>
          <p:nvPr/>
        </p:nvSpPr>
        <p:spPr bwMode="auto">
          <a:xfrm>
            <a:off x="244475" y="4086225"/>
            <a:ext cx="85645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latin typeface="Times New Roman" panose="02020603050405020304" pitchFamily="18" charset="0"/>
                <a:cs typeface="Times New Roman" panose="02020603050405020304" pitchFamily="18" charset="0"/>
              </a:rPr>
              <a:t> Các câu thơ ở khổ thơ thứ 4 nói lên lòng tự hào về đất nước tự do.</a:t>
            </a:r>
          </a:p>
        </p:txBody>
      </p:sp>
      <p:sp>
        <p:nvSpPr>
          <p:cNvPr id="7" name="TextBox 6"/>
          <p:cNvSpPr txBox="1">
            <a:spLocks noChangeArrowheads="1"/>
          </p:cNvSpPr>
          <p:nvPr/>
        </p:nvSpPr>
        <p:spPr bwMode="auto">
          <a:xfrm>
            <a:off x="641350" y="4995863"/>
            <a:ext cx="83502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latin typeface="Times New Roman" panose="02020603050405020304" pitchFamily="18" charset="0"/>
                <a:cs typeface="Times New Roman" panose="02020603050405020304" pitchFamily="18" charset="0"/>
              </a:rPr>
              <a:t>Các câu thơ ở khổ thơ thứ 5 nói về truyền thống bất khuất của dân tộc.</a:t>
            </a:r>
          </a:p>
        </p:txBody>
      </p:sp>
      <p:pic>
        <p:nvPicPr>
          <p:cNvPr id="13324" name="Audio 5">
            <a:hlinkClick r:id="" action="ppaction://media"/>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cSld>
  <p:clrMapOvr>
    <a:masterClrMapping/>
  </p:clrMapOvr>
  <p:transition advTm="3388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3" fill="hold" display="0">
                  <p:stCondLst>
                    <p:cond delay="indefinite"/>
                  </p:stCondLst>
                  <p:endCondLst>
                    <p:cond evt="onStopAudio" delay="0">
                      <p:tgtEl>
                        <p:sldTgt/>
                      </p:tgtEl>
                    </p:cond>
                  </p:endCondLst>
                </p:cTn>
                <p:tgtEl>
                  <p:spTgt spid="3"/>
                </p:tgtEl>
              </p:cMediaNode>
            </p:audio>
          </p:childTnLst>
        </p:cTn>
      </p:par>
    </p:tnLst>
    <p:bldLst>
      <p:bldP spid="2" grpId="0"/>
      <p:bldP spid="4" grpId="0"/>
      <p:bldP spid="5"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0.9|4.2"/>
</p:tagLst>
</file>

<file path=ppt/tags/tag10.xml><?xml version="1.0" encoding="utf-8"?>
<p:tagLst xmlns:a="http://schemas.openxmlformats.org/drawingml/2006/main" xmlns:r="http://schemas.openxmlformats.org/officeDocument/2006/relationships" xmlns:p="http://schemas.openxmlformats.org/presentationml/2006/main">
  <p:tag name="TIMING" val="|0.9|4.5"/>
</p:tagLst>
</file>

<file path=ppt/tags/tag11.xml><?xml version="1.0" encoding="utf-8"?>
<p:tagLst xmlns:a="http://schemas.openxmlformats.org/drawingml/2006/main" xmlns:r="http://schemas.openxmlformats.org/officeDocument/2006/relationships" xmlns:p="http://schemas.openxmlformats.org/presentationml/2006/main">
  <p:tag name="TIMING" val="|0.4|1"/>
</p:tagLst>
</file>

<file path=ppt/tags/tag12.xml><?xml version="1.0" encoding="utf-8"?>
<p:tagLst xmlns:a="http://schemas.openxmlformats.org/drawingml/2006/main" xmlns:r="http://schemas.openxmlformats.org/officeDocument/2006/relationships" xmlns:p="http://schemas.openxmlformats.org/presentationml/2006/main">
  <p:tag name="TIMING" val="|1"/>
</p:tagLst>
</file>

<file path=ppt/tags/tag2.xml><?xml version="1.0" encoding="utf-8"?>
<p:tagLst xmlns:a="http://schemas.openxmlformats.org/drawingml/2006/main" xmlns:r="http://schemas.openxmlformats.org/officeDocument/2006/relationships" xmlns:p="http://schemas.openxmlformats.org/presentationml/2006/main">
  <p:tag name="TIMING" val="|0.5|3.9"/>
</p:tagLst>
</file>

<file path=ppt/tags/tag3.xml><?xml version="1.0" encoding="utf-8"?>
<p:tagLst xmlns:a="http://schemas.openxmlformats.org/drawingml/2006/main" xmlns:r="http://schemas.openxmlformats.org/officeDocument/2006/relationships" xmlns:p="http://schemas.openxmlformats.org/presentationml/2006/main">
  <p:tag name="TIMING" val="|1.6"/>
</p:tagLst>
</file>

<file path=ppt/tags/tag4.xml><?xml version="1.0" encoding="utf-8"?>
<p:tagLst xmlns:a="http://schemas.openxmlformats.org/drawingml/2006/main" xmlns:r="http://schemas.openxmlformats.org/officeDocument/2006/relationships" xmlns:p="http://schemas.openxmlformats.org/presentationml/2006/main">
  <p:tag name="TIMING" val="|2.9|2.1"/>
</p:tagLst>
</file>

<file path=ppt/tags/tag5.xml><?xml version="1.0" encoding="utf-8"?>
<p:tagLst xmlns:a="http://schemas.openxmlformats.org/drawingml/2006/main" xmlns:r="http://schemas.openxmlformats.org/officeDocument/2006/relationships" xmlns:p="http://schemas.openxmlformats.org/presentationml/2006/main">
  <p:tag name="TIMING" val="|1.3|22.1|8.8|14.2|16.4"/>
</p:tagLst>
</file>

<file path=ppt/tags/tag6.xml><?xml version="1.0" encoding="utf-8"?>
<p:tagLst xmlns:a="http://schemas.openxmlformats.org/drawingml/2006/main" xmlns:r="http://schemas.openxmlformats.org/officeDocument/2006/relationships" xmlns:p="http://schemas.openxmlformats.org/presentationml/2006/main">
  <p:tag name="TIMING" val="|0.7|9.4|2.7|5.8"/>
</p:tagLst>
</file>

<file path=ppt/tags/tag7.xml><?xml version="1.0" encoding="utf-8"?>
<p:tagLst xmlns:a="http://schemas.openxmlformats.org/drawingml/2006/main" xmlns:r="http://schemas.openxmlformats.org/officeDocument/2006/relationships" xmlns:p="http://schemas.openxmlformats.org/presentationml/2006/main">
  <p:tag name="TIMING" val="|0.8|2.8|18.2|7.4|2.9|2.5"/>
</p:tagLst>
</file>

<file path=ppt/tags/tag8.xml><?xml version="1.0" encoding="utf-8"?>
<p:tagLst xmlns:a="http://schemas.openxmlformats.org/drawingml/2006/main" xmlns:r="http://schemas.openxmlformats.org/officeDocument/2006/relationships" xmlns:p="http://schemas.openxmlformats.org/presentationml/2006/main">
  <p:tag name="TIMING" val="|0.3|4.8|10.8|8"/>
</p:tagLst>
</file>

<file path=ppt/tags/tag9.xml><?xml version="1.0" encoding="utf-8"?>
<p:tagLst xmlns:a="http://schemas.openxmlformats.org/drawingml/2006/main" xmlns:r="http://schemas.openxmlformats.org/officeDocument/2006/relationships" xmlns:p="http://schemas.openxmlformats.org/presentationml/2006/main">
  <p:tag name="TIMING" val="|0.3|1.6|5.8"/>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983</TotalTime>
  <Words>562</Words>
  <Application>Microsoft Office PowerPoint</Application>
  <PresentationFormat>On-screen Show (4:3)</PresentationFormat>
  <Paragraphs>81</Paragraphs>
  <Slides>13</Slides>
  <Notes>1</Notes>
  <HiddenSlides>0</HiddenSlides>
  <MMClips>13</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Windows User</cp:lastModifiedBy>
  <cp:revision>84</cp:revision>
  <dcterms:created xsi:type="dcterms:W3CDTF">2010-03-11T08:58:34Z</dcterms:created>
  <dcterms:modified xsi:type="dcterms:W3CDTF">2020-05-02T13:26:06Z</dcterms:modified>
</cp:coreProperties>
</file>