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9" r:id="rId7"/>
    <p:sldId id="261" r:id="rId8"/>
    <p:sldId id="271" r:id="rId9"/>
    <p:sldId id="263" r:id="rId10"/>
    <p:sldId id="264" r:id="rId11"/>
    <p:sldId id="266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C57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793-E7C2-4960-AAE4-B223560CD9AC}" type="datetimeFigureOut">
              <a:rPr lang="en-US" smtClean="0"/>
              <a:t>12-12-2019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0D77-8FCE-46E0-B783-5DACA0EE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tro%20choi%20than%20lan%20(mp3cut.net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588" y="1094992"/>
            <a:ext cx="7495098" cy="25335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Chào mừng quý thầy cô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</a:t>
            </a:r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ề dự giờ và thăm lớp 5/2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4456" y="5718629"/>
            <a:ext cx="5938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Huỳnh Xuân Trâm</a:t>
            </a:r>
            <a:endParaRPr 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820" y="1362061"/>
            <a:ext cx="10515600" cy="2691974"/>
          </a:xfrm>
        </p:spPr>
        <p:txBody>
          <a:bodyPr>
            <a:norm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cần thực hiện một hình vẽ mà trong đó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lệnh quan trọng được lặp lại nhiều lần,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lặp này có tên gọi là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725" y="1679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LỆNH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8919" y="1922234"/>
            <a:ext cx="7997588" cy="1542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725" y="2159482"/>
            <a:ext cx="10515600" cy="10677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_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92C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3200" b="1" dirty="0">
              <a:solidFill>
                <a:srgbClr val="092C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846" y="4130382"/>
            <a:ext cx="6950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Repeat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0" y="5150276"/>
            <a:ext cx="561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90]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3759" y="2469258"/>
            <a:ext cx="27825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Tam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759" y="4019884"/>
            <a:ext cx="27590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015" y="898225"/>
            <a:ext cx="10735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Dùng lệnh Repeat để vẽ các hình sau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583" y="2469258"/>
            <a:ext cx="4449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3 [FD 100 RT 120]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583" y="3999160"/>
            <a:ext cx="4256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5 [FD 100 RT 72]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ro choi than la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360215" y="-163772"/>
            <a:ext cx="9403307" cy="6858000"/>
            <a:chOff x="-613506" y="-534840"/>
            <a:chExt cx="8737600" cy="6442075"/>
          </a:xfrm>
        </p:grpSpPr>
        <p:pic>
          <p:nvPicPr>
            <p:cNvPr id="205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3506" y="-534840"/>
              <a:ext cx="8737600" cy="6442075"/>
            </a:xfrm>
            <a:prstGeom prst="rect">
              <a:avLst/>
            </a:prstGeom>
            <a:noFill/>
            <a:ln w="38100" cmpd="thickThin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725081">
              <a:off x="3224485" y="1702933"/>
              <a:ext cx="2233840" cy="253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 rot="725081">
            <a:off x="5722938" y="2263776"/>
            <a:ext cx="677862" cy="159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835848">
            <a:off x="5590487" y="3209883"/>
            <a:ext cx="2209314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</a:rPr>
              <a:t> </a:t>
            </a:r>
            <a:endParaRPr lang="en-US" sz="5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i Nhanh Hơn Ai Thắng Cuộc Hôm Nay - Demo (có lời) (mp3cut.net) (1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9929" y="394648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735926">
            <a:off x="5563274" y="2246503"/>
            <a:ext cx="2185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</a:p>
          <a:p>
            <a:pPr algn="ctr"/>
            <a:r>
              <a:rPr lang="en-US" sz="54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1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72" y="963666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28" y="5091804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77" y="2066381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 smtClean="0">
                <a:solidFill>
                  <a:srgbClr val="FF0000"/>
                </a:solidFill>
              </a:rPr>
              <a:t>C</a:t>
            </a:r>
            <a:r>
              <a:rPr lang="vi-VN" sz="13800" b="1" dirty="0" smtClean="0">
                <a:solidFill>
                  <a:srgbClr val="00B050"/>
                </a:solidFill>
              </a:rPr>
              <a:t>    </a:t>
            </a:r>
            <a:r>
              <a:rPr lang="vi-VN" sz="13800" b="1" dirty="0" smtClean="0">
                <a:solidFill>
                  <a:schemeClr val="bg1"/>
                </a:solidFill>
              </a:rPr>
              <a:t>N</a:t>
            </a:r>
            <a:r>
              <a:rPr lang="vi-VN" sz="13800" b="1" dirty="0" smtClean="0">
                <a:solidFill>
                  <a:srgbClr val="FF0000"/>
                </a:solidFill>
              </a:rPr>
              <a:t> </a:t>
            </a:r>
            <a:r>
              <a:rPr lang="vi-VN" sz="13800" b="1" dirty="0" smtClean="0">
                <a:solidFill>
                  <a:srgbClr val="7030A0"/>
                </a:solidFill>
              </a:rPr>
              <a:t>B</a:t>
            </a:r>
            <a:r>
              <a:rPr lang="vi-VN" sz="13800" b="1" dirty="0" smtClean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7030A0"/>
                </a:solidFill>
              </a:rPr>
              <a:t>T</a:t>
            </a:r>
            <a:r>
              <a:rPr lang="vi-VN" sz="6000" dirty="0" smtClean="0">
                <a:solidFill>
                  <a:schemeClr val="bg1"/>
                </a:solidFill>
              </a:rPr>
              <a:t>R</a:t>
            </a:r>
            <a:r>
              <a:rPr lang="vi-VN" sz="6000" dirty="0" smtClean="0">
                <a:solidFill>
                  <a:srgbClr val="FFFF00"/>
                </a:solidFill>
              </a:rPr>
              <a:t>Ò</a:t>
            </a:r>
            <a:r>
              <a:rPr lang="vi-VN" sz="6000" dirty="0" smtClean="0"/>
              <a:t> </a:t>
            </a:r>
            <a:r>
              <a:rPr lang="vi-VN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 smtClean="0">
                <a:solidFill>
                  <a:srgbClr val="00B050"/>
                </a:solidFill>
              </a:rPr>
              <a:t>H</a:t>
            </a:r>
            <a:r>
              <a:rPr lang="vi-VN" sz="6000" dirty="0" smtClean="0">
                <a:solidFill>
                  <a:srgbClr val="FF0000"/>
                </a:solidFill>
              </a:rPr>
              <a:t>Ơ</a:t>
            </a:r>
            <a:r>
              <a:rPr lang="vi-VN" sz="6000" dirty="0" smtClean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 smtClean="0">
                <a:solidFill>
                  <a:schemeClr val="bg1"/>
                </a:solidFill>
              </a:rPr>
              <a:t>A</a:t>
            </a:r>
            <a:r>
              <a:rPr lang="vi-VN" sz="8000" b="1" dirty="0" smtClean="0"/>
              <a:t>M</a:t>
            </a:r>
            <a:r>
              <a:rPr lang="vi-VN" sz="8000" b="1" dirty="0" smtClean="0">
                <a:solidFill>
                  <a:srgbClr val="FF0000"/>
                </a:solidFill>
              </a:rPr>
              <a:t>S</a:t>
            </a:r>
            <a:r>
              <a:rPr lang="vi-VN" sz="80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 smtClean="0">
                <a:solidFill>
                  <a:srgbClr val="FFFF00"/>
                </a:solidFill>
              </a:rPr>
              <a:t>E</a:t>
            </a:r>
            <a:r>
              <a:rPr lang="vi-VN" sz="8000" b="1" dirty="0" smtClean="0">
                <a:solidFill>
                  <a:srgbClr val="7030A0"/>
                </a:solidFill>
              </a:rPr>
              <a:t>R</a:t>
            </a:r>
            <a:r>
              <a:rPr lang="vi-VN" sz="8000" b="1" dirty="0" smtClean="0"/>
              <a:t> </a:t>
            </a:r>
            <a:r>
              <a:rPr lang="vi-VN" sz="8000" b="1" dirty="0" smtClean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 smtClean="0">
                <a:solidFill>
                  <a:srgbClr val="FF00FF"/>
                </a:solidFill>
              </a:rPr>
              <a:t>M</a:t>
            </a:r>
            <a:r>
              <a:rPr lang="vi-VN" sz="8000" b="1" dirty="0" smtClean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57" y="1173325"/>
            <a:ext cx="10515600" cy="1325563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583" y="1589858"/>
            <a:ext cx="10515600" cy="1013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747" y="2884100"/>
            <a:ext cx="1648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Penup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5871" y="3872637"/>
            <a:ext cx="2097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Pendown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871" y="4784471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5871" y="5696305"/>
            <a:ext cx="33482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A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đều đúng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5173" y="5759700"/>
            <a:ext cx="668741" cy="49060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43715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871" y="1615726"/>
            <a:ext cx="10515600" cy="1013109"/>
          </a:xfrm>
        </p:spPr>
        <p:txBody>
          <a:bodyPr>
            <a:normAutofit/>
          </a:bodyPr>
          <a:lstStyle/>
          <a:p>
            <a:r>
              <a:rPr lang="en-US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màu bút vẽ, ta dùng lệnh nào sau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3061" y="2840557"/>
            <a:ext cx="4530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PCSET_SỐ HIỆU MÀU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185" y="3829094"/>
            <a:ext cx="4039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SET_SỐ HIỆU MÀU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85" y="4740928"/>
            <a:ext cx="45095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SETPC_SỐ HIỆU MÀU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7185" y="5652762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SETPC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35173" y="4740928"/>
            <a:ext cx="772235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6102" y="1325263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1759" y="2472746"/>
            <a:ext cx="637350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LẶP REPEAT</a:t>
            </a:r>
            <a:endParaRPr lang="en-US" sz="5400" b="1" cap="none" spc="0" dirty="0">
              <a:ln w="66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7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30" y="2586460"/>
            <a:ext cx="9383973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28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911" y="101496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lệnh khi vẽ hình vuông</a:t>
            </a:r>
            <a:endParaRPr 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6" y="1083400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8676" y="2221959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271" y="1082766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2271" y="2136207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8675" y="1626863"/>
            <a:ext cx="1127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271" y="1636764"/>
            <a:ext cx="1127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8674" y="2796336"/>
            <a:ext cx="1127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2271" y="2751760"/>
            <a:ext cx="1127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313" y="5026716"/>
            <a:ext cx="9546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7345" y="5622634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13" y="3636946"/>
            <a:ext cx="1138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7122" y="4275847"/>
            <a:ext cx="386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90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537" y="2761282"/>
            <a:ext cx="9383973" cy="1325563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6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9482"/>
            <a:ext cx="10515600" cy="1045637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964" y="1167260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964" y="1744105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474" y="5140060"/>
            <a:ext cx="10581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2357" y="5772930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964" y="2318014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1388" y="2891923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8184" y="1152568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8929" y="1718354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8183" y="2274555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929" y="2809104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7361" y="1095961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6873" y="1671507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98850" y="2247053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8852" y="2801051"/>
            <a:ext cx="1094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474" y="3676052"/>
            <a:ext cx="1129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8592" y="4336967"/>
            <a:ext cx="3545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80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09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324</Words>
  <Application>Microsoft Office PowerPoint</Application>
  <PresentationFormat>Widescreen</PresentationFormat>
  <Paragraphs>65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vẽ hình vuông có cạnh là 100 và quay phải</vt:lpstr>
      <vt:lpstr>Các câu lệnh khi vẽ hình vuông</vt:lpstr>
      <vt:lpstr>Em hãy vẽ hình lục giác đều có cạnh 80 và quay trái</vt:lpstr>
      <vt:lpstr>Các câu lệnh khi vẽ hình lục giác đều</vt:lpstr>
      <vt:lpstr>Khi cần thực hiện một hình vẽ mà trong đó các lệnh quan trọng được lặp lại nhiều lần, vòng lặp này có tên gọi là REPEAT</vt:lpstr>
      <vt:lpstr>CẤU TRÚC LỆNH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MAY21</cp:lastModifiedBy>
  <cp:revision>123</cp:revision>
  <dcterms:created xsi:type="dcterms:W3CDTF">2019-12-09T12:49:30Z</dcterms:created>
  <dcterms:modified xsi:type="dcterms:W3CDTF">2019-12-12T07:06:34Z</dcterms:modified>
</cp:coreProperties>
</file>