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0" r:id="rId6"/>
    <p:sldId id="267" r:id="rId7"/>
    <p:sldId id="282" r:id="rId8"/>
    <p:sldId id="283" r:id="rId9"/>
    <p:sldId id="265" r:id="rId10"/>
    <p:sldId id="266" r:id="rId11"/>
    <p:sldId id="270" r:id="rId12"/>
    <p:sldId id="269" r:id="rId13"/>
    <p:sldId id="274" r:id="rId14"/>
    <p:sldId id="268" r:id="rId15"/>
    <p:sldId id="271" r:id="rId16"/>
    <p:sldId id="273" r:id="rId17"/>
    <p:sldId id="276" r:id="rId18"/>
    <p:sldId id="278" r:id="rId19"/>
    <p:sldId id="277" r:id="rId20"/>
    <p:sldId id="280" r:id="rId21"/>
    <p:sldId id="281" r:id="rId22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28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FF2-578D-46DC-934D-1750F599FF4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F5F30-E0A9-4A48-9736-D91A6A0E5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4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FF2-578D-46DC-934D-1750F599FF4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F5F30-E0A9-4A48-9736-D91A6A0E5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886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FF2-578D-46DC-934D-1750F599FF4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F5F30-E0A9-4A48-9736-D91A6A0E5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0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FF2-578D-46DC-934D-1750F599FF4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F5F30-E0A9-4A48-9736-D91A6A0E5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6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FF2-578D-46DC-934D-1750F599FF4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F5F30-E0A9-4A48-9736-D91A6A0E5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3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FF2-578D-46DC-934D-1750F599FF4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F5F30-E0A9-4A48-9736-D91A6A0E5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8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FF2-578D-46DC-934D-1750F599FF4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F5F30-E0A9-4A48-9736-D91A6A0E5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28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FF2-578D-46DC-934D-1750F599FF4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F5F30-E0A9-4A48-9736-D91A6A0E5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FF2-578D-46DC-934D-1750F599FF4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F5F30-E0A9-4A48-9736-D91A6A0E5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8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FF2-578D-46DC-934D-1750F599FF4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F5F30-E0A9-4A48-9736-D91A6A0E5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8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FF2-578D-46DC-934D-1750F599FF4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F5F30-E0A9-4A48-9736-D91A6A0E5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54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00FF2-578D-46DC-934D-1750F599FF4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F5F30-E0A9-4A48-9736-D91A6A0E5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3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1213"/>
            <a:ext cx="9144000" cy="5233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726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65395" y="100168"/>
            <a:ext cx="44793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Simple present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11602" y="1967132"/>
            <a:ext cx="22140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usually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5285" y="1043802"/>
            <a:ext cx="21335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always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35486" y="2891347"/>
            <a:ext cx="33346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sometimes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35486" y="3846101"/>
            <a:ext cx="18432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rarely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35486" y="4769431"/>
            <a:ext cx="18163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never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51817" y="5680758"/>
            <a:ext cx="3192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 + V(s/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es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09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228600"/>
            <a:ext cx="58144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Present progressive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3999" y="1151930"/>
            <a:ext cx="14432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now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3999" y="1967132"/>
            <a:ext cx="29517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right now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92219" y="2904110"/>
            <a:ext cx="45491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at the moment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76399" y="3810000"/>
            <a:ext cx="18197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today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8400" y="5486400"/>
            <a:ext cx="46455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 +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tobe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V-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190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2624" y="2057400"/>
            <a:ext cx="50587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Game : </a:t>
            </a:r>
            <a:r>
              <a:rPr lang="en-U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tictac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toe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92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6600" y="2063424"/>
            <a:ext cx="23217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Writing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577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6766" y="304800"/>
            <a:ext cx="8794331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500" b="1" dirty="0" smtClean="0"/>
              <a:t>1. (right now/ play volleyball)</a:t>
            </a:r>
            <a:endParaRPr lang="en-US" sz="5500" b="1" dirty="0"/>
          </a:p>
        </p:txBody>
      </p:sp>
      <p:sp>
        <p:nvSpPr>
          <p:cNvPr id="4" name="Rectangle 3"/>
          <p:cNvSpPr/>
          <p:nvPr/>
        </p:nvSpPr>
        <p:spPr>
          <a:xfrm>
            <a:off x="17060" y="1478508"/>
            <a:ext cx="83856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/>
              <a:t>Giang</a:t>
            </a:r>
            <a:r>
              <a:rPr lang="en-US" sz="5400" b="1" dirty="0" smtClean="0"/>
              <a:t>___________________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6766" y="3124200"/>
            <a:ext cx="71470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2. (now/ walk to school)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4444621"/>
            <a:ext cx="8020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He ____________________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87471" y="1478508"/>
            <a:ext cx="7389972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5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r>
              <a:rPr lang="en-US" sz="45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 playing volleyball right now.</a:t>
            </a:r>
            <a:endParaRPr lang="en-US" sz="45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72190" y="4267200"/>
            <a:ext cx="73666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walking to school now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510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2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056" y="228600"/>
            <a:ext cx="887858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3. (visit my grandma/ always/ </a:t>
            </a:r>
          </a:p>
          <a:p>
            <a:pPr algn="ctr"/>
            <a:r>
              <a:rPr lang="en-US" sz="5400" b="1" dirty="0" smtClean="0"/>
              <a:t>on Friday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937" y="1982926"/>
            <a:ext cx="71522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We _________________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9585" y="3429000"/>
            <a:ext cx="73899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4.( listen to radio/ rarely)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543" y="4710500"/>
            <a:ext cx="7000634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500" b="1" dirty="0" err="1" smtClean="0"/>
              <a:t>Khang</a:t>
            </a:r>
            <a:r>
              <a:rPr lang="en-US" sz="4500" b="1" dirty="0" smtClean="0"/>
              <a:t> and Sue ___________</a:t>
            </a:r>
            <a:endParaRPr lang="en-US" sz="45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42917" y="1991938"/>
            <a:ext cx="75914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always visit my grandma on Friday.</a:t>
            </a:r>
            <a:endParaRPr lang="en-U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42860" y="4572000"/>
            <a:ext cx="5702908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rarely listen to music.</a:t>
            </a:r>
            <a:endParaRPr lang="en-US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267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7541" y="2538736"/>
            <a:ext cx="7836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Choose the correct answer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474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706816" y="2117825"/>
            <a:ext cx="1219201" cy="8382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1725" y="381000"/>
            <a:ext cx="861800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914400" indent="-914400" algn="ctr">
              <a:buAutoNum type="arabicPeriod"/>
            </a:pPr>
            <a:r>
              <a:rPr lang="en-US" sz="5400" b="1" dirty="0" smtClean="0"/>
              <a:t>They usually ______ pasta</a:t>
            </a:r>
          </a:p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a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nd salad for dinner.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3114" y="2075260"/>
            <a:ext cx="24799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914400" indent="-914400" algn="ctr">
              <a:buAutoNum type="alphaLcPeriod"/>
            </a:pPr>
            <a:r>
              <a:rPr lang="en-US" sz="5400" b="1" dirty="0" smtClean="0"/>
              <a:t>have</a:t>
            </a:r>
          </a:p>
        </p:txBody>
      </p:sp>
      <p:sp>
        <p:nvSpPr>
          <p:cNvPr id="5" name="Rectangle 4"/>
          <p:cNvSpPr/>
          <p:nvPr/>
        </p:nvSpPr>
        <p:spPr>
          <a:xfrm>
            <a:off x="1013196" y="3053181"/>
            <a:ext cx="18870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b. has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13196" y="3942392"/>
            <a:ext cx="27172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c. having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9254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762000" y="4008188"/>
            <a:ext cx="1066801" cy="8382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2075260"/>
            <a:ext cx="20126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914400" indent="-914400" algn="ctr">
              <a:buAutoNum type="alphaLcPeriod"/>
            </a:pPr>
            <a:r>
              <a:rPr lang="en-US" sz="5400" b="1" dirty="0" smtClean="0"/>
              <a:t>Eat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6800" y="3019062"/>
            <a:ext cx="20970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b. eats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3942392"/>
            <a:ext cx="26100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c. eating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6800" y="316385"/>
            <a:ext cx="712413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2. Today they are _____ </a:t>
            </a:r>
          </a:p>
          <a:p>
            <a:pPr algn="ctr"/>
            <a:r>
              <a:rPr lang="en-US" sz="5400" b="1" dirty="0" smtClean="0"/>
              <a:t>sandwiches and cake.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206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453788" y="2904530"/>
            <a:ext cx="1073163" cy="8382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7278" y="609600"/>
            <a:ext cx="850111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/>
              <a:t>3. </a:t>
            </a:r>
            <a:r>
              <a:rPr lang="en-US" sz="4000" b="1" dirty="0" err="1" smtClean="0"/>
              <a:t>Mi</a:t>
            </a:r>
            <a:r>
              <a:rPr lang="en-US" sz="4000" b="1" dirty="0" smtClean="0"/>
              <a:t> usually _____ pants and a T-shirt.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2057400"/>
            <a:ext cx="2471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a. wear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3145" y="2819400"/>
            <a:ext cx="27692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/>
              <a:t>b</a:t>
            </a:r>
            <a:r>
              <a:rPr lang="en-US" sz="5400" b="1" dirty="0" smtClean="0"/>
              <a:t>. wears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3516573"/>
            <a:ext cx="32907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/>
              <a:t>c</a:t>
            </a:r>
            <a:r>
              <a:rPr lang="en-US" sz="5400" b="1" dirty="0" smtClean="0"/>
              <a:t>. wearing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1965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782268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Thursday, October 11</a:t>
            </a:r>
            <a:r>
              <a:rPr lang="en-US" sz="44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2018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1981200"/>
            <a:ext cx="684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Unit </a:t>
            </a:r>
            <a:r>
              <a:rPr 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  THE FOOD HERE IS GREAT!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22987" y="3006436"/>
            <a:ext cx="29122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Grammar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676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313252" y="5084423"/>
            <a:ext cx="1073163" cy="8382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94675" y="838200"/>
            <a:ext cx="678230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</a:t>
            </a:r>
            <a:r>
              <a:rPr lang="en-US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</a:t>
            </a:r>
            <a:r>
              <a:rPr lang="en-US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and her mom are</a:t>
            </a:r>
          </a:p>
          <a:p>
            <a:pPr algn="ctr"/>
            <a:r>
              <a:rPr lang="en-US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______ at a small table</a:t>
            </a:r>
            <a:endParaRPr lang="en-US" sz="5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3124200"/>
            <a:ext cx="15536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a. sit</a:t>
            </a:r>
            <a:endParaRPr lang="en-US" sz="5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1853" y="4075963"/>
            <a:ext cx="18598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r>
              <a:rPr lang="en-US" sz="5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sits</a:t>
            </a:r>
            <a:endParaRPr lang="en-US" sz="5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4999293"/>
            <a:ext cx="26050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en-US" sz="5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sitting</a:t>
            </a:r>
            <a:endParaRPr lang="en-US" sz="5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405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2286000"/>
            <a:ext cx="441063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Goodbye</a:t>
            </a:r>
            <a:endParaRPr lang="en-US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202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https://www.youtube.com/watch?v=dUXk8Nc5qQ8</a:t>
            </a:r>
          </a:p>
        </p:txBody>
      </p:sp>
    </p:spTree>
    <p:extLst>
      <p:ext uri="{BB962C8B-B14F-4D97-AF65-F5344CB8AC3E}">
        <p14:creationId xmlns:p14="http://schemas.microsoft.com/office/powerpoint/2010/main" val="162392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2898"/>
            <a:ext cx="9143999" cy="6845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06503" y="2209800"/>
            <a:ext cx="44928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Guessing game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AutoShape 2" descr="Hình ảnh có liên qu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5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239"/>
            <a:ext cx="9144000" cy="6830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34702" y="2442345"/>
            <a:ext cx="7765587" cy="20005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 smtClean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7000" b="1" cap="none" spc="0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Present progressive</a:t>
            </a:r>
            <a:endParaRPr lang="en-US" sz="70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36134" y="1676400"/>
            <a:ext cx="5962722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Simple present </a:t>
            </a:r>
          </a:p>
        </p:txBody>
      </p:sp>
    </p:spTree>
    <p:extLst>
      <p:ext uri="{BB962C8B-B14F-4D97-AF65-F5344CB8AC3E}">
        <p14:creationId xmlns:p14="http://schemas.microsoft.com/office/powerpoint/2010/main" val="368531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632046" y="1066800"/>
            <a:ext cx="2057400" cy="1143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010400" y="3352800"/>
            <a:ext cx="2156346" cy="10668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31145" y="1143000"/>
            <a:ext cx="8881726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They usually wear blue uniform,</a:t>
            </a:r>
          </a:p>
          <a:p>
            <a:pPr algn="ctr"/>
            <a:endParaRPr lang="en-US" sz="5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5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5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r>
              <a:rPr lang="en-US" sz="5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ut they’re wearing green today.</a:t>
            </a:r>
            <a:endParaRPr lang="en-US" sz="5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2812" y="2209800"/>
            <a:ext cx="4225259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500" b="1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-&gt;Simple present</a:t>
            </a:r>
            <a:endParaRPr lang="en-US" sz="4500" b="1" cap="none" spc="0" dirty="0">
              <a:ln w="11430"/>
              <a:solidFill>
                <a:schemeClr val="accent5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51140" y="4419600"/>
            <a:ext cx="5471178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500" b="1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-&gt; Present progressive</a:t>
            </a:r>
            <a:endParaRPr lang="en-US" sz="4500" b="1" cap="none" spc="0" dirty="0">
              <a:ln w="11430"/>
              <a:solidFill>
                <a:schemeClr val="accent5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823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715000" y="3962400"/>
            <a:ext cx="2057400" cy="1143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914400" y="1123666"/>
            <a:ext cx="2057400" cy="1143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0" y="1219200"/>
            <a:ext cx="931293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900" b="1" dirty="0">
                <a:solidFill>
                  <a:schemeClr val="accent6">
                    <a:lumMod val="50000"/>
                  </a:schemeClr>
                </a:solidFill>
              </a:rPr>
              <a:t>He never has soup for </a:t>
            </a:r>
            <a:r>
              <a:rPr lang="en-US" sz="5900" b="1" dirty="0" smtClean="0">
                <a:solidFill>
                  <a:schemeClr val="accent6">
                    <a:lumMod val="50000"/>
                  </a:schemeClr>
                </a:solidFill>
              </a:rPr>
              <a:t>dinner.</a:t>
            </a:r>
            <a:endParaRPr lang="en-US" sz="59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3962400"/>
            <a:ext cx="726583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solidFill>
                  <a:schemeClr val="accent6">
                    <a:lumMod val="50000"/>
                  </a:schemeClr>
                </a:solidFill>
              </a:rPr>
              <a:t>He’s having soup </a:t>
            </a:r>
            <a:r>
              <a:rPr lang="en-US" sz="6000" b="1" dirty="0" smtClean="0">
                <a:solidFill>
                  <a:schemeClr val="accent6">
                    <a:lumMod val="50000"/>
                  </a:schemeClr>
                </a:solidFill>
              </a:rPr>
              <a:t>now.</a:t>
            </a:r>
            <a:endParaRPr lang="en-US" sz="6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3284" y="2279176"/>
            <a:ext cx="4225259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500" b="1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-&gt;Simple present</a:t>
            </a:r>
            <a:endParaRPr lang="en-US" sz="4500" b="1" cap="none" spc="0" dirty="0">
              <a:ln w="11430"/>
              <a:solidFill>
                <a:schemeClr val="accent5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51140" y="4992848"/>
            <a:ext cx="5471178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500" b="1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-&gt; Present progressive</a:t>
            </a:r>
            <a:endParaRPr lang="en-US" sz="4500" b="1" cap="none" spc="0" dirty="0">
              <a:ln w="11430"/>
              <a:solidFill>
                <a:schemeClr val="accent5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007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2194707" y="3429000"/>
            <a:ext cx="1081893" cy="7824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044348" y="3381064"/>
            <a:ext cx="2518251" cy="1114736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94707" y="1118063"/>
            <a:ext cx="1635662" cy="971266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911914" y="3429000"/>
            <a:ext cx="54452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I’m 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inking water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3297" y="1138535"/>
            <a:ext cx="5674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 drink orange juice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12538" y="2306471"/>
            <a:ext cx="4225259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500" b="1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-&gt;Simple present</a:t>
            </a:r>
            <a:endParaRPr lang="en-US" sz="4500" b="1" cap="none" spc="0" dirty="0">
              <a:ln w="11430"/>
              <a:solidFill>
                <a:schemeClr val="accent5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90800" y="4363745"/>
            <a:ext cx="5471178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500" b="1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-&gt; Present progressive</a:t>
            </a:r>
            <a:endParaRPr lang="en-US" sz="4500" b="1" cap="none" spc="0" dirty="0">
              <a:ln w="11430"/>
              <a:solidFill>
                <a:schemeClr val="accent5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551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9" grpId="0" animBg="1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4366" y="2505670"/>
            <a:ext cx="42752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Work in group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571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254</Words>
  <Application>Microsoft Office PowerPoint</Application>
  <PresentationFormat>On-screen Show (4:3)</PresentationFormat>
  <Paragraphs>72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AIC</dc:creator>
  <cp:lastModifiedBy>Administrator</cp:lastModifiedBy>
  <cp:revision>45</cp:revision>
  <dcterms:created xsi:type="dcterms:W3CDTF">2016-03-01T04:06:55Z</dcterms:created>
  <dcterms:modified xsi:type="dcterms:W3CDTF">2018-10-11T04:44:07Z</dcterms:modified>
</cp:coreProperties>
</file>