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A1E4-44BE-402F-B76C-75757155E45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9DDF-33F6-4DF3-BE1B-DFA6C59C6D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UBND QUẬN TÂN BÌNH </a:t>
            </a:r>
            <a:br>
              <a:rPr lang="en-US" dirty="0" smtClean="0"/>
            </a:br>
            <a:r>
              <a:rPr lang="en-US" dirty="0" smtClean="0"/>
              <a:t>TRƯỜNG TH LÊ THỊ HỒNG GẤM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/>
              <a:t>LUẬT ĐẤT ĐAI</a:t>
            </a:r>
          </a:p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01 </a:t>
            </a:r>
            <a:r>
              <a:rPr lang="en-US" dirty="0" err="1" smtClean="0"/>
              <a:t>tháng</a:t>
            </a:r>
            <a:r>
              <a:rPr lang="en-US" dirty="0" smtClean="0"/>
              <a:t> 7 </a:t>
            </a:r>
            <a:r>
              <a:rPr lang="en-US" dirty="0" err="1" smtClean="0"/>
              <a:t>năm</a:t>
            </a:r>
            <a:r>
              <a:rPr lang="en-US" dirty="0" smtClean="0"/>
              <a:t>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VII: ĐĂNG KÍ, CẤP GIẤY CHỨNG NHẬN QUYỀN SỬ DỤNG ĐẤT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: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thửa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1 </a:t>
            </a:r>
            <a:r>
              <a:rPr lang="en-US" dirty="0" err="1" smtClean="0"/>
              <a:t>phường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: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1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vợ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chồng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riêng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: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endParaRPr lang="en-US" dirty="0" smtClean="0"/>
          </a:p>
          <a:p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: </a:t>
            </a:r>
            <a:r>
              <a:rPr lang="en-US" dirty="0" err="1" smtClean="0"/>
              <a:t>có</a:t>
            </a:r>
            <a:r>
              <a:rPr lang="en-US" dirty="0" smtClean="0"/>
              <a:t> 6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mua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chấp</a:t>
            </a:r>
            <a:r>
              <a:rPr lang="en-US" dirty="0" smtClean="0"/>
              <a:t>; </a:t>
            </a:r>
            <a:r>
              <a:rPr lang="en-US" dirty="0" err="1" smtClean="0"/>
              <a:t>Phường</a:t>
            </a:r>
            <a:r>
              <a:rPr lang="en-US" dirty="0" smtClean="0"/>
              <a:t> , </a:t>
            </a:r>
            <a:r>
              <a:rPr lang="en-US" dirty="0" err="1" smtClean="0"/>
              <a:t>Quận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; UBND </a:t>
            </a:r>
            <a:r>
              <a:rPr lang="en-US" dirty="0" err="1" smtClean="0"/>
              <a:t>Quận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tòa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CÁC VĂN BẢN CẦN BIẾT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43/2014/NĐ-CP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chi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đai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44/2014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45/2014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46/2014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thuê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,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47/2014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địnyh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bồi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, </a:t>
            </a:r>
            <a:r>
              <a:rPr lang="en-US" dirty="0" err="1" smtClean="0"/>
              <a:t>tái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cư</a:t>
            </a:r>
            <a:r>
              <a:rPr lang="en-US" dirty="0" smtClean="0"/>
              <a:t>,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102/2014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phạt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đai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I : NHỮNG QUY ĐỊNH CHUNG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hộ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: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,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, </a:t>
            </a:r>
            <a:r>
              <a:rPr lang="en-US" dirty="0" err="1" smtClean="0"/>
              <a:t>nuôi</a:t>
            </a:r>
            <a:r>
              <a:rPr lang="en-US" dirty="0" smtClean="0"/>
              <a:t> </a:t>
            </a:r>
            <a:r>
              <a:rPr lang="en-US" dirty="0" err="1" smtClean="0"/>
              <a:t>dưỡng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,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,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thuê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,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I : NHỮNG QUY ĐỊNH CHUNG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nông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trồng</a:t>
            </a:r>
            <a:r>
              <a:rPr lang="en-US" dirty="0" smtClean="0"/>
              <a:t> </a:t>
            </a:r>
            <a:r>
              <a:rPr lang="en-US" dirty="0" err="1" smtClean="0"/>
              <a:t>lúa</a:t>
            </a:r>
            <a:r>
              <a:rPr lang="en-US" dirty="0" smtClean="0"/>
              <a:t>,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rừng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hộ</a:t>
            </a:r>
            <a:r>
              <a:rPr lang="en-US" dirty="0" smtClean="0"/>
              <a:t>,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trồng</a:t>
            </a:r>
            <a:r>
              <a:rPr lang="en-US" dirty="0" smtClean="0"/>
              <a:t> </a:t>
            </a:r>
            <a:r>
              <a:rPr lang="en-US" dirty="0" err="1" smtClean="0"/>
              <a:t>lúa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rừng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nhượng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đai</a:t>
            </a:r>
            <a:r>
              <a:rPr lang="en-US" dirty="0" smtClean="0"/>
              <a:t>,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đất:người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( </a:t>
            </a:r>
            <a:r>
              <a:rPr lang="en-US" dirty="0" err="1" smtClean="0"/>
              <a:t>kể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Nm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cư</a:t>
            </a:r>
            <a:r>
              <a:rPr lang="en-US" dirty="0" smtClean="0"/>
              <a:t> ở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II: QUYỀN VÀ TRÁCH NHIỆM CỦA NHÀ NƯỚC ĐỐI VỚI ĐẤT ĐAI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đai</a:t>
            </a:r>
            <a:r>
              <a:rPr lang="en-US" dirty="0" smtClean="0"/>
              <a:t>: 8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đai</a:t>
            </a:r>
            <a:r>
              <a:rPr lang="en-US" dirty="0" smtClean="0"/>
              <a:t>: </a:t>
            </a:r>
            <a:r>
              <a:rPr lang="en-US" dirty="0" err="1" smtClean="0"/>
              <a:t>điều</a:t>
            </a:r>
            <a:r>
              <a:rPr lang="en-US" dirty="0" smtClean="0"/>
              <a:t> 22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28.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III: ĐỊA GIỚI HÀNH CHÍNH VÀ ĐIỀU TRA CƠ BẢN VỀ ĐẤT ĐAI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lưu</a:t>
            </a:r>
            <a:r>
              <a:rPr lang="en-US" dirty="0" smtClean="0"/>
              <a:t> ý : </a:t>
            </a:r>
          </a:p>
          <a:p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chấp</a:t>
            </a:r>
            <a:r>
              <a:rPr lang="en-US" dirty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đai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,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phố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r>
              <a:rPr lang="en-US" dirty="0" smtClean="0"/>
              <a:t> : do UBND </a:t>
            </a:r>
            <a:r>
              <a:rPr lang="en-US" dirty="0" err="1" smtClean="0"/>
              <a:t>tỉnh</a:t>
            </a:r>
            <a:r>
              <a:rPr lang="en-US" dirty="0" smtClean="0"/>
              <a:t> ,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phố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; do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chấp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đai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Quận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r>
              <a:rPr lang="en-US" dirty="0" smtClean="0"/>
              <a:t> , </a:t>
            </a:r>
            <a:r>
              <a:rPr lang="en-US" dirty="0" err="1" smtClean="0"/>
              <a:t>phường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r>
              <a:rPr lang="en-US" dirty="0" smtClean="0"/>
              <a:t> : do </a:t>
            </a:r>
            <a:r>
              <a:rPr lang="en-US" dirty="0" err="1" smtClean="0"/>
              <a:t>Uỷ</a:t>
            </a:r>
            <a:r>
              <a:rPr lang="en-US" dirty="0" smtClean="0"/>
              <a:t> ban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Quận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; do </a:t>
            </a:r>
            <a:r>
              <a:rPr lang="en-US" dirty="0" err="1" smtClean="0"/>
              <a:t>Uỷ</a:t>
            </a:r>
            <a:r>
              <a:rPr lang="en-US" dirty="0" smtClean="0"/>
              <a:t> ban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mới</a:t>
            </a:r>
            <a:r>
              <a:rPr lang="en-US" dirty="0" smtClean="0"/>
              <a:t> :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IV: QUY HOẠCH, KẾ HOẠCH SỬ DỤNG ĐẤT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3 </a:t>
            </a:r>
            <a:r>
              <a:rPr lang="en-US" dirty="0" err="1" smtClean="0"/>
              <a:t>cấp</a:t>
            </a:r>
            <a:r>
              <a:rPr lang="en-US" dirty="0" smtClean="0"/>
              <a:t> ;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– </a:t>
            </a:r>
            <a:r>
              <a:rPr lang="en-US" dirty="0" err="1" smtClean="0"/>
              <a:t>tỉnh</a:t>
            </a:r>
            <a:r>
              <a:rPr lang="en-US" dirty="0" smtClean="0"/>
              <a:t> ,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phố</a:t>
            </a:r>
            <a:r>
              <a:rPr lang="en-US" dirty="0" smtClean="0"/>
              <a:t> – </a:t>
            </a:r>
            <a:r>
              <a:rPr lang="en-US" dirty="0" err="1" smtClean="0"/>
              <a:t>quận</a:t>
            </a:r>
            <a:r>
              <a:rPr lang="en-US" dirty="0" smtClean="0"/>
              <a:t> ,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/>
              <a:t> </a:t>
            </a:r>
            <a:r>
              <a:rPr lang="en-US" dirty="0" smtClean="0"/>
              <a:t>(do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r>
              <a:rPr lang="en-US" dirty="0" smtClean="0"/>
              <a:t> </a:t>
            </a:r>
            <a:r>
              <a:rPr lang="en-US" dirty="0" err="1" smtClean="0"/>
              <a:t>đô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lấy</a:t>
            </a:r>
            <a:r>
              <a:rPr lang="en-US" dirty="0" smtClean="0"/>
              <a:t> ý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phê</a:t>
            </a:r>
            <a:r>
              <a:rPr lang="en-US" dirty="0" smtClean="0"/>
              <a:t> </a:t>
            </a:r>
            <a:r>
              <a:rPr lang="en-US" dirty="0" err="1" smtClean="0"/>
              <a:t>duyệt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: UBND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 ,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phố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HĐND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 ,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phố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ý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V: GIAO ĐẤT, CHO THUÊ ĐẤT, CHUYỂN MỤC ĐÍCH SỬ DỤNG ĐẤT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nông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sang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tướng</a:t>
            </a:r>
            <a:r>
              <a:rPr lang="en-US" dirty="0" smtClean="0"/>
              <a:t> </a:t>
            </a:r>
            <a:r>
              <a:rPr lang="en-US" dirty="0" err="1" smtClean="0"/>
              <a:t>phê</a:t>
            </a:r>
            <a:r>
              <a:rPr lang="en-US" dirty="0" smtClean="0"/>
              <a:t> </a:t>
            </a:r>
            <a:r>
              <a:rPr lang="en-US" dirty="0" err="1" smtClean="0"/>
              <a:t>duyệt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trên</a:t>
            </a:r>
            <a:r>
              <a:rPr lang="en-US" dirty="0" smtClean="0"/>
              <a:t> 10ha); </a:t>
            </a:r>
            <a:r>
              <a:rPr lang="en-US" dirty="0" err="1" smtClean="0"/>
              <a:t>dưới</a:t>
            </a:r>
            <a:r>
              <a:rPr lang="en-US" dirty="0" smtClean="0"/>
              <a:t> 10ha: do HĐND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,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phố</a:t>
            </a:r>
            <a:r>
              <a:rPr lang="en-US" dirty="0" smtClean="0"/>
              <a:t> </a:t>
            </a:r>
            <a:r>
              <a:rPr lang="en-US" dirty="0" err="1" smtClean="0"/>
              <a:t>phê</a:t>
            </a:r>
            <a:r>
              <a:rPr lang="en-US" dirty="0" smtClean="0"/>
              <a:t> </a:t>
            </a:r>
            <a:r>
              <a:rPr lang="en-US" dirty="0" err="1" smtClean="0"/>
              <a:t>duyệt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, </a:t>
            </a:r>
            <a:r>
              <a:rPr lang="en-US" dirty="0" err="1" smtClean="0"/>
              <a:t>thuê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,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: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phê</a:t>
            </a:r>
            <a:r>
              <a:rPr lang="en-US" dirty="0" smtClean="0"/>
              <a:t> </a:t>
            </a:r>
            <a:r>
              <a:rPr lang="en-US" dirty="0" err="1" smtClean="0"/>
              <a:t>duyệt</a:t>
            </a:r>
            <a:r>
              <a:rPr lang="en-US" dirty="0" smtClean="0"/>
              <a:t>,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VI: THU HỒI, BỒI THƯỜNG, TRƯNG DỤNG, HỖ TRỢ, TÁI ĐỊNH CƯ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: 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,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: vi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, </a:t>
            </a:r>
            <a:r>
              <a:rPr lang="en-US" dirty="0" err="1" smtClean="0"/>
              <a:t>chấm</a:t>
            </a:r>
            <a:r>
              <a:rPr lang="en-US" dirty="0" smtClean="0"/>
              <a:t> </a:t>
            </a:r>
            <a:r>
              <a:rPr lang="en-US" dirty="0" err="1" smtClean="0"/>
              <a:t>dứt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, </a:t>
            </a:r>
            <a:r>
              <a:rPr lang="en-US" dirty="0" err="1" smtClean="0"/>
              <a:t>chậm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24 </a:t>
            </a:r>
            <a:r>
              <a:rPr lang="en-US" dirty="0" err="1" smtClean="0"/>
              <a:t>tháng</a:t>
            </a:r>
            <a:r>
              <a:rPr lang="en-US" dirty="0" smtClean="0"/>
              <a:t>, vi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bồi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: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,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gắn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,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thiệt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 do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dời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tái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cư</a:t>
            </a:r>
            <a:r>
              <a:rPr lang="en-US" dirty="0" smtClean="0"/>
              <a:t>: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đền</a:t>
            </a:r>
            <a:r>
              <a:rPr lang="en-US" dirty="0" smtClean="0"/>
              <a:t> </a:t>
            </a:r>
            <a:r>
              <a:rPr lang="en-US" dirty="0" err="1" smtClean="0"/>
              <a:t>bù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mua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ở </a:t>
            </a:r>
            <a:r>
              <a:rPr lang="en-US" dirty="0" err="1" smtClean="0"/>
              <a:t>khu</a:t>
            </a:r>
            <a:r>
              <a:rPr lang="en-US" dirty="0" smtClean="0"/>
              <a:t> </a:t>
            </a:r>
            <a:r>
              <a:rPr lang="en-US" dirty="0" err="1" smtClean="0"/>
              <a:t>tái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: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,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nghề</a:t>
            </a:r>
            <a:r>
              <a:rPr lang="en-US" dirty="0" smtClean="0"/>
              <a:t>,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881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UBND QUẬN TÂN BÌNH  TRƯỜNG TH LÊ THỊ HỒNG GẤM </vt:lpstr>
      <vt:lpstr>CÁC VĂN BẢN CẦN BIẾT </vt:lpstr>
      <vt:lpstr>CHƯƠNG I : NHỮNG QUY ĐỊNH CHUNG</vt:lpstr>
      <vt:lpstr>CHƯƠNG I : NHỮNG QUY ĐỊNH CHUNG</vt:lpstr>
      <vt:lpstr>CHƯƠNG II: QUYỀN VÀ TRÁCH NHIỆM CỦA NHÀ NƯỚC ĐỐI VỚI ĐẤT ĐAI</vt:lpstr>
      <vt:lpstr>CHƯƠNG III: ĐỊA GIỚI HÀNH CHÍNH VÀ ĐIỀU TRA CƠ BẢN VỀ ĐẤT ĐAI</vt:lpstr>
      <vt:lpstr>CHƯƠNG IV: QUY HOẠCH, KẾ HOẠCH SỬ DỤNG ĐẤT</vt:lpstr>
      <vt:lpstr>CHƯƠNG V: GIAO ĐẤT, CHO THUÊ ĐẤT, CHUYỂN MỤC ĐÍCH SỬ DỤNG ĐẤT</vt:lpstr>
      <vt:lpstr>CHƯƠNG VI: THU HỒI, BỒI THƯỜNG, TRƯNG DỤNG, HỖ TRỢ, TÁI ĐỊNH CƯ</vt:lpstr>
      <vt:lpstr>CHƯƠNG VII: ĐĂNG KÍ, CẤP GIẤY CHỨNG NHẬN QUYỀN SỬ DỤNG ĐẤT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UBND QUẬN TÂN BÌNH  TRƯỜNG TH LÊ THỊ HỒNG GẤM </dc:title>
  <dc:creator>ABC</dc:creator>
  <cp:lastModifiedBy>ABC</cp:lastModifiedBy>
  <cp:revision>53</cp:revision>
  <dcterms:created xsi:type="dcterms:W3CDTF">2015-08-31T00:07:58Z</dcterms:created>
  <dcterms:modified xsi:type="dcterms:W3CDTF">2015-08-31T07:08:23Z</dcterms:modified>
</cp:coreProperties>
</file>