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FA1E4-44BE-402F-B76C-75757155E458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9DDF-33F6-4DF3-BE1B-DFA6C59C6D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772400" cy="1470025"/>
          </a:xfrm>
        </p:spPr>
        <p:txBody>
          <a:bodyPr/>
          <a:lstStyle/>
          <a:p>
            <a:r>
              <a:rPr lang="en-US" dirty="0" smtClean="0"/>
              <a:t>UBND QUẬN TÂN BÌNH </a:t>
            </a:r>
            <a:br>
              <a:rPr lang="en-US" dirty="0" smtClean="0"/>
            </a:br>
            <a:r>
              <a:rPr lang="en-US" dirty="0" smtClean="0"/>
              <a:t>TRƯỜNG TH LÊ THỊ HỒNG GẤM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1800"/>
            <a:ext cx="6400800" cy="1752600"/>
          </a:xfrm>
        </p:spPr>
        <p:txBody>
          <a:bodyPr/>
          <a:lstStyle/>
          <a:p>
            <a:r>
              <a:rPr lang="en-US" dirty="0" smtClean="0"/>
              <a:t>LUẬT ĐẤT ĐAI</a:t>
            </a:r>
          </a:p>
          <a:p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ngày</a:t>
            </a:r>
            <a:r>
              <a:rPr lang="en-US" dirty="0" smtClean="0"/>
              <a:t> 01 </a:t>
            </a:r>
            <a:r>
              <a:rPr lang="en-US" dirty="0" err="1" smtClean="0"/>
              <a:t>tháng</a:t>
            </a:r>
            <a:r>
              <a:rPr lang="en-US" dirty="0" smtClean="0"/>
              <a:t> 7 </a:t>
            </a:r>
            <a:r>
              <a:rPr lang="en-US" dirty="0" err="1" smtClean="0"/>
              <a:t>năm</a:t>
            </a:r>
            <a:r>
              <a:rPr lang="en-US" dirty="0" smtClean="0"/>
              <a:t>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CHƯƠNG VII: ĐĂNG KÍ, CẤP GIẤY CHỨNG NHẬN QUYỀN SỬ DỤNG ĐẤT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dân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giấy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vẫn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giấy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: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thửa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cùng</a:t>
            </a:r>
            <a:r>
              <a:rPr lang="en-US" dirty="0" smtClean="0"/>
              <a:t> 1 </a:t>
            </a:r>
            <a:r>
              <a:rPr lang="en-US" dirty="0" err="1" smtClean="0"/>
              <a:t>phường</a:t>
            </a:r>
            <a:r>
              <a:rPr lang="en-US" dirty="0" smtClean="0"/>
              <a:t> </a:t>
            </a:r>
            <a:r>
              <a:rPr lang="en-US" dirty="0" err="1" smtClean="0"/>
              <a:t>xã</a:t>
            </a:r>
            <a:r>
              <a:rPr lang="en-US" dirty="0" smtClean="0"/>
              <a:t>: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1 </a:t>
            </a:r>
            <a:r>
              <a:rPr lang="en-US" dirty="0" err="1" smtClean="0"/>
              <a:t>giấy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giấy</a:t>
            </a:r>
            <a:r>
              <a:rPr lang="en-US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ghi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vợ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chồng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riêng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đình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kì</a:t>
            </a:r>
            <a:r>
              <a:rPr lang="en-US" dirty="0" smtClean="0"/>
              <a:t> </a:t>
            </a:r>
            <a:r>
              <a:rPr lang="en-US" dirty="0" err="1" smtClean="0"/>
              <a:t>hôn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: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endParaRPr lang="en-US" dirty="0" smtClean="0"/>
          </a:p>
          <a:p>
            <a:r>
              <a:rPr lang="en-US" dirty="0" err="1" smtClean="0"/>
              <a:t>bảng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: </a:t>
            </a:r>
            <a:r>
              <a:rPr lang="en-US" dirty="0" err="1" smtClean="0"/>
              <a:t>có</a:t>
            </a:r>
            <a:r>
              <a:rPr lang="en-US" dirty="0" smtClean="0"/>
              <a:t> 6 </a:t>
            </a:r>
            <a:r>
              <a:rPr lang="en-US" dirty="0" err="1" smtClean="0"/>
              <a:t>trường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mua</a:t>
            </a:r>
            <a:r>
              <a:rPr lang="en-US" dirty="0" smtClean="0"/>
              <a:t> </a:t>
            </a:r>
            <a:r>
              <a:rPr lang="en-US" dirty="0" err="1" smtClean="0"/>
              <a:t>bán</a:t>
            </a:r>
            <a:r>
              <a:rPr lang="en-US" dirty="0" smtClean="0"/>
              <a:t> </a:t>
            </a:r>
            <a:r>
              <a:rPr lang="en-US" dirty="0" err="1" smtClean="0"/>
              <a:t>giấy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chấp</a:t>
            </a:r>
            <a:r>
              <a:rPr lang="en-US" dirty="0" smtClean="0"/>
              <a:t>; </a:t>
            </a:r>
            <a:r>
              <a:rPr lang="en-US" dirty="0" err="1" smtClean="0"/>
              <a:t>Phường</a:t>
            </a:r>
            <a:r>
              <a:rPr lang="en-US" dirty="0" smtClean="0"/>
              <a:t> , </a:t>
            </a:r>
            <a:r>
              <a:rPr lang="en-US" dirty="0" err="1" smtClean="0"/>
              <a:t>Quận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cũ</a:t>
            </a:r>
            <a:r>
              <a:rPr lang="en-US" dirty="0" smtClean="0"/>
              <a:t> )</a:t>
            </a:r>
          </a:p>
          <a:p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; UBND </a:t>
            </a:r>
            <a:r>
              <a:rPr lang="en-US" dirty="0" err="1" smtClean="0"/>
              <a:t>Quận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tòa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CÁC VĂN BẢN CẦN BIẾT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43/2014/NĐ-CP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chi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thi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đai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44/2014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45/2014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tiền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46/2014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tiền</a:t>
            </a:r>
            <a:r>
              <a:rPr lang="en-US" dirty="0" smtClean="0"/>
              <a:t> </a:t>
            </a:r>
            <a:r>
              <a:rPr lang="en-US" dirty="0" err="1" smtClean="0"/>
              <a:t>thuê</a:t>
            </a:r>
            <a:r>
              <a:rPr lang="en-US" dirty="0" smtClean="0"/>
              <a:t>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, 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47/2014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địnyh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bồi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, </a:t>
            </a:r>
            <a:r>
              <a:rPr lang="en-US" dirty="0" err="1" smtClean="0"/>
              <a:t>tái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cư</a:t>
            </a:r>
            <a:r>
              <a:rPr lang="en-US" dirty="0" smtClean="0"/>
              <a:t>,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Nghị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102/2014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xử</a:t>
            </a:r>
            <a:r>
              <a:rPr lang="en-US" dirty="0" smtClean="0"/>
              <a:t> </a:t>
            </a:r>
            <a:r>
              <a:rPr lang="en-US" dirty="0" err="1" smtClean="0"/>
              <a:t>phạt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lĩnh</a:t>
            </a:r>
            <a:r>
              <a:rPr lang="en-US" dirty="0" smtClean="0"/>
              <a:t> </a:t>
            </a:r>
            <a:r>
              <a:rPr lang="en-US" dirty="0" err="1" smtClean="0"/>
              <a:t>vực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đai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CHƯƠNG I : NHỮNG QUY ĐỊNH CHUNG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hộ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đình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: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hôn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, </a:t>
            </a:r>
            <a:r>
              <a:rPr lang="en-US" dirty="0" err="1" smtClean="0"/>
              <a:t>huyết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, </a:t>
            </a:r>
            <a:r>
              <a:rPr lang="en-US" dirty="0" err="1" smtClean="0"/>
              <a:t>nuôi</a:t>
            </a:r>
            <a:r>
              <a:rPr lang="en-US" dirty="0" smtClean="0"/>
              <a:t> </a:t>
            </a:r>
            <a:r>
              <a:rPr lang="en-US" dirty="0" err="1" smtClean="0"/>
              <a:t>dưỡng</a:t>
            </a:r>
            <a:r>
              <a:rPr lang="en-US" dirty="0" smtClean="0"/>
              <a:t>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hôn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</a:t>
            </a:r>
            <a:r>
              <a:rPr lang="en-US" dirty="0" err="1" smtClean="0"/>
              <a:t>đình</a:t>
            </a:r>
            <a:r>
              <a:rPr lang="en-US" dirty="0" smtClean="0"/>
              <a:t> , </a:t>
            </a:r>
            <a:r>
              <a:rPr lang="en-US" dirty="0" err="1" smtClean="0"/>
              <a:t>đang</a:t>
            </a:r>
            <a:r>
              <a:rPr lang="en-US" dirty="0" smtClean="0"/>
              <a:t> </a:t>
            </a:r>
            <a:r>
              <a:rPr lang="en-US" dirty="0" err="1" smtClean="0"/>
              <a:t>sống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chung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điểm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,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thuê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,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,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CHƯƠNG I : NHỮNG QUY ĐỊNH CHUNG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/>
              <a:t> </a:t>
            </a:r>
            <a:r>
              <a:rPr lang="en-US" dirty="0" smtClean="0"/>
              <a:t>: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nông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trồng</a:t>
            </a:r>
            <a:r>
              <a:rPr lang="en-US" dirty="0" smtClean="0"/>
              <a:t> </a:t>
            </a:r>
            <a:r>
              <a:rPr lang="en-US" dirty="0" err="1" smtClean="0"/>
              <a:t>lúa</a:t>
            </a:r>
            <a:r>
              <a:rPr lang="en-US" dirty="0" smtClean="0"/>
              <a:t>,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rừng</a:t>
            </a:r>
            <a:r>
              <a:rPr lang="en-US" dirty="0" smtClean="0"/>
              <a:t>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hộ</a:t>
            </a:r>
            <a:r>
              <a:rPr lang="en-US" dirty="0" smtClean="0"/>
              <a:t>,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mà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trực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trồng</a:t>
            </a:r>
            <a:r>
              <a:rPr lang="en-US" dirty="0" smtClean="0"/>
              <a:t> </a:t>
            </a:r>
            <a:r>
              <a:rPr lang="en-US" dirty="0" err="1" smtClean="0"/>
              <a:t>lúa</a:t>
            </a:r>
            <a:r>
              <a:rPr lang="en-US" dirty="0" smtClean="0"/>
              <a:t> </a:t>
            </a:r>
            <a:r>
              <a:rPr lang="en-US" dirty="0" err="1" smtClean="0"/>
              <a:t>hoặc</a:t>
            </a:r>
            <a:r>
              <a:rPr lang="en-US" dirty="0" smtClean="0"/>
              <a:t> </a:t>
            </a:r>
            <a:r>
              <a:rPr lang="en-US" dirty="0" err="1" smtClean="0"/>
              <a:t>rừng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nhượng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thay</a:t>
            </a:r>
            <a:r>
              <a:rPr lang="en-US" dirty="0" smtClean="0"/>
              <a:t> </a:t>
            </a:r>
            <a:r>
              <a:rPr lang="en-US" dirty="0" err="1" smtClean="0"/>
              <a:t>đổi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đai</a:t>
            </a:r>
            <a:r>
              <a:rPr lang="en-US" dirty="0" smtClean="0"/>
              <a:t>,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dân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đăng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đất:người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Nam ( </a:t>
            </a:r>
            <a:r>
              <a:rPr lang="en-US" dirty="0" err="1" smtClean="0"/>
              <a:t>kể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Việt</a:t>
            </a:r>
            <a:r>
              <a:rPr lang="en-US" dirty="0" smtClean="0"/>
              <a:t> Nm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cư</a:t>
            </a:r>
            <a:r>
              <a:rPr lang="en-US" dirty="0" smtClean="0"/>
              <a:t> ở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CHƯƠNG II: QUYỀN VÀ TRÁCH NHIỆM CỦA NHÀ NƯỚC ĐỐI VỚI ĐẤT ĐAI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đai</a:t>
            </a:r>
            <a:r>
              <a:rPr lang="en-US" dirty="0" smtClean="0"/>
              <a:t>: 8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trách</a:t>
            </a:r>
            <a:r>
              <a:rPr lang="en-US" dirty="0" smtClean="0"/>
              <a:t> </a:t>
            </a:r>
            <a:r>
              <a:rPr lang="en-US" dirty="0" err="1" smtClean="0"/>
              <a:t>nhiệm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đối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đai</a:t>
            </a:r>
            <a:r>
              <a:rPr lang="en-US" dirty="0" smtClean="0"/>
              <a:t>: </a:t>
            </a:r>
            <a:r>
              <a:rPr lang="en-US" dirty="0" err="1" smtClean="0"/>
              <a:t>điều</a:t>
            </a:r>
            <a:r>
              <a:rPr lang="en-US" dirty="0" smtClean="0"/>
              <a:t> 22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28.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CHƯƠNG III: ĐỊA GIỚI HÀNH CHÍNH VÀ ĐIỀU TRA CƠ BẢN VỀ ĐẤT ĐAI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lưu</a:t>
            </a:r>
            <a:r>
              <a:rPr lang="en-US" dirty="0" smtClean="0"/>
              <a:t> ý : </a:t>
            </a:r>
          </a:p>
          <a:p>
            <a:r>
              <a:rPr lang="en-US" dirty="0" err="1" smtClean="0"/>
              <a:t>bổ</a:t>
            </a:r>
            <a:r>
              <a:rPr lang="en-US" dirty="0" smtClean="0"/>
              <a:t> sung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chấp</a:t>
            </a:r>
            <a:r>
              <a:rPr lang="en-US" dirty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đai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tỉnh</a:t>
            </a:r>
            <a:r>
              <a:rPr lang="en-US" dirty="0" smtClean="0"/>
              <a:t>,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phố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cũ</a:t>
            </a:r>
            <a:r>
              <a:rPr lang="en-US" dirty="0" smtClean="0"/>
              <a:t> : do UBND </a:t>
            </a:r>
            <a:r>
              <a:rPr lang="en-US" dirty="0" err="1" smtClean="0"/>
              <a:t>tỉnh</a:t>
            </a:r>
            <a:r>
              <a:rPr lang="en-US" dirty="0" smtClean="0"/>
              <a:t> ,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phố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; do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err="1" smtClean="0"/>
              <a:t>bổ</a:t>
            </a:r>
            <a:r>
              <a:rPr lang="en-US" dirty="0" smtClean="0"/>
              <a:t> sung </a:t>
            </a:r>
            <a:r>
              <a:rPr lang="en-US" dirty="0" err="1" smtClean="0"/>
              <a:t>về</a:t>
            </a:r>
            <a:r>
              <a:rPr lang="en-US" dirty="0" smtClean="0"/>
              <a:t> </a:t>
            </a:r>
            <a:r>
              <a:rPr lang="en-US" dirty="0" err="1" smtClean="0"/>
              <a:t>tranh</a:t>
            </a:r>
            <a:r>
              <a:rPr lang="en-US" dirty="0" smtClean="0"/>
              <a:t> </a:t>
            </a:r>
            <a:r>
              <a:rPr lang="en-US" dirty="0" err="1" smtClean="0"/>
              <a:t>chấp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đai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Quận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r>
              <a:rPr lang="en-US" dirty="0" smtClean="0"/>
              <a:t> , </a:t>
            </a:r>
            <a:r>
              <a:rPr lang="en-US" dirty="0" err="1" smtClean="0"/>
              <a:t>phường</a:t>
            </a:r>
            <a:r>
              <a:rPr lang="en-US" dirty="0" smtClean="0"/>
              <a:t> </a:t>
            </a:r>
            <a:r>
              <a:rPr lang="en-US" dirty="0" err="1" smtClean="0"/>
              <a:t>xã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cũ</a:t>
            </a:r>
            <a:r>
              <a:rPr lang="en-US" dirty="0" smtClean="0"/>
              <a:t> : do </a:t>
            </a:r>
            <a:r>
              <a:rPr lang="en-US" dirty="0" err="1" smtClean="0"/>
              <a:t>Uỷ</a:t>
            </a:r>
            <a:r>
              <a:rPr lang="en-US" dirty="0" smtClean="0"/>
              <a:t> ban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dân</a:t>
            </a:r>
            <a:r>
              <a:rPr lang="en-US" dirty="0" smtClean="0"/>
              <a:t> </a:t>
            </a:r>
            <a:r>
              <a:rPr lang="en-US" dirty="0" err="1" smtClean="0"/>
              <a:t>Quận</a:t>
            </a:r>
            <a:r>
              <a:rPr lang="en-US" dirty="0" smtClean="0"/>
              <a:t>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luật</a:t>
            </a:r>
            <a:r>
              <a:rPr lang="en-US" dirty="0" smtClean="0"/>
              <a:t> </a:t>
            </a:r>
            <a:r>
              <a:rPr lang="en-US" dirty="0" err="1" smtClean="0"/>
              <a:t>mới</a:t>
            </a:r>
            <a:r>
              <a:rPr lang="en-US" dirty="0" smtClean="0"/>
              <a:t> ; do </a:t>
            </a:r>
            <a:r>
              <a:rPr lang="en-US" dirty="0" err="1" smtClean="0"/>
              <a:t>Uỷ</a:t>
            </a:r>
            <a:r>
              <a:rPr lang="en-US" dirty="0" smtClean="0"/>
              <a:t> ban </a:t>
            </a:r>
            <a:r>
              <a:rPr lang="en-US" dirty="0" err="1" smtClean="0"/>
              <a:t>thường</a:t>
            </a:r>
            <a:r>
              <a:rPr lang="en-US" dirty="0" smtClean="0"/>
              <a:t> </a:t>
            </a:r>
            <a:r>
              <a:rPr lang="en-US" dirty="0" err="1" smtClean="0"/>
              <a:t>vụ</a:t>
            </a:r>
            <a:r>
              <a:rPr lang="en-US" dirty="0" smtClean="0"/>
              <a:t>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hội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US" dirty="0" err="1" smtClean="0"/>
              <a:t>bản</a:t>
            </a:r>
            <a:r>
              <a:rPr lang="en-US" dirty="0" smtClean="0"/>
              <a:t> </a:t>
            </a:r>
            <a:r>
              <a:rPr lang="en-US" dirty="0" err="1" smtClean="0"/>
              <a:t>đồ</a:t>
            </a:r>
            <a:r>
              <a:rPr lang="en-US" dirty="0" smtClean="0"/>
              <a:t> </a:t>
            </a:r>
            <a:r>
              <a:rPr lang="en-US" dirty="0" err="1" smtClean="0"/>
              <a:t>hành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trước</a:t>
            </a:r>
            <a:r>
              <a:rPr lang="en-US" dirty="0" smtClean="0"/>
              <a:t> </a:t>
            </a:r>
            <a:r>
              <a:rPr lang="en-US" dirty="0" err="1" smtClean="0"/>
              <a:t>đây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môi</a:t>
            </a:r>
            <a:r>
              <a:rPr lang="en-US" dirty="0" smtClean="0"/>
              <a:t> </a:t>
            </a:r>
            <a:r>
              <a:rPr lang="en-US" dirty="0" err="1" smtClean="0"/>
              <a:t>trường</a:t>
            </a:r>
            <a:r>
              <a:rPr lang="en-US" dirty="0" smtClean="0"/>
              <a:t> .</a:t>
            </a:r>
          </a:p>
          <a:p>
            <a:pPr>
              <a:buNone/>
            </a:pPr>
            <a:r>
              <a:rPr lang="en-US" dirty="0" smtClean="0"/>
              <a:t>+ </a:t>
            </a:r>
            <a:r>
              <a:rPr lang="en-US" dirty="0" err="1" smtClean="0"/>
              <a:t>mới</a:t>
            </a:r>
            <a:r>
              <a:rPr lang="en-US" dirty="0" smtClean="0"/>
              <a:t> : </a:t>
            </a:r>
            <a:r>
              <a:rPr lang="en-US" dirty="0" err="1" smtClean="0"/>
              <a:t>doanh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 smtClean="0"/>
              <a:t> 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CHƯƠNG IV: QUY HOẠCH, KẾ HOẠCH SỬ DỤNG ĐẤT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quy</a:t>
            </a:r>
            <a:r>
              <a:rPr lang="en-US" dirty="0" smtClean="0"/>
              <a:t> </a:t>
            </a:r>
            <a:r>
              <a:rPr lang="en-US" dirty="0" err="1" smtClean="0"/>
              <a:t>hoạch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phân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3 </a:t>
            </a:r>
            <a:r>
              <a:rPr lang="en-US" dirty="0" err="1" smtClean="0"/>
              <a:t>cấp</a:t>
            </a:r>
            <a:r>
              <a:rPr lang="en-US" dirty="0" smtClean="0"/>
              <a:t> ; </a:t>
            </a:r>
            <a:r>
              <a:rPr lang="en-US" dirty="0" err="1" smtClean="0"/>
              <a:t>quốc</a:t>
            </a:r>
            <a:r>
              <a:rPr lang="en-US" dirty="0" smtClean="0"/>
              <a:t> </a:t>
            </a:r>
            <a:r>
              <a:rPr lang="en-US" dirty="0" err="1" smtClean="0"/>
              <a:t>gia</a:t>
            </a:r>
            <a:r>
              <a:rPr lang="en-US" dirty="0" smtClean="0"/>
              <a:t> – </a:t>
            </a:r>
            <a:r>
              <a:rPr lang="en-US" dirty="0" err="1" smtClean="0"/>
              <a:t>tỉnh</a:t>
            </a:r>
            <a:r>
              <a:rPr lang="en-US" dirty="0" smtClean="0"/>
              <a:t> ,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phố</a:t>
            </a:r>
            <a:r>
              <a:rPr lang="en-US" dirty="0" smtClean="0"/>
              <a:t> – </a:t>
            </a:r>
            <a:r>
              <a:rPr lang="en-US" dirty="0" err="1" smtClean="0"/>
              <a:t>quận</a:t>
            </a:r>
            <a:r>
              <a:rPr lang="en-US" dirty="0" smtClean="0"/>
              <a:t> , </a:t>
            </a:r>
            <a:r>
              <a:rPr lang="en-US" dirty="0" err="1" smtClean="0"/>
              <a:t>huyện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5 </a:t>
            </a:r>
            <a:r>
              <a:rPr lang="en-US" dirty="0" err="1" smtClean="0"/>
              <a:t>năm</a:t>
            </a:r>
            <a:r>
              <a:rPr lang="en-US" dirty="0" smtClean="0"/>
              <a:t> .</a:t>
            </a:r>
          </a:p>
          <a:p>
            <a:r>
              <a:rPr lang="en-US" dirty="0" err="1" smtClean="0"/>
              <a:t>kế</a:t>
            </a:r>
            <a:r>
              <a:rPr lang="en-US" dirty="0" smtClean="0"/>
              <a:t> </a:t>
            </a:r>
            <a:r>
              <a:rPr lang="en-US" dirty="0" err="1" smtClean="0"/>
              <a:t>hoạch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/>
              <a:t> </a:t>
            </a:r>
            <a:r>
              <a:rPr lang="en-US" dirty="0" smtClean="0"/>
              <a:t>(do </a:t>
            </a:r>
            <a:r>
              <a:rPr lang="en-US" dirty="0" err="1" smtClean="0"/>
              <a:t>phòng</a:t>
            </a:r>
            <a:r>
              <a:rPr lang="en-US" dirty="0" smtClean="0"/>
              <a:t> </a:t>
            </a:r>
            <a:r>
              <a:rPr lang="en-US" dirty="0" err="1" smtClean="0"/>
              <a:t>quản</a:t>
            </a:r>
            <a:r>
              <a:rPr lang="en-US" dirty="0" smtClean="0"/>
              <a:t> </a:t>
            </a:r>
            <a:r>
              <a:rPr lang="en-US" dirty="0" err="1" smtClean="0"/>
              <a:t>lí</a:t>
            </a:r>
            <a:r>
              <a:rPr lang="en-US" dirty="0" smtClean="0"/>
              <a:t> </a:t>
            </a:r>
            <a:r>
              <a:rPr lang="en-US" dirty="0" err="1" smtClean="0"/>
              <a:t>đô</a:t>
            </a:r>
            <a:r>
              <a:rPr lang="en-US" dirty="0" smtClean="0"/>
              <a:t> </a:t>
            </a:r>
            <a:r>
              <a:rPr lang="en-US" dirty="0" err="1" smtClean="0"/>
              <a:t>thị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lấy</a:t>
            </a:r>
            <a:r>
              <a:rPr lang="en-US" dirty="0" smtClean="0"/>
              <a:t> ý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dân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phê</a:t>
            </a:r>
            <a:r>
              <a:rPr lang="en-US" dirty="0" smtClean="0"/>
              <a:t> </a:t>
            </a:r>
            <a:r>
              <a:rPr lang="en-US" dirty="0" err="1" smtClean="0"/>
              <a:t>duyệt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: UBND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tỉnh</a:t>
            </a:r>
            <a:r>
              <a:rPr lang="en-US" dirty="0" smtClean="0"/>
              <a:t> ,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phố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HĐND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tỉnh</a:t>
            </a:r>
            <a:r>
              <a:rPr lang="en-US" dirty="0" smtClean="0"/>
              <a:t> ,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phố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ý </a:t>
            </a:r>
            <a:r>
              <a:rPr lang="en-US" dirty="0" err="1" smtClean="0"/>
              <a:t>mới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CHƯƠNG V: GIAO ĐẤT, CHO THUÊ ĐẤT, CHUYỂN MỤC ĐÍCH SỬ DỤNG ĐẤT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đất</a:t>
            </a:r>
            <a:r>
              <a:rPr lang="en-US" dirty="0" smtClean="0"/>
              <a:t> </a:t>
            </a:r>
            <a:r>
              <a:rPr lang="en-US" dirty="0" err="1" smtClean="0"/>
              <a:t>nông</a:t>
            </a:r>
            <a:r>
              <a:rPr lang="en-US" dirty="0" smtClean="0"/>
              <a:t> </a:t>
            </a:r>
            <a:r>
              <a:rPr lang="en-US" dirty="0" err="1" smtClean="0"/>
              <a:t>nghiệp</a:t>
            </a:r>
            <a:r>
              <a:rPr lang="en-US" dirty="0" smtClean="0"/>
              <a:t> </a:t>
            </a:r>
            <a:r>
              <a:rPr lang="en-US" dirty="0" err="1" smtClean="0"/>
              <a:t>chuyển</a:t>
            </a:r>
            <a:r>
              <a:rPr lang="en-US" dirty="0" smtClean="0"/>
              <a:t> sang </a:t>
            </a:r>
            <a:r>
              <a:rPr lang="en-US" dirty="0" err="1" smtClean="0"/>
              <a:t>mục</a:t>
            </a:r>
            <a:r>
              <a:rPr lang="en-US" dirty="0" smtClean="0"/>
              <a:t> </a:t>
            </a:r>
            <a:r>
              <a:rPr lang="en-US" dirty="0" err="1" smtClean="0"/>
              <a:t>đích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Thủ</a:t>
            </a:r>
            <a:r>
              <a:rPr lang="en-US" dirty="0" smtClean="0"/>
              <a:t> </a:t>
            </a:r>
            <a:r>
              <a:rPr lang="en-US" dirty="0" err="1" smtClean="0"/>
              <a:t>tướng</a:t>
            </a:r>
            <a:r>
              <a:rPr lang="en-US" dirty="0" smtClean="0"/>
              <a:t> </a:t>
            </a:r>
            <a:r>
              <a:rPr lang="en-US" dirty="0" err="1" smtClean="0"/>
              <a:t>phê</a:t>
            </a:r>
            <a:r>
              <a:rPr lang="en-US" dirty="0" smtClean="0"/>
              <a:t> </a:t>
            </a:r>
            <a:r>
              <a:rPr lang="en-US" dirty="0" err="1" smtClean="0"/>
              <a:t>duyệt</a:t>
            </a:r>
            <a:r>
              <a:rPr lang="en-US" dirty="0"/>
              <a:t> </a:t>
            </a:r>
            <a:r>
              <a:rPr lang="en-US" dirty="0" smtClean="0"/>
              <a:t>( </a:t>
            </a:r>
            <a:r>
              <a:rPr lang="en-US" dirty="0" err="1" smtClean="0"/>
              <a:t>trên</a:t>
            </a:r>
            <a:r>
              <a:rPr lang="en-US" dirty="0" smtClean="0"/>
              <a:t> 10ha); </a:t>
            </a:r>
            <a:r>
              <a:rPr lang="en-US" dirty="0" err="1" smtClean="0"/>
              <a:t>dưới</a:t>
            </a:r>
            <a:r>
              <a:rPr lang="en-US" dirty="0" smtClean="0"/>
              <a:t> 10ha: do HĐND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tỉnh</a:t>
            </a:r>
            <a:r>
              <a:rPr lang="en-US" dirty="0" smtClean="0"/>
              <a:t>,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phố</a:t>
            </a:r>
            <a:r>
              <a:rPr lang="en-US" dirty="0" smtClean="0"/>
              <a:t> </a:t>
            </a:r>
            <a:r>
              <a:rPr lang="en-US" dirty="0" err="1" smtClean="0"/>
              <a:t>phê</a:t>
            </a:r>
            <a:r>
              <a:rPr lang="en-US" dirty="0" smtClean="0"/>
              <a:t> </a:t>
            </a:r>
            <a:r>
              <a:rPr lang="en-US" dirty="0" err="1" smtClean="0"/>
              <a:t>duyệt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kiện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giao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, </a:t>
            </a:r>
            <a:r>
              <a:rPr lang="en-US" dirty="0" err="1" smtClean="0"/>
              <a:t>thuê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,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: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cấp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thẩm</a:t>
            </a:r>
            <a:r>
              <a:rPr lang="en-US" dirty="0" smtClean="0"/>
              <a:t> </a:t>
            </a:r>
            <a:r>
              <a:rPr lang="en-US" dirty="0" err="1" smtClean="0"/>
              <a:t>quyền</a:t>
            </a:r>
            <a:r>
              <a:rPr lang="en-US" dirty="0" smtClean="0"/>
              <a:t> </a:t>
            </a:r>
            <a:r>
              <a:rPr lang="en-US" dirty="0" err="1" smtClean="0"/>
              <a:t>phê</a:t>
            </a:r>
            <a:r>
              <a:rPr lang="en-US" dirty="0" smtClean="0"/>
              <a:t> </a:t>
            </a:r>
            <a:r>
              <a:rPr lang="en-US" dirty="0" err="1" smtClean="0"/>
              <a:t>duyệt</a:t>
            </a:r>
            <a:r>
              <a:rPr lang="en-US" dirty="0" smtClean="0"/>
              <a:t>, </a:t>
            </a:r>
            <a:r>
              <a:rPr lang="en-US" dirty="0" err="1" smtClean="0"/>
              <a:t>phải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năng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chính</a:t>
            </a:r>
            <a:r>
              <a:rPr lang="en-US" dirty="0" smtClean="0"/>
              <a:t>,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r>
              <a:rPr lang="en-US" dirty="0" smtClean="0"/>
              <a:t> </a:t>
            </a:r>
            <a:r>
              <a:rPr lang="en-US" dirty="0" err="1" smtClean="0"/>
              <a:t>quỹ</a:t>
            </a:r>
            <a:r>
              <a:rPr lang="en-US" dirty="0" smtClean="0"/>
              <a:t>,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phạm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CHƯƠNG VI: THU HỒI, BỒI THƯỜNG, TRƯNG DỤNG, HỖ TRỢ, TÁI ĐỊNH CƯ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 : 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,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.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diện</a:t>
            </a:r>
            <a:r>
              <a:rPr lang="en-US" dirty="0" smtClean="0"/>
              <a:t> </a:t>
            </a:r>
            <a:r>
              <a:rPr lang="en-US" dirty="0" err="1" smtClean="0"/>
              <a:t>bị</a:t>
            </a:r>
            <a:r>
              <a:rPr lang="en-US" dirty="0" smtClean="0"/>
              <a:t> </a:t>
            </a:r>
            <a:r>
              <a:rPr lang="en-US" dirty="0" err="1" smtClean="0"/>
              <a:t>thu</a:t>
            </a:r>
            <a:r>
              <a:rPr lang="en-US" dirty="0" smtClean="0"/>
              <a:t> </a:t>
            </a:r>
            <a:r>
              <a:rPr lang="en-US" dirty="0" err="1" smtClean="0"/>
              <a:t>hồi</a:t>
            </a:r>
            <a:r>
              <a:rPr lang="en-US" dirty="0" smtClean="0"/>
              <a:t>: vi </a:t>
            </a:r>
            <a:r>
              <a:rPr lang="en-US" dirty="0" err="1" smtClean="0"/>
              <a:t>phạm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luật</a:t>
            </a:r>
            <a:r>
              <a:rPr lang="en-US" dirty="0" smtClean="0"/>
              <a:t>, </a:t>
            </a:r>
            <a:r>
              <a:rPr lang="en-US" dirty="0" err="1" smtClean="0"/>
              <a:t>chấm</a:t>
            </a:r>
            <a:r>
              <a:rPr lang="en-US" dirty="0" smtClean="0"/>
              <a:t> </a:t>
            </a:r>
            <a:r>
              <a:rPr lang="en-US" dirty="0" err="1" smtClean="0"/>
              <a:t>dứt</a:t>
            </a:r>
            <a:r>
              <a:rPr lang="en-US" dirty="0" smtClean="0"/>
              <a:t> </a:t>
            </a:r>
            <a:r>
              <a:rPr lang="en-US" dirty="0" err="1" smtClean="0"/>
              <a:t>thời</a:t>
            </a:r>
            <a:r>
              <a:rPr lang="en-US" dirty="0" smtClean="0"/>
              <a:t> </a:t>
            </a:r>
            <a:r>
              <a:rPr lang="en-US" dirty="0" err="1" smtClean="0"/>
              <a:t>hạn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, </a:t>
            </a:r>
            <a:r>
              <a:rPr lang="en-US" dirty="0" err="1" smtClean="0"/>
              <a:t>chậm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24 </a:t>
            </a:r>
            <a:r>
              <a:rPr lang="en-US" dirty="0" err="1" smtClean="0"/>
              <a:t>tháng</a:t>
            </a:r>
            <a:r>
              <a:rPr lang="en-US" dirty="0" smtClean="0"/>
              <a:t>, vi </a:t>
            </a:r>
            <a:r>
              <a:rPr lang="en-US" dirty="0" err="1" smtClean="0"/>
              <a:t>phạm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quá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xây</a:t>
            </a:r>
            <a:r>
              <a:rPr lang="en-US" dirty="0" smtClean="0"/>
              <a:t> </a:t>
            </a:r>
            <a:r>
              <a:rPr lang="en-US" dirty="0" err="1" smtClean="0"/>
              <a:t>dựng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bồi</a:t>
            </a:r>
            <a:r>
              <a:rPr lang="en-US" dirty="0" smtClean="0"/>
              <a:t> </a:t>
            </a:r>
            <a:r>
              <a:rPr lang="en-US" dirty="0" err="1" smtClean="0"/>
              <a:t>thường</a:t>
            </a:r>
            <a:r>
              <a:rPr lang="en-US" dirty="0" smtClean="0"/>
              <a:t>: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, </a:t>
            </a:r>
            <a:r>
              <a:rPr lang="en-US" dirty="0" err="1" smtClean="0"/>
              <a:t>tài</a:t>
            </a:r>
            <a:r>
              <a:rPr lang="en-US" dirty="0" smtClean="0"/>
              <a:t> </a:t>
            </a:r>
            <a:r>
              <a:rPr lang="en-US" dirty="0" err="1" smtClean="0"/>
              <a:t>sản</a:t>
            </a:r>
            <a:r>
              <a:rPr lang="en-US" dirty="0" smtClean="0"/>
              <a:t> </a:t>
            </a:r>
            <a:r>
              <a:rPr lang="en-US" dirty="0" err="1" smtClean="0"/>
              <a:t>gắn</a:t>
            </a:r>
            <a:r>
              <a:rPr lang="en-US" dirty="0" smtClean="0"/>
              <a:t> </a:t>
            </a:r>
            <a:r>
              <a:rPr lang="en-US" dirty="0" err="1" smtClean="0"/>
              <a:t>liền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đất</a:t>
            </a:r>
            <a:r>
              <a:rPr lang="en-US" dirty="0" smtClean="0"/>
              <a:t>, </a:t>
            </a:r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thiệt</a:t>
            </a:r>
            <a:r>
              <a:rPr lang="en-US" dirty="0" smtClean="0"/>
              <a:t> </a:t>
            </a:r>
            <a:r>
              <a:rPr lang="en-US" dirty="0" err="1" smtClean="0"/>
              <a:t>hại</a:t>
            </a:r>
            <a:r>
              <a:rPr lang="en-US" dirty="0" smtClean="0"/>
              <a:t> do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dời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tái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cư</a:t>
            </a:r>
            <a:r>
              <a:rPr lang="en-US" dirty="0" smtClean="0"/>
              <a:t>: </a:t>
            </a:r>
            <a:r>
              <a:rPr lang="en-US" dirty="0" err="1" smtClean="0"/>
              <a:t>Nhà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 </a:t>
            </a:r>
            <a:r>
              <a:rPr lang="en-US" dirty="0" err="1" smtClean="0"/>
              <a:t>giúp</a:t>
            </a:r>
            <a:r>
              <a:rPr lang="en-US" dirty="0" smtClean="0"/>
              <a:t>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dân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đủ</a:t>
            </a:r>
            <a:r>
              <a:rPr lang="en-US" dirty="0" smtClean="0"/>
              <a:t> </a:t>
            </a:r>
            <a:r>
              <a:rPr lang="en-US" dirty="0" err="1" smtClean="0"/>
              <a:t>tiền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đền</a:t>
            </a:r>
            <a:r>
              <a:rPr lang="en-US" dirty="0" smtClean="0"/>
              <a:t> </a:t>
            </a:r>
            <a:r>
              <a:rPr lang="en-US" dirty="0" err="1" smtClean="0"/>
              <a:t>bù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mua</a:t>
            </a:r>
            <a:r>
              <a:rPr lang="en-US" dirty="0" smtClean="0"/>
              <a:t> </a:t>
            </a:r>
            <a:r>
              <a:rPr lang="en-US" dirty="0" err="1" smtClean="0"/>
              <a:t>nhà</a:t>
            </a:r>
            <a:r>
              <a:rPr lang="en-US" dirty="0" smtClean="0"/>
              <a:t> ở </a:t>
            </a:r>
            <a:r>
              <a:rPr lang="en-US" dirty="0" err="1" smtClean="0"/>
              <a:t>khu</a:t>
            </a:r>
            <a:r>
              <a:rPr lang="en-US" dirty="0" smtClean="0"/>
              <a:t> </a:t>
            </a:r>
            <a:r>
              <a:rPr lang="en-US" dirty="0" err="1" smtClean="0"/>
              <a:t>tái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 smtClean="0"/>
              <a:t>cư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hỗ</a:t>
            </a:r>
            <a:r>
              <a:rPr lang="en-US" dirty="0" smtClean="0"/>
              <a:t> </a:t>
            </a:r>
            <a:r>
              <a:rPr lang="en-US" dirty="0" err="1" smtClean="0"/>
              <a:t>trợ</a:t>
            </a:r>
            <a:r>
              <a:rPr lang="en-US" dirty="0" smtClean="0"/>
              <a:t>: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, </a:t>
            </a:r>
            <a:r>
              <a:rPr lang="en-US" dirty="0" err="1" smtClean="0"/>
              <a:t>chuyển</a:t>
            </a:r>
            <a:r>
              <a:rPr lang="en-US" dirty="0" smtClean="0"/>
              <a:t> </a:t>
            </a:r>
            <a:r>
              <a:rPr lang="en-US" dirty="0" err="1" smtClean="0"/>
              <a:t>nghề</a:t>
            </a:r>
            <a:r>
              <a:rPr lang="en-US" dirty="0" smtClean="0"/>
              <a:t>, </a:t>
            </a:r>
            <a:r>
              <a:rPr lang="en-US" dirty="0" err="1" smtClean="0"/>
              <a:t>đào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881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UBND QUẬN TÂN BÌNH  TRƯỜNG TH LÊ THỊ HỒNG GẤM </vt:lpstr>
      <vt:lpstr>CÁC VĂN BẢN CẦN BIẾT </vt:lpstr>
      <vt:lpstr>CHƯƠNG I : NHỮNG QUY ĐỊNH CHUNG</vt:lpstr>
      <vt:lpstr>CHƯƠNG I : NHỮNG QUY ĐỊNH CHUNG</vt:lpstr>
      <vt:lpstr>CHƯƠNG II: QUYỀN VÀ TRÁCH NHIỆM CỦA NHÀ NƯỚC ĐỐI VỚI ĐẤT ĐAI</vt:lpstr>
      <vt:lpstr>CHƯƠNG III: ĐỊA GIỚI HÀNH CHÍNH VÀ ĐIỀU TRA CƠ BẢN VỀ ĐẤT ĐAI</vt:lpstr>
      <vt:lpstr>CHƯƠNG IV: QUY HOẠCH, KẾ HOẠCH SỬ DỤNG ĐẤT</vt:lpstr>
      <vt:lpstr>CHƯƠNG V: GIAO ĐẤT, CHO THUÊ ĐẤT, CHUYỂN MỤC ĐÍCH SỬ DỤNG ĐẤT</vt:lpstr>
      <vt:lpstr>CHƯƠNG VI: THU HỒI, BỒI THƯỜNG, TRƯNG DỤNG, HỖ TRỢ, TÁI ĐỊNH CƯ</vt:lpstr>
      <vt:lpstr>CHƯƠNG VII: ĐĂNG KÍ, CẤP GIẤY CHỨNG NHẬN QUYỀN SỬ DỤNG ĐẤT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UBND QUẬN TÂN BÌNH  TRƯỜNG TH LÊ THỊ HỒNG GẤM </dc:title>
  <dc:creator>ABC</dc:creator>
  <cp:lastModifiedBy>ABC</cp:lastModifiedBy>
  <cp:revision>53</cp:revision>
  <dcterms:created xsi:type="dcterms:W3CDTF">2015-08-31T00:07:58Z</dcterms:created>
  <dcterms:modified xsi:type="dcterms:W3CDTF">2015-08-31T07:08:23Z</dcterms:modified>
</cp:coreProperties>
</file>