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5B31F-FBF1-4B56-B794-82E3F5F7A978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96291-B29B-4824-834F-404510B91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r>
              <a:rPr lang="en-US" dirty="0" smtClean="0"/>
              <a:t>UBND QUẬN TÂN BÌNH </a:t>
            </a:r>
            <a:br>
              <a:rPr lang="en-US" dirty="0" smtClean="0"/>
            </a:br>
            <a:r>
              <a:rPr lang="en-US" dirty="0" smtClean="0"/>
              <a:t>TRƯỜNG TH LÊ THỊ HỒNG GẤM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133600"/>
            <a:ext cx="6629400" cy="3581400"/>
          </a:xfrm>
        </p:spPr>
        <p:txBody>
          <a:bodyPr>
            <a:noAutofit/>
          </a:bodyPr>
          <a:lstStyle/>
          <a:p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LUẬT HÔN </a:t>
            </a:r>
            <a:r>
              <a:rPr lang="en-US" sz="3600" dirty="0" smtClean="0">
                <a:solidFill>
                  <a:srgbClr val="FF0000"/>
                </a:solidFill>
              </a:rPr>
              <a:t>NHÂN </a:t>
            </a:r>
            <a:r>
              <a:rPr lang="en-US" sz="3600" dirty="0" smtClean="0">
                <a:solidFill>
                  <a:srgbClr val="FF0000"/>
                </a:solidFill>
              </a:rPr>
              <a:t>VÀ GIA ĐÌNH</a:t>
            </a:r>
            <a:r>
              <a:rPr lang="en-US" sz="3600" dirty="0" smtClean="0"/>
              <a:t> </a:t>
            </a:r>
            <a:endParaRPr lang="en-US" sz="3600" dirty="0" smtClean="0"/>
          </a:p>
          <a:p>
            <a:r>
              <a:rPr lang="en-US" sz="3600" dirty="0" smtClean="0">
                <a:solidFill>
                  <a:srgbClr val="0070C0"/>
                </a:solidFill>
              </a:rPr>
              <a:t>CÓ HIỆU LỰC TỪ NGÀY 01/01/2015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kỳ</a:t>
            </a:r>
            <a:r>
              <a:rPr lang="en-US" dirty="0" smtClean="0"/>
              <a:t> </a:t>
            </a:r>
            <a:r>
              <a:rPr lang="en-US" dirty="0" err="1" smtClean="0"/>
              <a:t>hôn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đình</a:t>
            </a:r>
            <a:endParaRPr lang="en-US" dirty="0" smtClean="0"/>
          </a:p>
          <a:p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dòng</a:t>
            </a:r>
            <a:r>
              <a:rPr lang="en-US" dirty="0" smtClean="0"/>
              <a:t> </a:t>
            </a:r>
            <a:r>
              <a:rPr lang="en-US" dirty="0" err="1" smtClean="0"/>
              <a:t>máu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trực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endParaRPr lang="en-US" dirty="0" smtClean="0"/>
          </a:p>
          <a:p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họ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phạm</a:t>
            </a:r>
            <a:r>
              <a:rPr lang="en-US" dirty="0" smtClean="0"/>
              <a:t> vi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đời</a:t>
            </a:r>
            <a:endParaRPr lang="en-US" dirty="0" smtClean="0"/>
          </a:p>
          <a:p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endParaRPr lang="en-US" dirty="0" smtClean="0"/>
          </a:p>
          <a:p>
            <a:r>
              <a:rPr lang="en-US" dirty="0" err="1" smtClean="0"/>
              <a:t>sinh</a:t>
            </a:r>
            <a:r>
              <a:rPr lang="en-US" dirty="0" smtClean="0"/>
              <a:t> con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kỹ</a:t>
            </a:r>
            <a:r>
              <a:rPr lang="en-US" dirty="0" smtClean="0"/>
              <a:t> </a:t>
            </a:r>
            <a:r>
              <a:rPr lang="en-US" dirty="0" err="1" smtClean="0"/>
              <a:t>thuật</a:t>
            </a:r>
            <a:r>
              <a:rPr lang="en-US" dirty="0" smtClean="0"/>
              <a:t> </a:t>
            </a:r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mang</a:t>
            </a:r>
            <a:r>
              <a:rPr lang="en-US" dirty="0" smtClean="0"/>
              <a:t> </a:t>
            </a:r>
            <a:r>
              <a:rPr lang="en-US" dirty="0" err="1" smtClean="0"/>
              <a:t>thai</a:t>
            </a:r>
            <a:r>
              <a:rPr lang="en-US" dirty="0" smtClean="0"/>
              <a:t> </a:t>
            </a:r>
            <a:r>
              <a:rPr lang="en-US" dirty="0" err="1" smtClean="0"/>
              <a:t>hộ</a:t>
            </a:r>
            <a:r>
              <a:rPr lang="en-US" dirty="0" smtClean="0"/>
              <a:t> </a:t>
            </a:r>
            <a:r>
              <a:rPr lang="en-US" dirty="0" err="1" smtClean="0"/>
              <a:t>vì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đích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mang</a:t>
            </a:r>
            <a:r>
              <a:rPr lang="en-US" dirty="0" smtClean="0"/>
              <a:t> </a:t>
            </a:r>
            <a:r>
              <a:rPr lang="en-US" dirty="0" err="1" smtClean="0"/>
              <a:t>thai</a:t>
            </a:r>
            <a:r>
              <a:rPr lang="en-US" dirty="0" smtClean="0"/>
              <a:t> </a:t>
            </a:r>
            <a:r>
              <a:rPr lang="en-US" dirty="0" err="1" smtClean="0"/>
              <a:t>hộ</a:t>
            </a:r>
            <a:r>
              <a:rPr lang="en-US" dirty="0" smtClean="0"/>
              <a:t> </a:t>
            </a:r>
            <a:r>
              <a:rPr lang="en-US" dirty="0" err="1" smtClean="0"/>
              <a:t>vì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đích</a:t>
            </a:r>
            <a:r>
              <a:rPr lang="en-US" dirty="0" smtClean="0"/>
              <a:t> </a:t>
            </a:r>
            <a:r>
              <a:rPr lang="en-US" dirty="0" err="1" smtClean="0"/>
              <a:t>thương</a:t>
            </a:r>
            <a:r>
              <a:rPr lang="en-US" dirty="0" smtClean="0"/>
              <a:t> </a:t>
            </a:r>
            <a:r>
              <a:rPr lang="en-US" dirty="0" err="1" smtClean="0"/>
              <a:t>mại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nhu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yếu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dưỡng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hôn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đình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yếu</a:t>
            </a:r>
            <a:r>
              <a:rPr lang="en-US" dirty="0" smtClean="0"/>
              <a:t> </a:t>
            </a:r>
            <a:r>
              <a:rPr lang="en-US" dirty="0" err="1" smtClean="0"/>
              <a:t>tố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điều</a:t>
            </a:r>
            <a:r>
              <a:rPr lang="en-US" dirty="0" smtClean="0"/>
              <a:t> 15: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khoản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vợ</a:t>
            </a:r>
            <a:r>
              <a:rPr lang="en-US" dirty="0" smtClean="0"/>
              <a:t>, </a:t>
            </a:r>
            <a:r>
              <a:rPr lang="en-US" dirty="0" err="1" smtClean="0"/>
              <a:t>chồng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thỏa</a:t>
            </a:r>
            <a:r>
              <a:rPr lang="en-US" dirty="0" smtClean="0"/>
              <a:t> </a:t>
            </a:r>
            <a:r>
              <a:rPr lang="en-US" dirty="0" err="1" smtClean="0"/>
              <a:t>thuận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điều</a:t>
            </a:r>
            <a:r>
              <a:rPr lang="en-US" dirty="0" smtClean="0"/>
              <a:t> 17: </a:t>
            </a:r>
            <a:r>
              <a:rPr lang="en-US" dirty="0" err="1" smtClean="0"/>
              <a:t>sửa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, </a:t>
            </a:r>
            <a:r>
              <a:rPr lang="en-US" dirty="0" err="1" smtClean="0"/>
              <a:t>bổ</a:t>
            </a:r>
            <a:r>
              <a:rPr lang="en-US" dirty="0" smtClean="0"/>
              <a:t> sung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vợ</a:t>
            </a:r>
            <a:r>
              <a:rPr lang="en-US" dirty="0" smtClean="0"/>
              <a:t> </a:t>
            </a:r>
            <a:r>
              <a:rPr lang="en-US" dirty="0" err="1" smtClean="0"/>
              <a:t>chồng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điều</a:t>
            </a:r>
            <a:r>
              <a:rPr lang="en-US" dirty="0" smtClean="0"/>
              <a:t> 18: </a:t>
            </a:r>
            <a:r>
              <a:rPr lang="en-US" dirty="0" err="1" smtClean="0"/>
              <a:t>hậu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sửa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, </a:t>
            </a:r>
            <a:r>
              <a:rPr lang="en-US" dirty="0" err="1" smtClean="0"/>
              <a:t>bổ</a:t>
            </a:r>
            <a:r>
              <a:rPr lang="en-US" dirty="0" smtClean="0"/>
              <a:t> sung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vợ</a:t>
            </a:r>
            <a:r>
              <a:rPr lang="en-US" dirty="0" smtClean="0"/>
              <a:t> </a:t>
            </a:r>
            <a:r>
              <a:rPr lang="en-US" dirty="0" err="1" smtClean="0"/>
              <a:t>chồng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điều</a:t>
            </a:r>
            <a:r>
              <a:rPr lang="en-US" dirty="0" smtClean="0"/>
              <a:t> 30: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cha, </a:t>
            </a:r>
            <a:r>
              <a:rPr lang="en-US" dirty="0" err="1" smtClean="0"/>
              <a:t>mẹ</a:t>
            </a:r>
            <a:r>
              <a:rPr lang="en-US" dirty="0" smtClean="0"/>
              <a:t>, con</a:t>
            </a:r>
          </a:p>
          <a:p>
            <a:r>
              <a:rPr lang="en-US" dirty="0" err="1" smtClean="0"/>
              <a:t>điều</a:t>
            </a:r>
            <a:r>
              <a:rPr lang="en-US" dirty="0" smtClean="0"/>
              <a:t> 31: </a:t>
            </a:r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kí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cha, </a:t>
            </a:r>
            <a:r>
              <a:rPr lang="en-US" dirty="0" err="1" smtClean="0"/>
              <a:t>mẹ</a:t>
            </a:r>
            <a:r>
              <a:rPr lang="en-US" dirty="0" smtClean="0"/>
              <a:t>, con</a:t>
            </a:r>
          </a:p>
          <a:p>
            <a:r>
              <a:rPr lang="en-US" dirty="0" err="1" smtClean="0"/>
              <a:t>điều</a:t>
            </a:r>
            <a:r>
              <a:rPr lang="en-US" dirty="0" smtClean="0"/>
              <a:t> 32:  </a:t>
            </a:r>
            <a:r>
              <a:rPr lang="en-US" dirty="0" err="1" smtClean="0"/>
              <a:t>hồ</a:t>
            </a:r>
            <a:r>
              <a:rPr lang="en-US" dirty="0" smtClean="0"/>
              <a:t> </a:t>
            </a:r>
            <a:r>
              <a:rPr lang="en-US" dirty="0" err="1" smtClean="0"/>
              <a:t>sơ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cha, </a:t>
            </a:r>
            <a:r>
              <a:rPr lang="en-US" dirty="0" err="1" smtClean="0"/>
              <a:t>mẹ</a:t>
            </a:r>
            <a:r>
              <a:rPr lang="en-US" dirty="0" smtClean="0"/>
              <a:t>, con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178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UBND QUẬN TÂN BÌNH  TRƯỜNG TH LÊ THỊ HỒNG GẤM 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UBND QUẬN TÂN BÌNH  TRƯỜNG TH LÊ THỊ HỒNG GẤM </dc:title>
  <dc:creator>ABC</dc:creator>
  <cp:lastModifiedBy>ABC</cp:lastModifiedBy>
  <cp:revision>4</cp:revision>
  <dcterms:created xsi:type="dcterms:W3CDTF">2015-02-05T01:23:13Z</dcterms:created>
  <dcterms:modified xsi:type="dcterms:W3CDTF">2015-02-06T00:18:49Z</dcterms:modified>
</cp:coreProperties>
</file>