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1"/>
  </p:notesMasterIdLst>
  <p:sldIdLst>
    <p:sldId id="307" r:id="rId2"/>
    <p:sldId id="257" r:id="rId3"/>
    <p:sldId id="292" r:id="rId4"/>
    <p:sldId id="293" r:id="rId5"/>
    <p:sldId id="259" r:id="rId6"/>
    <p:sldId id="261" r:id="rId7"/>
    <p:sldId id="262" r:id="rId8"/>
    <p:sldId id="263" r:id="rId9"/>
    <p:sldId id="264" r:id="rId10"/>
    <p:sldId id="265" r:id="rId11"/>
    <p:sldId id="294" r:id="rId12"/>
    <p:sldId id="295" r:id="rId13"/>
    <p:sldId id="296" r:id="rId14"/>
    <p:sldId id="297" r:id="rId15"/>
    <p:sldId id="298" r:id="rId16"/>
    <p:sldId id="269" r:id="rId17"/>
    <p:sldId id="299" r:id="rId18"/>
    <p:sldId id="300" r:id="rId19"/>
    <p:sldId id="278" r:id="rId20"/>
    <p:sldId id="279" r:id="rId21"/>
    <p:sldId id="301" r:id="rId22"/>
    <p:sldId id="280" r:id="rId23"/>
    <p:sldId id="302" r:id="rId24"/>
    <p:sldId id="283" r:id="rId25"/>
    <p:sldId id="304" r:id="rId26"/>
    <p:sldId id="305" r:id="rId27"/>
    <p:sldId id="306" r:id="rId28"/>
    <p:sldId id="290" r:id="rId29"/>
    <p:sldId id="308"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A302FB-E776-4783-BC74-DEAC0DA952F6}" type="doc">
      <dgm:prSet loTypeId="urn:microsoft.com/office/officeart/2005/8/layout/orgChart1" loCatId="hierarchy" qsTypeId="urn:microsoft.com/office/officeart/2005/8/quickstyle/3d3" qsCatId="3D" csTypeId="urn:microsoft.com/office/officeart/2005/8/colors/colorful4" csCatId="colorful" phldr="1"/>
      <dgm:spPr/>
      <dgm:t>
        <a:bodyPr/>
        <a:lstStyle/>
        <a:p>
          <a:endParaRPr lang="en-US"/>
        </a:p>
      </dgm:t>
    </dgm:pt>
    <dgm:pt modelId="{31E982E0-9743-4C64-9FC4-8514C1C84CD5}">
      <dgm:prSet phldrT="[Text]" custT="1"/>
      <dgm:spPr/>
      <dgm:t>
        <a:bodyPr/>
        <a:lstStyle/>
        <a:p>
          <a:r>
            <a:rPr lang="en-US" sz="2400" b="1" dirty="0">
              <a:solidFill>
                <a:srgbClr val="C00000"/>
              </a:solidFill>
              <a:latin typeface="Times New Roman" panose="02020603050405020304" pitchFamily="18" charset="0"/>
              <a:cs typeface="Times New Roman" panose="02020603050405020304" pitchFamily="18" charset="0"/>
            </a:rPr>
            <a:t>MĨ THUẬT</a:t>
          </a:r>
        </a:p>
      </dgm:t>
    </dgm:pt>
    <dgm:pt modelId="{C955093F-3C55-4F6E-A0B6-49DCB24CB716}" type="parTrans" cxnId="{10C95F34-347A-4800-B2AA-D524E10D89EB}">
      <dgm:prSet/>
      <dgm:spPr/>
      <dgm:t>
        <a:bodyPr/>
        <a:lstStyle/>
        <a:p>
          <a:endParaRPr lang="en-US"/>
        </a:p>
      </dgm:t>
    </dgm:pt>
    <dgm:pt modelId="{726185C2-6F14-4737-9103-AA65735725A9}" type="sibTrans" cxnId="{10C95F34-347A-4800-B2AA-D524E10D89EB}">
      <dgm:prSet/>
      <dgm:spPr/>
      <dgm:t>
        <a:bodyPr/>
        <a:lstStyle/>
        <a:p>
          <a:endParaRPr lang="en-US"/>
        </a:p>
      </dgm:t>
    </dgm:pt>
    <dgm:pt modelId="{643E8DC3-524C-46DB-9590-DA81AB76D332}" type="asst">
      <dgm:prSet phldrT="[Text]" custT="1"/>
      <dgm:spPr/>
      <dgm:t>
        <a:bodyPr/>
        <a:lstStyle/>
        <a:p>
          <a:r>
            <a:rPr lang="en-US" sz="2400" b="1" i="1" dirty="0" err="1">
              <a:solidFill>
                <a:srgbClr val="0070C0"/>
              </a:solidFill>
              <a:latin typeface="Times New Roman" panose="02020603050405020304" pitchFamily="18" charset="0"/>
              <a:cs typeface="Times New Roman" panose="02020603050405020304" pitchFamily="18" charset="0"/>
            </a:rPr>
            <a:t>Giáo</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dục</a:t>
          </a:r>
          <a:r>
            <a:rPr lang="en-US" sz="2400" b="1" i="1" dirty="0">
              <a:solidFill>
                <a:srgbClr val="0070C0"/>
              </a:solidFill>
              <a:latin typeface="Times New Roman" panose="02020603050405020304" pitchFamily="18" charset="0"/>
              <a:cs typeface="Times New Roman" panose="02020603050405020304" pitchFamily="18" charset="0"/>
            </a:rPr>
            <a:t> </a:t>
          </a:r>
        </a:p>
        <a:p>
          <a:r>
            <a:rPr lang="en-US" sz="2400" b="1" i="1" dirty="0" err="1">
              <a:solidFill>
                <a:srgbClr val="0070C0"/>
              </a:solidFill>
              <a:latin typeface="Times New Roman" panose="02020603050405020304" pitchFamily="18" charset="0"/>
              <a:cs typeface="Times New Roman" panose="02020603050405020304" pitchFamily="18" charset="0"/>
            </a:rPr>
            <a:t>nghệ</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thuật</a:t>
          </a:r>
          <a:endParaRPr lang="en-US" sz="2400" b="1" i="1" dirty="0">
            <a:solidFill>
              <a:srgbClr val="0070C0"/>
            </a:solidFill>
            <a:latin typeface="Times New Roman" panose="02020603050405020304" pitchFamily="18" charset="0"/>
            <a:cs typeface="Times New Roman" panose="02020603050405020304" pitchFamily="18" charset="0"/>
          </a:endParaRPr>
        </a:p>
      </dgm:t>
    </dgm:pt>
    <dgm:pt modelId="{B660C8AA-D18F-445F-B10B-1BC6364DFD1D}" type="parTrans" cxnId="{24379E40-82B4-44FD-BFA3-E81BC14FEF3B}">
      <dgm:prSet/>
      <dgm:spPr/>
      <dgm:t>
        <a:bodyPr/>
        <a:lstStyle/>
        <a:p>
          <a:endParaRPr lang="en-US"/>
        </a:p>
      </dgm:t>
    </dgm:pt>
    <dgm:pt modelId="{D02F4A0C-3BA8-4476-AD7B-8AD2459EB01A}" type="sibTrans" cxnId="{24379E40-82B4-44FD-BFA3-E81BC14FEF3B}">
      <dgm:prSet/>
      <dgm:spPr/>
      <dgm:t>
        <a:bodyPr/>
        <a:lstStyle/>
        <a:p>
          <a:endParaRPr lang="en-US"/>
        </a:p>
      </dgm:t>
    </dgm:pt>
    <dgm:pt modelId="{C60B42A0-F4A8-494F-90BA-EEB413666FC8}">
      <dgm:prSet phldrT="[Text]" custT="1"/>
      <dgm:spPr/>
      <dgm:t>
        <a:bodyPr/>
        <a:lstStyle/>
        <a:p>
          <a:r>
            <a:rPr lang="en-US" sz="2400" b="1" dirty="0" err="1">
              <a:solidFill>
                <a:srgbClr val="0070C0"/>
              </a:solidFill>
              <a:latin typeface="Times New Roman" panose="02020603050405020304" pitchFamily="18" charset="0"/>
              <a:cs typeface="Times New Roman" panose="02020603050405020304" pitchFamily="18" charset="0"/>
            </a:rPr>
            <a:t>Hình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thành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triển</a:t>
          </a:r>
          <a:r>
            <a:rPr lang="en-US" sz="2400" b="1" dirty="0">
              <a:solidFill>
                <a:srgbClr val="0070C0"/>
              </a:solidFill>
              <a:latin typeface="Times New Roman" panose="02020603050405020304" pitchFamily="18" charset="0"/>
              <a:cs typeface="Times New Roman" panose="02020603050405020304" pitchFamily="18" charset="0"/>
            </a:rPr>
            <a:t> NL </a:t>
          </a:r>
          <a:r>
            <a:rPr lang="en-US" sz="2400" b="1" dirty="0" err="1">
              <a:solidFill>
                <a:srgbClr val="0070C0"/>
              </a:solidFill>
              <a:latin typeface="Times New Roman" panose="02020603050405020304" pitchFamily="18" charset="0"/>
              <a:cs typeface="Times New Roman" panose="02020603050405020304" pitchFamily="18" charset="0"/>
            </a:rPr>
            <a:t>mĩ</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thuật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biểu</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hiện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của</a:t>
          </a:r>
          <a:r>
            <a:rPr lang="en-US" sz="2400" b="1" dirty="0">
              <a:solidFill>
                <a:srgbClr val="0070C0"/>
              </a:solidFill>
              <a:latin typeface="Times New Roman" panose="02020603050405020304" pitchFamily="18" charset="0"/>
              <a:cs typeface="Times New Roman" panose="02020603050405020304" pitchFamily="18" charset="0"/>
            </a:rPr>
            <a:t> NL </a:t>
          </a:r>
          <a:r>
            <a:rPr lang="en-US" sz="2400" b="1" dirty="0" err="1">
              <a:solidFill>
                <a:srgbClr val="0070C0"/>
              </a:solidFill>
              <a:latin typeface="Times New Roman" panose="02020603050405020304" pitchFamily="18" charset="0"/>
              <a:cs typeface="Times New Roman" panose="02020603050405020304" pitchFamily="18" charset="0"/>
            </a:rPr>
            <a:t>thẩm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mĩ</a:t>
          </a:r>
          <a:endParaRPr lang="en-US" sz="2400" b="1" dirty="0">
            <a:solidFill>
              <a:srgbClr val="0070C0"/>
            </a:solidFill>
            <a:latin typeface="Times New Roman" panose="02020603050405020304" pitchFamily="18" charset="0"/>
            <a:cs typeface="Times New Roman" panose="02020603050405020304" pitchFamily="18" charset="0"/>
          </a:endParaRPr>
        </a:p>
      </dgm:t>
    </dgm:pt>
    <dgm:pt modelId="{2D9AFDAC-623A-45EA-BFF9-431584BDF49B}" type="parTrans" cxnId="{E666D9DF-3B2E-434D-96D5-04BBC8097304}">
      <dgm:prSet/>
      <dgm:spPr/>
      <dgm:t>
        <a:bodyPr/>
        <a:lstStyle/>
        <a:p>
          <a:endParaRPr lang="en-US"/>
        </a:p>
      </dgm:t>
    </dgm:pt>
    <dgm:pt modelId="{763B395E-79E9-4243-A99E-D6746D754045}" type="sibTrans" cxnId="{E666D9DF-3B2E-434D-96D5-04BBC8097304}">
      <dgm:prSet/>
      <dgm:spPr/>
      <dgm:t>
        <a:bodyPr/>
        <a:lstStyle/>
        <a:p>
          <a:endParaRPr lang="en-US"/>
        </a:p>
      </dgm:t>
    </dgm:pt>
    <dgm:pt modelId="{A214EB1A-91D2-4018-BD1B-5D0E285E5638}">
      <dgm:prSet phldrT="[Text]" custT="1"/>
      <dgm:spPr/>
      <dgm:t>
        <a:bodyPr/>
        <a:lstStyle/>
        <a:p>
          <a:r>
            <a:rPr lang="en-US" sz="2400" b="1" dirty="0" err="1">
              <a:solidFill>
                <a:srgbClr val="0070C0"/>
              </a:solidFill>
              <a:latin typeface="Times New Roman" panose="02020603050405020304" pitchFamily="18" charset="0"/>
              <a:cs typeface="Times New Roman" panose="02020603050405020304" pitchFamily="18" charset="0"/>
            </a:rPr>
            <a:t>Hình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thành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triển</a:t>
          </a:r>
          <a:r>
            <a:rPr lang="en-US" sz="2400" b="1" dirty="0">
              <a:solidFill>
                <a:srgbClr val="0070C0"/>
              </a:solidFill>
              <a:latin typeface="Times New Roman" panose="02020603050405020304" pitchFamily="18" charset="0"/>
              <a:cs typeface="Times New Roman" panose="02020603050405020304" pitchFamily="18" charset="0"/>
            </a:rPr>
            <a:t> PC </a:t>
          </a:r>
          <a:r>
            <a:rPr lang="en-US" sz="2400" b="1" dirty="0" err="1">
              <a:solidFill>
                <a:srgbClr val="0070C0"/>
              </a:solidFill>
              <a:latin typeface="Times New Roman" panose="02020603050405020304" pitchFamily="18" charset="0"/>
              <a:cs typeface="Times New Roman" panose="02020603050405020304" pitchFamily="18" charset="0"/>
            </a:rPr>
            <a:t>chủ</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yếu</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và</a:t>
          </a:r>
          <a:r>
            <a:rPr lang="en-US" sz="2400" b="1" dirty="0">
              <a:solidFill>
                <a:srgbClr val="0070C0"/>
              </a:solidFill>
              <a:latin typeface="Times New Roman" panose="02020603050405020304" pitchFamily="18" charset="0"/>
              <a:cs typeface="Times New Roman" panose="02020603050405020304" pitchFamily="18" charset="0"/>
            </a:rPr>
            <a:t> NL </a:t>
          </a:r>
          <a:r>
            <a:rPr lang="en-US" sz="2400" b="1" dirty="0" err="1">
              <a:solidFill>
                <a:srgbClr val="0070C0"/>
              </a:solidFill>
              <a:latin typeface="Times New Roman" panose="02020603050405020304" pitchFamily="18" charset="0"/>
              <a:cs typeface="Times New Roman" panose="02020603050405020304" pitchFamily="18" charset="0"/>
            </a:rPr>
            <a:t>chung</a:t>
          </a:r>
          <a:endParaRPr lang="en-US" sz="2400" b="1" dirty="0">
            <a:solidFill>
              <a:srgbClr val="0070C0"/>
            </a:solidFill>
            <a:latin typeface="Times New Roman" panose="02020603050405020304" pitchFamily="18" charset="0"/>
            <a:cs typeface="Times New Roman" panose="02020603050405020304" pitchFamily="18" charset="0"/>
          </a:endParaRPr>
        </a:p>
      </dgm:t>
    </dgm:pt>
    <dgm:pt modelId="{DF7144F0-3B98-4C3F-9611-4C351C36940A}" type="parTrans" cxnId="{D0494039-1B43-428D-B9B9-23AE8CB13128}">
      <dgm:prSet/>
      <dgm:spPr/>
      <dgm:t>
        <a:bodyPr/>
        <a:lstStyle/>
        <a:p>
          <a:endParaRPr lang="en-US"/>
        </a:p>
      </dgm:t>
    </dgm:pt>
    <dgm:pt modelId="{C71BC48B-AE12-49E1-9292-0D2636520CE3}" type="sibTrans" cxnId="{D0494039-1B43-428D-B9B9-23AE8CB13128}">
      <dgm:prSet/>
      <dgm:spPr/>
      <dgm:t>
        <a:bodyPr/>
        <a:lstStyle/>
        <a:p>
          <a:endParaRPr lang="en-US"/>
        </a:p>
      </dgm:t>
    </dgm:pt>
    <dgm:pt modelId="{59F30C9D-0D75-4400-B520-220822441483}">
      <dgm:prSet phldrT="[Text]" custT="1"/>
      <dgm:spPr/>
      <dgm:t>
        <a:bodyPr/>
        <a:lstStyle/>
        <a:p>
          <a:r>
            <a:rPr lang="en-US" sz="2400" b="1" i="0" dirty="0">
              <a:solidFill>
                <a:srgbClr val="0070C0"/>
              </a:solidFill>
              <a:latin typeface="Times New Roman" pitchFamily="18" charset="0"/>
              <a:cs typeface="Times New Roman" pitchFamily="18" charset="0"/>
            </a:rPr>
            <a:t>G</a:t>
          </a:r>
          <a:r>
            <a:rPr lang="vi-VN" sz="2400" b="1" i="0" dirty="0">
              <a:solidFill>
                <a:srgbClr val="0070C0"/>
              </a:solidFill>
              <a:latin typeface="Times New Roman" pitchFamily="18" charset="0"/>
              <a:cs typeface="Times New Roman" pitchFamily="18" charset="0"/>
            </a:rPr>
            <a:t>iáo dục ý thức kế thừa, phát huy văn hoá nghệ thuật dân tộc</a:t>
          </a:r>
          <a:br>
            <a:rPr lang="vi-VN"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dgm:t>
    </dgm:pt>
    <dgm:pt modelId="{91C56FB0-3035-4433-95FD-ED3E638C2B42}" type="parTrans" cxnId="{26EC7547-B953-49E4-B168-ECC06F5EACD3}">
      <dgm:prSet/>
      <dgm:spPr/>
      <dgm:t>
        <a:bodyPr/>
        <a:lstStyle/>
        <a:p>
          <a:endParaRPr lang="en-US"/>
        </a:p>
      </dgm:t>
    </dgm:pt>
    <dgm:pt modelId="{2CEEB69F-57F5-4D52-89DD-74E366D9E7AB}" type="sibTrans" cxnId="{26EC7547-B953-49E4-B168-ECC06F5EACD3}">
      <dgm:prSet/>
      <dgm:spPr/>
      <dgm:t>
        <a:bodyPr/>
        <a:lstStyle/>
        <a:p>
          <a:endParaRPr lang="en-US"/>
        </a:p>
      </dgm:t>
    </dgm:pt>
    <dgm:pt modelId="{2303F1D2-27A2-433D-986A-A838B11D73E5}" type="pres">
      <dgm:prSet presAssocID="{64A302FB-E776-4783-BC74-DEAC0DA952F6}" presName="hierChild1" presStyleCnt="0">
        <dgm:presLayoutVars>
          <dgm:orgChart val="1"/>
          <dgm:chPref val="1"/>
          <dgm:dir/>
          <dgm:animOne val="branch"/>
          <dgm:animLvl val="lvl"/>
          <dgm:resizeHandles/>
        </dgm:presLayoutVars>
      </dgm:prSet>
      <dgm:spPr/>
    </dgm:pt>
    <dgm:pt modelId="{0BEC9723-C461-472D-9A92-A00117D23BDB}" type="pres">
      <dgm:prSet presAssocID="{31E982E0-9743-4C64-9FC4-8514C1C84CD5}" presName="hierRoot1" presStyleCnt="0">
        <dgm:presLayoutVars>
          <dgm:hierBranch val="init"/>
        </dgm:presLayoutVars>
      </dgm:prSet>
      <dgm:spPr/>
    </dgm:pt>
    <dgm:pt modelId="{A824ACB0-66FC-436C-9832-D5D5FE5DC96A}" type="pres">
      <dgm:prSet presAssocID="{31E982E0-9743-4C64-9FC4-8514C1C84CD5}" presName="rootComposite1" presStyleCnt="0"/>
      <dgm:spPr/>
    </dgm:pt>
    <dgm:pt modelId="{47B33FBE-8133-42E6-AB62-06D27D476B08}" type="pres">
      <dgm:prSet presAssocID="{31E982E0-9743-4C64-9FC4-8514C1C84CD5}" presName="rootText1" presStyleLbl="node0" presStyleIdx="0" presStyleCnt="1">
        <dgm:presLayoutVars>
          <dgm:chPref val="3"/>
        </dgm:presLayoutVars>
      </dgm:prSet>
      <dgm:spPr/>
    </dgm:pt>
    <dgm:pt modelId="{9CAD905D-8CAE-458D-A5D8-51FCDB63E7DF}" type="pres">
      <dgm:prSet presAssocID="{31E982E0-9743-4C64-9FC4-8514C1C84CD5}" presName="rootConnector1" presStyleLbl="node1" presStyleIdx="0" presStyleCnt="0"/>
      <dgm:spPr/>
    </dgm:pt>
    <dgm:pt modelId="{3A17D8C4-56E2-41F4-8A45-40019B2EEF58}" type="pres">
      <dgm:prSet presAssocID="{31E982E0-9743-4C64-9FC4-8514C1C84CD5}" presName="hierChild2" presStyleCnt="0"/>
      <dgm:spPr/>
    </dgm:pt>
    <dgm:pt modelId="{C67E0C11-2569-4203-8205-09209F89AA17}" type="pres">
      <dgm:prSet presAssocID="{2D9AFDAC-623A-45EA-BFF9-431584BDF49B}" presName="Name37" presStyleLbl="parChTrans1D2" presStyleIdx="0" presStyleCnt="4"/>
      <dgm:spPr/>
    </dgm:pt>
    <dgm:pt modelId="{2AD541CB-780D-476E-8143-46F0843B8982}" type="pres">
      <dgm:prSet presAssocID="{C60B42A0-F4A8-494F-90BA-EEB413666FC8}" presName="hierRoot2" presStyleCnt="0">
        <dgm:presLayoutVars>
          <dgm:hierBranch val="init"/>
        </dgm:presLayoutVars>
      </dgm:prSet>
      <dgm:spPr/>
    </dgm:pt>
    <dgm:pt modelId="{F20CF6A8-B710-4D3B-8AA6-41FA05EF7DDE}" type="pres">
      <dgm:prSet presAssocID="{C60B42A0-F4A8-494F-90BA-EEB413666FC8}" presName="rootComposite" presStyleCnt="0"/>
      <dgm:spPr/>
    </dgm:pt>
    <dgm:pt modelId="{AF5974DE-BBDE-4E9E-8E7E-9CA5983A94A3}" type="pres">
      <dgm:prSet presAssocID="{C60B42A0-F4A8-494F-90BA-EEB413666FC8}" presName="rootText" presStyleLbl="node2" presStyleIdx="0" presStyleCnt="3">
        <dgm:presLayoutVars>
          <dgm:chPref val="3"/>
        </dgm:presLayoutVars>
      </dgm:prSet>
      <dgm:spPr/>
    </dgm:pt>
    <dgm:pt modelId="{CC8AF83F-7395-4A08-A00D-CB907DB8CA47}" type="pres">
      <dgm:prSet presAssocID="{C60B42A0-F4A8-494F-90BA-EEB413666FC8}" presName="rootConnector" presStyleLbl="node2" presStyleIdx="0" presStyleCnt="3"/>
      <dgm:spPr/>
    </dgm:pt>
    <dgm:pt modelId="{3FB3BA04-0829-4120-90E9-C0C94B3C7944}" type="pres">
      <dgm:prSet presAssocID="{C60B42A0-F4A8-494F-90BA-EEB413666FC8}" presName="hierChild4" presStyleCnt="0"/>
      <dgm:spPr/>
    </dgm:pt>
    <dgm:pt modelId="{CE6657BD-9637-4D05-AA59-451F028FE681}" type="pres">
      <dgm:prSet presAssocID="{C60B42A0-F4A8-494F-90BA-EEB413666FC8}" presName="hierChild5" presStyleCnt="0"/>
      <dgm:spPr/>
    </dgm:pt>
    <dgm:pt modelId="{9E60ACC7-18D0-4C0F-B02A-F9451FD74420}" type="pres">
      <dgm:prSet presAssocID="{DF7144F0-3B98-4C3F-9611-4C351C36940A}" presName="Name37" presStyleLbl="parChTrans1D2" presStyleIdx="1" presStyleCnt="4"/>
      <dgm:spPr/>
    </dgm:pt>
    <dgm:pt modelId="{9054B23A-8D43-4A9D-B2C6-B6129249BBCB}" type="pres">
      <dgm:prSet presAssocID="{A214EB1A-91D2-4018-BD1B-5D0E285E5638}" presName="hierRoot2" presStyleCnt="0">
        <dgm:presLayoutVars>
          <dgm:hierBranch val="init"/>
        </dgm:presLayoutVars>
      </dgm:prSet>
      <dgm:spPr/>
    </dgm:pt>
    <dgm:pt modelId="{8071E8D7-E5D1-4DB5-AD45-9584F4A94811}" type="pres">
      <dgm:prSet presAssocID="{A214EB1A-91D2-4018-BD1B-5D0E285E5638}" presName="rootComposite" presStyleCnt="0"/>
      <dgm:spPr/>
    </dgm:pt>
    <dgm:pt modelId="{12EE8774-98B5-46CF-B933-16B69BA411E1}" type="pres">
      <dgm:prSet presAssocID="{A214EB1A-91D2-4018-BD1B-5D0E285E5638}" presName="rootText" presStyleLbl="node2" presStyleIdx="1" presStyleCnt="3">
        <dgm:presLayoutVars>
          <dgm:chPref val="3"/>
        </dgm:presLayoutVars>
      </dgm:prSet>
      <dgm:spPr/>
    </dgm:pt>
    <dgm:pt modelId="{C1663CE5-6BE8-4CF0-8140-C605E8C70E24}" type="pres">
      <dgm:prSet presAssocID="{A214EB1A-91D2-4018-BD1B-5D0E285E5638}" presName="rootConnector" presStyleLbl="node2" presStyleIdx="1" presStyleCnt="3"/>
      <dgm:spPr/>
    </dgm:pt>
    <dgm:pt modelId="{ABE21A84-88D1-418C-9193-E68EC6B79EB7}" type="pres">
      <dgm:prSet presAssocID="{A214EB1A-91D2-4018-BD1B-5D0E285E5638}" presName="hierChild4" presStyleCnt="0"/>
      <dgm:spPr/>
    </dgm:pt>
    <dgm:pt modelId="{2CF3C666-1723-4540-A7E0-089D0D620B5F}" type="pres">
      <dgm:prSet presAssocID="{A214EB1A-91D2-4018-BD1B-5D0E285E5638}" presName="hierChild5" presStyleCnt="0"/>
      <dgm:spPr/>
    </dgm:pt>
    <dgm:pt modelId="{9738904E-A8C0-4940-B1E2-AFB1D82ED8E5}" type="pres">
      <dgm:prSet presAssocID="{91C56FB0-3035-4433-95FD-ED3E638C2B42}" presName="Name37" presStyleLbl="parChTrans1D2" presStyleIdx="2" presStyleCnt="4"/>
      <dgm:spPr/>
    </dgm:pt>
    <dgm:pt modelId="{D016D7ED-50A2-4C8A-A909-0B16BA7F5D19}" type="pres">
      <dgm:prSet presAssocID="{59F30C9D-0D75-4400-B520-220822441483}" presName="hierRoot2" presStyleCnt="0">
        <dgm:presLayoutVars>
          <dgm:hierBranch val="init"/>
        </dgm:presLayoutVars>
      </dgm:prSet>
      <dgm:spPr/>
    </dgm:pt>
    <dgm:pt modelId="{FE5C9CDD-3098-49BA-B480-5F96CD6C73DC}" type="pres">
      <dgm:prSet presAssocID="{59F30C9D-0D75-4400-B520-220822441483}" presName="rootComposite" presStyleCnt="0"/>
      <dgm:spPr/>
    </dgm:pt>
    <dgm:pt modelId="{78937A3F-A427-433E-A27A-2D122F843F88}" type="pres">
      <dgm:prSet presAssocID="{59F30C9D-0D75-4400-B520-220822441483}" presName="rootText" presStyleLbl="node2" presStyleIdx="2" presStyleCnt="3">
        <dgm:presLayoutVars>
          <dgm:chPref val="3"/>
        </dgm:presLayoutVars>
      </dgm:prSet>
      <dgm:spPr/>
    </dgm:pt>
    <dgm:pt modelId="{1BBF3798-78D9-4899-8538-B1A68A7D6D92}" type="pres">
      <dgm:prSet presAssocID="{59F30C9D-0D75-4400-B520-220822441483}" presName="rootConnector" presStyleLbl="node2" presStyleIdx="2" presStyleCnt="3"/>
      <dgm:spPr/>
    </dgm:pt>
    <dgm:pt modelId="{65284EFE-9DA4-4F15-B3CC-1EB324CEC61C}" type="pres">
      <dgm:prSet presAssocID="{59F30C9D-0D75-4400-B520-220822441483}" presName="hierChild4" presStyleCnt="0"/>
      <dgm:spPr/>
    </dgm:pt>
    <dgm:pt modelId="{3FC06D35-9CF6-44CD-A6A0-551A0967680E}" type="pres">
      <dgm:prSet presAssocID="{59F30C9D-0D75-4400-B520-220822441483}" presName="hierChild5" presStyleCnt="0"/>
      <dgm:spPr/>
    </dgm:pt>
    <dgm:pt modelId="{3EFE0774-0164-42F3-BA2A-CEA36EEC2B8A}" type="pres">
      <dgm:prSet presAssocID="{31E982E0-9743-4C64-9FC4-8514C1C84CD5}" presName="hierChild3" presStyleCnt="0"/>
      <dgm:spPr/>
    </dgm:pt>
    <dgm:pt modelId="{307C44EF-54DF-4A12-B9D3-652DAE69B062}" type="pres">
      <dgm:prSet presAssocID="{B660C8AA-D18F-445F-B10B-1BC6364DFD1D}" presName="Name111" presStyleLbl="parChTrans1D2" presStyleIdx="3" presStyleCnt="4"/>
      <dgm:spPr/>
    </dgm:pt>
    <dgm:pt modelId="{8941D795-EACC-4CF6-B905-F005DDA0120F}" type="pres">
      <dgm:prSet presAssocID="{643E8DC3-524C-46DB-9590-DA81AB76D332}" presName="hierRoot3" presStyleCnt="0">
        <dgm:presLayoutVars>
          <dgm:hierBranch val="init"/>
        </dgm:presLayoutVars>
      </dgm:prSet>
      <dgm:spPr/>
    </dgm:pt>
    <dgm:pt modelId="{3789E360-8521-488C-A4B9-9DE6E4E87805}" type="pres">
      <dgm:prSet presAssocID="{643E8DC3-524C-46DB-9590-DA81AB76D332}" presName="rootComposite3" presStyleCnt="0"/>
      <dgm:spPr/>
    </dgm:pt>
    <dgm:pt modelId="{02B2B350-86F2-463E-925C-2AC6C76593FD}" type="pres">
      <dgm:prSet presAssocID="{643E8DC3-524C-46DB-9590-DA81AB76D332}" presName="rootText3" presStyleLbl="asst1" presStyleIdx="0" presStyleCnt="1">
        <dgm:presLayoutVars>
          <dgm:chPref val="3"/>
        </dgm:presLayoutVars>
      </dgm:prSet>
      <dgm:spPr/>
    </dgm:pt>
    <dgm:pt modelId="{E7D73CFF-71CE-4D94-90AE-AE4A1554EDD7}" type="pres">
      <dgm:prSet presAssocID="{643E8DC3-524C-46DB-9590-DA81AB76D332}" presName="rootConnector3" presStyleLbl="asst1" presStyleIdx="0" presStyleCnt="1"/>
      <dgm:spPr/>
    </dgm:pt>
    <dgm:pt modelId="{244C7C7F-F1BB-4F05-A243-A1475F99D3A6}" type="pres">
      <dgm:prSet presAssocID="{643E8DC3-524C-46DB-9590-DA81AB76D332}" presName="hierChild6" presStyleCnt="0"/>
      <dgm:spPr/>
    </dgm:pt>
    <dgm:pt modelId="{ECF40FC1-7772-42FD-A097-C4D72F957F99}" type="pres">
      <dgm:prSet presAssocID="{643E8DC3-524C-46DB-9590-DA81AB76D332}" presName="hierChild7" presStyleCnt="0"/>
      <dgm:spPr/>
    </dgm:pt>
  </dgm:ptLst>
  <dgm:cxnLst>
    <dgm:cxn modelId="{F751810F-511C-4D9A-AA89-AC57EA4B1795}" type="presOf" srcId="{A214EB1A-91D2-4018-BD1B-5D0E285E5638}" destId="{12EE8774-98B5-46CF-B933-16B69BA411E1}" srcOrd="0" destOrd="0" presId="urn:microsoft.com/office/officeart/2005/8/layout/orgChart1"/>
    <dgm:cxn modelId="{D1E27D11-FFB9-497B-90EB-6365349B8537}" type="presOf" srcId="{A214EB1A-91D2-4018-BD1B-5D0E285E5638}" destId="{C1663CE5-6BE8-4CF0-8140-C605E8C70E24}" srcOrd="1" destOrd="0" presId="urn:microsoft.com/office/officeart/2005/8/layout/orgChart1"/>
    <dgm:cxn modelId="{ED87C425-BB26-4906-A303-C3A770EF31DB}" type="presOf" srcId="{59F30C9D-0D75-4400-B520-220822441483}" destId="{1BBF3798-78D9-4899-8538-B1A68A7D6D92}" srcOrd="1" destOrd="0" presId="urn:microsoft.com/office/officeart/2005/8/layout/orgChart1"/>
    <dgm:cxn modelId="{10C95F34-347A-4800-B2AA-D524E10D89EB}" srcId="{64A302FB-E776-4783-BC74-DEAC0DA952F6}" destId="{31E982E0-9743-4C64-9FC4-8514C1C84CD5}" srcOrd="0" destOrd="0" parTransId="{C955093F-3C55-4F6E-A0B6-49DCB24CB716}" sibTransId="{726185C2-6F14-4737-9103-AA65735725A9}"/>
    <dgm:cxn modelId="{1447CC38-A094-417D-A7C6-E2353547E30B}" type="presOf" srcId="{31E982E0-9743-4C64-9FC4-8514C1C84CD5}" destId="{9CAD905D-8CAE-458D-A5D8-51FCDB63E7DF}" srcOrd="1" destOrd="0" presId="urn:microsoft.com/office/officeart/2005/8/layout/orgChart1"/>
    <dgm:cxn modelId="{D0494039-1B43-428D-B9B9-23AE8CB13128}" srcId="{31E982E0-9743-4C64-9FC4-8514C1C84CD5}" destId="{A214EB1A-91D2-4018-BD1B-5D0E285E5638}" srcOrd="2" destOrd="0" parTransId="{DF7144F0-3B98-4C3F-9611-4C351C36940A}" sibTransId="{C71BC48B-AE12-49E1-9292-0D2636520CE3}"/>
    <dgm:cxn modelId="{24379E40-82B4-44FD-BFA3-E81BC14FEF3B}" srcId="{31E982E0-9743-4C64-9FC4-8514C1C84CD5}" destId="{643E8DC3-524C-46DB-9590-DA81AB76D332}" srcOrd="0" destOrd="0" parTransId="{B660C8AA-D18F-445F-B10B-1BC6364DFD1D}" sibTransId="{D02F4A0C-3BA8-4476-AD7B-8AD2459EB01A}"/>
    <dgm:cxn modelId="{B209E15B-965D-47FB-BA55-239016C4C026}" type="presOf" srcId="{643E8DC3-524C-46DB-9590-DA81AB76D332}" destId="{E7D73CFF-71CE-4D94-90AE-AE4A1554EDD7}" srcOrd="1" destOrd="0" presId="urn:microsoft.com/office/officeart/2005/8/layout/orgChart1"/>
    <dgm:cxn modelId="{26EC7547-B953-49E4-B168-ECC06F5EACD3}" srcId="{31E982E0-9743-4C64-9FC4-8514C1C84CD5}" destId="{59F30C9D-0D75-4400-B520-220822441483}" srcOrd="3" destOrd="0" parTransId="{91C56FB0-3035-4433-95FD-ED3E638C2B42}" sibTransId="{2CEEB69F-57F5-4D52-89DD-74E366D9E7AB}"/>
    <dgm:cxn modelId="{C0F11257-7CB7-4AE4-BAF0-92B4E54FEC86}" type="presOf" srcId="{59F30C9D-0D75-4400-B520-220822441483}" destId="{78937A3F-A427-433E-A27A-2D122F843F88}" srcOrd="0" destOrd="0" presId="urn:microsoft.com/office/officeart/2005/8/layout/orgChart1"/>
    <dgm:cxn modelId="{CA0C3F7E-0153-4D14-A639-56B7911417F4}" type="presOf" srcId="{643E8DC3-524C-46DB-9590-DA81AB76D332}" destId="{02B2B350-86F2-463E-925C-2AC6C76593FD}" srcOrd="0" destOrd="0" presId="urn:microsoft.com/office/officeart/2005/8/layout/orgChart1"/>
    <dgm:cxn modelId="{5BFDFB8B-C465-434C-8642-41767427A5A9}" type="presOf" srcId="{31E982E0-9743-4C64-9FC4-8514C1C84CD5}" destId="{47B33FBE-8133-42E6-AB62-06D27D476B08}" srcOrd="0" destOrd="0" presId="urn:microsoft.com/office/officeart/2005/8/layout/orgChart1"/>
    <dgm:cxn modelId="{BE63DF8C-1E3C-4A43-B1CB-9E85455C19E6}" type="presOf" srcId="{91C56FB0-3035-4433-95FD-ED3E638C2B42}" destId="{9738904E-A8C0-4940-B1E2-AFB1D82ED8E5}" srcOrd="0" destOrd="0" presId="urn:microsoft.com/office/officeart/2005/8/layout/orgChart1"/>
    <dgm:cxn modelId="{1E16B3C8-35ED-42C4-95CF-6C3C02705668}" type="presOf" srcId="{2D9AFDAC-623A-45EA-BFF9-431584BDF49B}" destId="{C67E0C11-2569-4203-8205-09209F89AA17}" srcOrd="0" destOrd="0" presId="urn:microsoft.com/office/officeart/2005/8/layout/orgChart1"/>
    <dgm:cxn modelId="{921CA8CA-EEEE-4E97-AE48-8F25DE11A464}" type="presOf" srcId="{B660C8AA-D18F-445F-B10B-1BC6364DFD1D}" destId="{307C44EF-54DF-4A12-B9D3-652DAE69B062}" srcOrd="0" destOrd="0" presId="urn:microsoft.com/office/officeart/2005/8/layout/orgChart1"/>
    <dgm:cxn modelId="{D253F1D4-3A5F-4395-A581-F5F5D7B8F9D8}" type="presOf" srcId="{64A302FB-E776-4783-BC74-DEAC0DA952F6}" destId="{2303F1D2-27A2-433D-986A-A838B11D73E5}" srcOrd="0" destOrd="0" presId="urn:microsoft.com/office/officeart/2005/8/layout/orgChart1"/>
    <dgm:cxn modelId="{43E0C9D6-5E7A-470A-BB83-2BE56C568CC5}" type="presOf" srcId="{C60B42A0-F4A8-494F-90BA-EEB413666FC8}" destId="{CC8AF83F-7395-4A08-A00D-CB907DB8CA47}" srcOrd="1" destOrd="0" presId="urn:microsoft.com/office/officeart/2005/8/layout/orgChart1"/>
    <dgm:cxn modelId="{E666D9DF-3B2E-434D-96D5-04BBC8097304}" srcId="{31E982E0-9743-4C64-9FC4-8514C1C84CD5}" destId="{C60B42A0-F4A8-494F-90BA-EEB413666FC8}" srcOrd="1" destOrd="0" parTransId="{2D9AFDAC-623A-45EA-BFF9-431584BDF49B}" sibTransId="{763B395E-79E9-4243-A99E-D6746D754045}"/>
    <dgm:cxn modelId="{C29FB9E7-FD7A-42A9-8764-160F6EC33985}" type="presOf" srcId="{DF7144F0-3B98-4C3F-9611-4C351C36940A}" destId="{9E60ACC7-18D0-4C0F-B02A-F9451FD74420}" srcOrd="0" destOrd="0" presId="urn:microsoft.com/office/officeart/2005/8/layout/orgChart1"/>
    <dgm:cxn modelId="{18C9CCFA-2770-45F5-B9A3-EC6879F8A965}" type="presOf" srcId="{C60B42A0-F4A8-494F-90BA-EEB413666FC8}" destId="{AF5974DE-BBDE-4E9E-8E7E-9CA5983A94A3}" srcOrd="0" destOrd="0" presId="urn:microsoft.com/office/officeart/2005/8/layout/orgChart1"/>
    <dgm:cxn modelId="{512E801C-BBE3-4D4E-BCDC-CB57E40604C1}" type="presParOf" srcId="{2303F1D2-27A2-433D-986A-A838B11D73E5}" destId="{0BEC9723-C461-472D-9A92-A00117D23BDB}" srcOrd="0" destOrd="0" presId="urn:microsoft.com/office/officeart/2005/8/layout/orgChart1"/>
    <dgm:cxn modelId="{9EED18CD-5104-4A67-A3E4-B51CF783EB36}" type="presParOf" srcId="{0BEC9723-C461-472D-9A92-A00117D23BDB}" destId="{A824ACB0-66FC-436C-9832-D5D5FE5DC96A}" srcOrd="0" destOrd="0" presId="urn:microsoft.com/office/officeart/2005/8/layout/orgChart1"/>
    <dgm:cxn modelId="{76A74E0B-CAF3-493E-A4EE-F5DE24EF1FC9}" type="presParOf" srcId="{A824ACB0-66FC-436C-9832-D5D5FE5DC96A}" destId="{47B33FBE-8133-42E6-AB62-06D27D476B08}" srcOrd="0" destOrd="0" presId="urn:microsoft.com/office/officeart/2005/8/layout/orgChart1"/>
    <dgm:cxn modelId="{B1096C00-6F60-4220-8FD4-A29685E8BBE4}" type="presParOf" srcId="{A824ACB0-66FC-436C-9832-D5D5FE5DC96A}" destId="{9CAD905D-8CAE-458D-A5D8-51FCDB63E7DF}" srcOrd="1" destOrd="0" presId="urn:microsoft.com/office/officeart/2005/8/layout/orgChart1"/>
    <dgm:cxn modelId="{F40A02DE-8D1B-43CF-98AC-53F7E2AD9BFD}" type="presParOf" srcId="{0BEC9723-C461-472D-9A92-A00117D23BDB}" destId="{3A17D8C4-56E2-41F4-8A45-40019B2EEF58}" srcOrd="1" destOrd="0" presId="urn:microsoft.com/office/officeart/2005/8/layout/orgChart1"/>
    <dgm:cxn modelId="{9377B016-E89C-4342-A42D-ED25AB705A92}" type="presParOf" srcId="{3A17D8C4-56E2-41F4-8A45-40019B2EEF58}" destId="{C67E0C11-2569-4203-8205-09209F89AA17}" srcOrd="0" destOrd="0" presId="urn:microsoft.com/office/officeart/2005/8/layout/orgChart1"/>
    <dgm:cxn modelId="{90C1723E-82E7-4D96-BF07-1E0169B66F3B}" type="presParOf" srcId="{3A17D8C4-56E2-41F4-8A45-40019B2EEF58}" destId="{2AD541CB-780D-476E-8143-46F0843B8982}" srcOrd="1" destOrd="0" presId="urn:microsoft.com/office/officeart/2005/8/layout/orgChart1"/>
    <dgm:cxn modelId="{64B618F7-5345-443E-80B4-72B5189DF8C8}" type="presParOf" srcId="{2AD541CB-780D-476E-8143-46F0843B8982}" destId="{F20CF6A8-B710-4D3B-8AA6-41FA05EF7DDE}" srcOrd="0" destOrd="0" presId="urn:microsoft.com/office/officeart/2005/8/layout/orgChart1"/>
    <dgm:cxn modelId="{B7B5D44C-9206-47EE-9268-EA8125FC12A7}" type="presParOf" srcId="{F20CF6A8-B710-4D3B-8AA6-41FA05EF7DDE}" destId="{AF5974DE-BBDE-4E9E-8E7E-9CA5983A94A3}" srcOrd="0" destOrd="0" presId="urn:microsoft.com/office/officeart/2005/8/layout/orgChart1"/>
    <dgm:cxn modelId="{864E8BF9-4D03-4F48-9332-A38260A9FAA0}" type="presParOf" srcId="{F20CF6A8-B710-4D3B-8AA6-41FA05EF7DDE}" destId="{CC8AF83F-7395-4A08-A00D-CB907DB8CA47}" srcOrd="1" destOrd="0" presId="urn:microsoft.com/office/officeart/2005/8/layout/orgChart1"/>
    <dgm:cxn modelId="{21F265C6-A32D-4BED-9DB4-EC61EA7C8A36}" type="presParOf" srcId="{2AD541CB-780D-476E-8143-46F0843B8982}" destId="{3FB3BA04-0829-4120-90E9-C0C94B3C7944}" srcOrd="1" destOrd="0" presId="urn:microsoft.com/office/officeart/2005/8/layout/orgChart1"/>
    <dgm:cxn modelId="{5C9FE889-904F-430D-BABB-E4D35BB3973A}" type="presParOf" srcId="{2AD541CB-780D-476E-8143-46F0843B8982}" destId="{CE6657BD-9637-4D05-AA59-451F028FE681}" srcOrd="2" destOrd="0" presId="urn:microsoft.com/office/officeart/2005/8/layout/orgChart1"/>
    <dgm:cxn modelId="{4C0F0CA4-DA73-4C67-9F0B-4A09530AC865}" type="presParOf" srcId="{3A17D8C4-56E2-41F4-8A45-40019B2EEF58}" destId="{9E60ACC7-18D0-4C0F-B02A-F9451FD74420}" srcOrd="2" destOrd="0" presId="urn:microsoft.com/office/officeart/2005/8/layout/orgChart1"/>
    <dgm:cxn modelId="{21385227-DBAC-4CB2-BE85-07161FC4CD81}" type="presParOf" srcId="{3A17D8C4-56E2-41F4-8A45-40019B2EEF58}" destId="{9054B23A-8D43-4A9D-B2C6-B6129249BBCB}" srcOrd="3" destOrd="0" presId="urn:microsoft.com/office/officeart/2005/8/layout/orgChart1"/>
    <dgm:cxn modelId="{FD8989EB-934B-4F05-9EB2-FFB2B18D997F}" type="presParOf" srcId="{9054B23A-8D43-4A9D-B2C6-B6129249BBCB}" destId="{8071E8D7-E5D1-4DB5-AD45-9584F4A94811}" srcOrd="0" destOrd="0" presId="urn:microsoft.com/office/officeart/2005/8/layout/orgChart1"/>
    <dgm:cxn modelId="{E3AB1E79-D725-4B09-BBEC-DECD34903B4D}" type="presParOf" srcId="{8071E8D7-E5D1-4DB5-AD45-9584F4A94811}" destId="{12EE8774-98B5-46CF-B933-16B69BA411E1}" srcOrd="0" destOrd="0" presId="urn:microsoft.com/office/officeart/2005/8/layout/orgChart1"/>
    <dgm:cxn modelId="{D1BE4F70-F55C-4EAB-B6F2-DE7D1420882F}" type="presParOf" srcId="{8071E8D7-E5D1-4DB5-AD45-9584F4A94811}" destId="{C1663CE5-6BE8-4CF0-8140-C605E8C70E24}" srcOrd="1" destOrd="0" presId="urn:microsoft.com/office/officeart/2005/8/layout/orgChart1"/>
    <dgm:cxn modelId="{F01DA375-9218-418F-9CBE-AF287D64BBBF}" type="presParOf" srcId="{9054B23A-8D43-4A9D-B2C6-B6129249BBCB}" destId="{ABE21A84-88D1-418C-9193-E68EC6B79EB7}" srcOrd="1" destOrd="0" presId="urn:microsoft.com/office/officeart/2005/8/layout/orgChart1"/>
    <dgm:cxn modelId="{FFD50541-E2BB-4CA0-B9C3-CE2DF85FAFA4}" type="presParOf" srcId="{9054B23A-8D43-4A9D-B2C6-B6129249BBCB}" destId="{2CF3C666-1723-4540-A7E0-089D0D620B5F}" srcOrd="2" destOrd="0" presId="urn:microsoft.com/office/officeart/2005/8/layout/orgChart1"/>
    <dgm:cxn modelId="{AF1178A0-5B83-4457-8360-33B718C4A470}" type="presParOf" srcId="{3A17D8C4-56E2-41F4-8A45-40019B2EEF58}" destId="{9738904E-A8C0-4940-B1E2-AFB1D82ED8E5}" srcOrd="4" destOrd="0" presId="urn:microsoft.com/office/officeart/2005/8/layout/orgChart1"/>
    <dgm:cxn modelId="{EA63AB0D-6116-4C75-8D40-933A3AAE74B0}" type="presParOf" srcId="{3A17D8C4-56E2-41F4-8A45-40019B2EEF58}" destId="{D016D7ED-50A2-4C8A-A909-0B16BA7F5D19}" srcOrd="5" destOrd="0" presId="urn:microsoft.com/office/officeart/2005/8/layout/orgChart1"/>
    <dgm:cxn modelId="{4EF609F7-146A-44C9-A787-96AC698B3DC7}" type="presParOf" srcId="{D016D7ED-50A2-4C8A-A909-0B16BA7F5D19}" destId="{FE5C9CDD-3098-49BA-B480-5F96CD6C73DC}" srcOrd="0" destOrd="0" presId="urn:microsoft.com/office/officeart/2005/8/layout/orgChart1"/>
    <dgm:cxn modelId="{9417FF82-B91C-4683-83B7-8E85BE335355}" type="presParOf" srcId="{FE5C9CDD-3098-49BA-B480-5F96CD6C73DC}" destId="{78937A3F-A427-433E-A27A-2D122F843F88}" srcOrd="0" destOrd="0" presId="urn:microsoft.com/office/officeart/2005/8/layout/orgChart1"/>
    <dgm:cxn modelId="{1ED290F5-26B4-4C29-A0F5-79151104FA6A}" type="presParOf" srcId="{FE5C9CDD-3098-49BA-B480-5F96CD6C73DC}" destId="{1BBF3798-78D9-4899-8538-B1A68A7D6D92}" srcOrd="1" destOrd="0" presId="urn:microsoft.com/office/officeart/2005/8/layout/orgChart1"/>
    <dgm:cxn modelId="{56BA2135-9805-435B-925C-0C0421BA356A}" type="presParOf" srcId="{D016D7ED-50A2-4C8A-A909-0B16BA7F5D19}" destId="{65284EFE-9DA4-4F15-B3CC-1EB324CEC61C}" srcOrd="1" destOrd="0" presId="urn:microsoft.com/office/officeart/2005/8/layout/orgChart1"/>
    <dgm:cxn modelId="{91077DC7-F474-4365-933C-DA3AD3C2943B}" type="presParOf" srcId="{D016D7ED-50A2-4C8A-A909-0B16BA7F5D19}" destId="{3FC06D35-9CF6-44CD-A6A0-551A0967680E}" srcOrd="2" destOrd="0" presId="urn:microsoft.com/office/officeart/2005/8/layout/orgChart1"/>
    <dgm:cxn modelId="{02774E2A-37D2-41BB-BACE-8F3A4F359B61}" type="presParOf" srcId="{0BEC9723-C461-472D-9A92-A00117D23BDB}" destId="{3EFE0774-0164-42F3-BA2A-CEA36EEC2B8A}" srcOrd="2" destOrd="0" presId="urn:microsoft.com/office/officeart/2005/8/layout/orgChart1"/>
    <dgm:cxn modelId="{14C8BA61-A42A-4EC3-8C0E-2907D3E29128}" type="presParOf" srcId="{3EFE0774-0164-42F3-BA2A-CEA36EEC2B8A}" destId="{307C44EF-54DF-4A12-B9D3-652DAE69B062}" srcOrd="0" destOrd="0" presId="urn:microsoft.com/office/officeart/2005/8/layout/orgChart1"/>
    <dgm:cxn modelId="{A586DF98-323F-458C-9A71-A265F2988D02}" type="presParOf" srcId="{3EFE0774-0164-42F3-BA2A-CEA36EEC2B8A}" destId="{8941D795-EACC-4CF6-B905-F005DDA0120F}" srcOrd="1" destOrd="0" presId="urn:microsoft.com/office/officeart/2005/8/layout/orgChart1"/>
    <dgm:cxn modelId="{CF3D00A2-8A7B-45D8-91EE-A5AA11D1030A}" type="presParOf" srcId="{8941D795-EACC-4CF6-B905-F005DDA0120F}" destId="{3789E360-8521-488C-A4B9-9DE6E4E87805}" srcOrd="0" destOrd="0" presId="urn:microsoft.com/office/officeart/2005/8/layout/orgChart1"/>
    <dgm:cxn modelId="{F2A21E04-47F3-47E5-929F-D15226DB13F0}" type="presParOf" srcId="{3789E360-8521-488C-A4B9-9DE6E4E87805}" destId="{02B2B350-86F2-463E-925C-2AC6C76593FD}" srcOrd="0" destOrd="0" presId="urn:microsoft.com/office/officeart/2005/8/layout/orgChart1"/>
    <dgm:cxn modelId="{BACDAF3A-13A4-44B2-84DB-3814CD170C4B}" type="presParOf" srcId="{3789E360-8521-488C-A4B9-9DE6E4E87805}" destId="{E7D73CFF-71CE-4D94-90AE-AE4A1554EDD7}" srcOrd="1" destOrd="0" presId="urn:microsoft.com/office/officeart/2005/8/layout/orgChart1"/>
    <dgm:cxn modelId="{4FB46A37-31B0-4FE2-A9BD-2C743E4B5102}" type="presParOf" srcId="{8941D795-EACC-4CF6-B905-F005DDA0120F}" destId="{244C7C7F-F1BB-4F05-A243-A1475F99D3A6}" srcOrd="1" destOrd="0" presId="urn:microsoft.com/office/officeart/2005/8/layout/orgChart1"/>
    <dgm:cxn modelId="{4FC58A43-09AE-4AAB-8CBD-7BFA59F891A9}" type="presParOf" srcId="{8941D795-EACC-4CF6-B905-F005DDA0120F}" destId="{ECF40FC1-7772-42FD-A097-C4D72F957F9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CAED74F-55DD-472A-A552-9689A4CC7568}" type="doc">
      <dgm:prSet loTypeId="urn:microsoft.com/office/officeart/2008/layout/HorizontalMultiLevelHierarchy" loCatId="hierarchy" qsTypeId="urn:microsoft.com/office/officeart/2005/8/quickstyle/3d1" qsCatId="3D" csTypeId="urn:microsoft.com/office/officeart/2005/8/colors/accent2_5" csCatId="accent2" phldr="1"/>
      <dgm:spPr/>
      <dgm:t>
        <a:bodyPr/>
        <a:lstStyle/>
        <a:p>
          <a:endParaRPr lang="en-US"/>
        </a:p>
      </dgm:t>
    </dgm:pt>
    <dgm:pt modelId="{9C7F0CBF-DCA2-470B-91BD-2A345DD5FA67}">
      <dgm:prSet phldrT="[Text]" custT="1"/>
      <dgm:spPr/>
      <dgm:t>
        <a:bodyPr/>
        <a:lstStyle/>
        <a:p>
          <a:r>
            <a:rPr lang="en-US" sz="2800" b="1" dirty="0" err="1">
              <a:solidFill>
                <a:schemeClr val="tx1"/>
              </a:solidFill>
              <a:latin typeface="Times New Roman" panose="02020603050405020304" pitchFamily="18" charset="0"/>
              <a:cs typeface="Times New Roman" panose="02020603050405020304" pitchFamily="18" charset="0"/>
            </a:rPr>
            <a:t>Phân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tích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thẩm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mĩ</a:t>
          </a:r>
          <a:r>
            <a:rPr lang="vi-VN" sz="2800" b="1" i="1" dirty="0">
              <a:solidFill>
                <a:schemeClr val="tx1"/>
              </a:solidFill>
              <a:latin typeface="Times New Roman" panose="02020603050405020304" pitchFamily="18" charset="0"/>
              <a:cs typeface="Times New Roman" panose="02020603050405020304" pitchFamily="18" charset="0"/>
            </a:rPr>
            <a:t> </a:t>
          </a:r>
          <a:endParaRPr lang="en-US" sz="2800" b="1" dirty="0">
            <a:solidFill>
              <a:schemeClr val="tx1"/>
            </a:solidFill>
            <a:latin typeface="Times New Roman" panose="02020603050405020304" pitchFamily="18" charset="0"/>
            <a:cs typeface="Times New Roman" panose="02020603050405020304" pitchFamily="18" charset="0"/>
          </a:endParaRPr>
        </a:p>
      </dgm:t>
    </dgm:pt>
    <dgm:pt modelId="{4078BE14-B973-4F92-B649-D40443028BC8}" type="parTrans" cxnId="{0006D13A-E1C8-440D-892C-727BD1F6671E}">
      <dgm:prSet/>
      <dgm:spPr/>
      <dgm:t>
        <a:bodyPr/>
        <a:lstStyle/>
        <a:p>
          <a:endParaRPr lang="en-US"/>
        </a:p>
      </dgm:t>
    </dgm:pt>
    <dgm:pt modelId="{B1AB97A3-1B36-4FBC-8EAF-9F595B4C549E}" type="sibTrans" cxnId="{0006D13A-E1C8-440D-892C-727BD1F6671E}">
      <dgm:prSet/>
      <dgm:spPr/>
      <dgm:t>
        <a:bodyPr/>
        <a:lstStyle/>
        <a:p>
          <a:endParaRPr lang="en-US"/>
        </a:p>
      </dgm:t>
    </dgm:pt>
    <dgm:pt modelId="{452B6521-C571-4DA0-8AF7-BA5B794B65AE}">
      <dgm:prSet phldrT="[Text]" custT="1"/>
      <dgm:spPr/>
      <dgm:t>
        <a:bodyPr/>
        <a:lstStyle/>
        <a:p>
          <a:pPr algn="just"/>
          <a:r>
            <a:rPr lang="vi-VN" sz="2800" b="1" i="1" kern="1200" dirty="0">
              <a:solidFill>
                <a:schemeClr val="tx1"/>
              </a:solidFill>
              <a:latin typeface="Times New Roman" panose="02020603050405020304" pitchFamily="18" charset="0"/>
              <a:ea typeface="+mn-ea"/>
              <a:cs typeface="Times New Roman" panose="02020603050405020304" pitchFamily="18" charset="0"/>
            </a:rPr>
            <a:t>Mô tả được một số yếu tố, dấu hiệu của nguyên lí tạo hình ở sản phẩm, tác phẩm mĩ thuật trong thực hành, thảo luận và liên hệ </a:t>
          </a:r>
          <a:r>
            <a:rPr lang="en-US" sz="2800" b="1" i="1" kern="1200" dirty="0" err="1">
              <a:solidFill>
                <a:schemeClr val="tx1"/>
              </a:solidFill>
              <a:latin typeface="Times New Roman" panose="02020603050405020304" pitchFamily="18" charset="0"/>
              <a:ea typeface="+mn-ea"/>
              <a:cs typeface="Times New Roman" panose="02020603050405020304" pitchFamily="18" charset="0"/>
            </a:rPr>
            <a:t>thực</a:t>
          </a:r>
          <a:r>
            <a:rPr lang="en-US" sz="2800" b="1" i="1" kern="1200" dirty="0">
              <a:solidFill>
                <a:schemeClr val="tx1"/>
              </a:solidFill>
              <a:latin typeface="Times New Roman" panose="02020603050405020304" pitchFamily="18" charset="0"/>
              <a:ea typeface="+mn-ea"/>
              <a:cs typeface="Times New Roman" panose="02020603050405020304" pitchFamily="18" charset="0"/>
            </a:rPr>
            <a:t> </a:t>
          </a:r>
          <a:r>
            <a:rPr lang="en-US" sz="2800" b="1" i="1" kern="1200" dirty="0" err="1">
              <a:solidFill>
                <a:schemeClr val="tx1"/>
              </a:solidFill>
              <a:latin typeface="Times New Roman" panose="02020603050405020304" pitchFamily="18" charset="0"/>
              <a:ea typeface="+mn-ea"/>
              <a:cs typeface="Times New Roman" panose="02020603050405020304" pitchFamily="18" charset="0"/>
            </a:rPr>
            <a:t>tiễn</a:t>
          </a:r>
          <a:r>
            <a:rPr lang="en-US" sz="2800" b="1" i="1" kern="1200" dirty="0">
              <a:solidFill>
                <a:schemeClr val="tx1"/>
              </a:solidFill>
              <a:latin typeface="Times New Roman" panose="02020603050405020304" pitchFamily="18" charset="0"/>
              <a:ea typeface="+mn-ea"/>
              <a:cs typeface="Times New Roman" panose="02020603050405020304" pitchFamily="18" charset="0"/>
            </a:rPr>
            <a:t>.</a:t>
          </a:r>
        </a:p>
      </dgm:t>
    </dgm:pt>
    <dgm:pt modelId="{3809F8CD-91C4-434B-A301-9F1EB2CEDC1F}" type="parTrans" cxnId="{95F4E310-76E4-46D5-930E-6D3A5D0CDAC4}">
      <dgm:prSet/>
      <dgm:spPr/>
      <dgm:t>
        <a:bodyPr/>
        <a:lstStyle/>
        <a:p>
          <a:endParaRPr lang="en-US"/>
        </a:p>
      </dgm:t>
    </dgm:pt>
    <dgm:pt modelId="{5E09C5D3-F733-4447-B0D6-FE5188EBCB20}" type="sibTrans" cxnId="{95F4E310-76E4-46D5-930E-6D3A5D0CDAC4}">
      <dgm:prSet/>
      <dgm:spPr/>
      <dgm:t>
        <a:bodyPr/>
        <a:lstStyle/>
        <a:p>
          <a:endParaRPr lang="en-US"/>
        </a:p>
      </dgm:t>
    </dgm:pt>
    <dgm:pt modelId="{91755653-3BC4-452C-A5E4-1F41BABDD8F8}">
      <dgm:prSet custT="1"/>
      <dgm:spPr/>
      <dgm:t>
        <a:bodyPr/>
        <a:lstStyle/>
        <a:p>
          <a:pPr algn="just"/>
          <a:r>
            <a:rPr lang="en-US" sz="2800" b="1" i="1" dirty="0" err="1">
              <a:solidFill>
                <a:schemeClr val="tx1"/>
              </a:solidFill>
              <a:latin typeface="Times New Roman" panose="02020603050405020304" pitchFamily="18" charset="0"/>
              <a:cs typeface="Times New Roman" panose="02020603050405020304" pitchFamily="18" charset="0"/>
            </a:rPr>
            <a:t>Biết</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tìm</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hiểu</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tác</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giả</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sản</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phẩm</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tác</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phẩm</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mĩ</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thuật</a:t>
          </a:r>
          <a:r>
            <a:rPr lang="en-US" sz="2800" b="1" i="1" dirty="0">
              <a:solidFill>
                <a:schemeClr val="tx1"/>
              </a:solidFill>
              <a:latin typeface="Times New Roman" panose="02020603050405020304" pitchFamily="18" charset="0"/>
              <a:cs typeface="Times New Roman" panose="02020603050405020304" pitchFamily="18" charset="0"/>
            </a:rPr>
            <a:t>. </a:t>
          </a:r>
        </a:p>
      </dgm:t>
    </dgm:pt>
    <dgm:pt modelId="{9643CB6F-1D4F-4E78-9728-F9E514DD215A}" type="parTrans" cxnId="{A16E51FA-7C4A-47F8-8357-666C60BF8D6E}">
      <dgm:prSet/>
      <dgm:spPr/>
      <dgm:t>
        <a:bodyPr/>
        <a:lstStyle/>
        <a:p>
          <a:endParaRPr lang="en-US"/>
        </a:p>
      </dgm:t>
    </dgm:pt>
    <dgm:pt modelId="{7B23B242-710E-4F37-A15F-54D0124BABCB}" type="sibTrans" cxnId="{A16E51FA-7C4A-47F8-8357-666C60BF8D6E}">
      <dgm:prSet/>
      <dgm:spPr/>
      <dgm:t>
        <a:bodyPr/>
        <a:lstStyle/>
        <a:p>
          <a:endParaRPr lang="en-US"/>
        </a:p>
      </dgm:t>
    </dgm:pt>
    <dgm:pt modelId="{99DA3C61-2A4D-47FB-82B4-2FC552ED8F4D}">
      <dgm:prSet phldrT="[Text]" custT="1"/>
      <dgm:spPr/>
      <dgm:t>
        <a:bodyPr/>
        <a:lstStyle/>
        <a:p>
          <a:pPr algn="just"/>
          <a:r>
            <a:rPr lang="vi-VN" sz="2800" b="1" i="1" dirty="0">
              <a:solidFill>
                <a:schemeClr val="tx1"/>
              </a:solidFill>
              <a:latin typeface="Times New Roman" panose="02020603050405020304" pitchFamily="18" charset="0"/>
              <a:cs typeface="Times New Roman" panose="02020603050405020304" pitchFamily="18" charset="0"/>
            </a:rPr>
            <a:t>Chia sẻ được cảm nhận về đối tượng thẩm mĩ ở mức độ đơn giản. </a:t>
          </a:r>
          <a:endParaRPr lang="en-US" sz="2800" b="1" dirty="0">
            <a:solidFill>
              <a:schemeClr val="tx1"/>
            </a:solidFill>
            <a:latin typeface="Times New Roman" panose="02020603050405020304" pitchFamily="18" charset="0"/>
            <a:cs typeface="Times New Roman" panose="02020603050405020304" pitchFamily="18" charset="0"/>
          </a:endParaRPr>
        </a:p>
      </dgm:t>
    </dgm:pt>
    <dgm:pt modelId="{D60C1681-6052-4F8D-A478-3AD2FEADCE5C}" type="parTrans" cxnId="{35415935-C9A6-477F-BA74-ACB66D4588DB}">
      <dgm:prSet/>
      <dgm:spPr/>
      <dgm:t>
        <a:bodyPr/>
        <a:lstStyle/>
        <a:p>
          <a:endParaRPr lang="en-US"/>
        </a:p>
      </dgm:t>
    </dgm:pt>
    <dgm:pt modelId="{6C069E0F-73D1-442B-8FF1-404773044F3F}" type="sibTrans" cxnId="{35415935-C9A6-477F-BA74-ACB66D4588DB}">
      <dgm:prSet/>
      <dgm:spPr/>
      <dgm:t>
        <a:bodyPr/>
        <a:lstStyle/>
        <a:p>
          <a:endParaRPr lang="en-US"/>
        </a:p>
      </dgm:t>
    </dgm:pt>
    <dgm:pt modelId="{40E6F9FB-4E1B-40D9-82B7-6EA54F10B0BA}" type="pres">
      <dgm:prSet presAssocID="{CCAED74F-55DD-472A-A552-9689A4CC7568}" presName="Name0" presStyleCnt="0">
        <dgm:presLayoutVars>
          <dgm:chPref val="1"/>
          <dgm:dir/>
          <dgm:animOne val="branch"/>
          <dgm:animLvl val="lvl"/>
          <dgm:resizeHandles val="exact"/>
        </dgm:presLayoutVars>
      </dgm:prSet>
      <dgm:spPr/>
    </dgm:pt>
    <dgm:pt modelId="{D2130DE6-3D8A-4697-8A60-C846BE8D4E03}" type="pres">
      <dgm:prSet presAssocID="{9C7F0CBF-DCA2-470B-91BD-2A345DD5FA67}" presName="root1" presStyleCnt="0"/>
      <dgm:spPr/>
    </dgm:pt>
    <dgm:pt modelId="{CDC0D7D4-38BC-4515-9AF5-494EDDE01E46}" type="pres">
      <dgm:prSet presAssocID="{9C7F0CBF-DCA2-470B-91BD-2A345DD5FA67}" presName="LevelOneTextNode" presStyleLbl="node0" presStyleIdx="0" presStyleCnt="1" custScaleY="62184">
        <dgm:presLayoutVars>
          <dgm:chPref val="3"/>
        </dgm:presLayoutVars>
      </dgm:prSet>
      <dgm:spPr/>
    </dgm:pt>
    <dgm:pt modelId="{7D60E66B-9281-43F8-B8B5-5DF53542E5D0}" type="pres">
      <dgm:prSet presAssocID="{9C7F0CBF-DCA2-470B-91BD-2A345DD5FA67}" presName="level2hierChild" presStyleCnt="0"/>
      <dgm:spPr/>
    </dgm:pt>
    <dgm:pt modelId="{1E689EE0-E98E-4CBA-8FE9-FE4238F702BC}" type="pres">
      <dgm:prSet presAssocID="{D60C1681-6052-4F8D-A478-3AD2FEADCE5C}" presName="conn2-1" presStyleLbl="parChTrans1D2" presStyleIdx="0" presStyleCnt="3"/>
      <dgm:spPr/>
    </dgm:pt>
    <dgm:pt modelId="{A4A311B9-0DE5-4173-AA86-4AD4983A6004}" type="pres">
      <dgm:prSet presAssocID="{D60C1681-6052-4F8D-A478-3AD2FEADCE5C}" presName="connTx" presStyleLbl="parChTrans1D2" presStyleIdx="0" presStyleCnt="3"/>
      <dgm:spPr/>
    </dgm:pt>
    <dgm:pt modelId="{DB51E673-0817-44A5-A5C4-C0AC297D76FA}" type="pres">
      <dgm:prSet presAssocID="{99DA3C61-2A4D-47FB-82B4-2FC552ED8F4D}" presName="root2" presStyleCnt="0"/>
      <dgm:spPr/>
    </dgm:pt>
    <dgm:pt modelId="{7E6BB2D2-CC6F-4A07-8F3D-522BE646908A}" type="pres">
      <dgm:prSet presAssocID="{99DA3C61-2A4D-47FB-82B4-2FC552ED8F4D}" presName="LevelTwoTextNode" presStyleLbl="node2" presStyleIdx="0" presStyleCnt="3" custScaleX="233182">
        <dgm:presLayoutVars>
          <dgm:chPref val="3"/>
        </dgm:presLayoutVars>
      </dgm:prSet>
      <dgm:spPr/>
    </dgm:pt>
    <dgm:pt modelId="{7D10A1BA-6AA4-44BC-B618-3EB09C744C84}" type="pres">
      <dgm:prSet presAssocID="{99DA3C61-2A4D-47FB-82B4-2FC552ED8F4D}" presName="level3hierChild" presStyleCnt="0"/>
      <dgm:spPr/>
    </dgm:pt>
    <dgm:pt modelId="{4A05FE7C-1741-4C6B-AB77-B257826C06CB}" type="pres">
      <dgm:prSet presAssocID="{9643CB6F-1D4F-4E78-9728-F9E514DD215A}" presName="conn2-1" presStyleLbl="parChTrans1D2" presStyleIdx="1" presStyleCnt="3"/>
      <dgm:spPr/>
    </dgm:pt>
    <dgm:pt modelId="{463F198E-489D-4864-91C3-B26742EB4ED7}" type="pres">
      <dgm:prSet presAssocID="{9643CB6F-1D4F-4E78-9728-F9E514DD215A}" presName="connTx" presStyleLbl="parChTrans1D2" presStyleIdx="1" presStyleCnt="3"/>
      <dgm:spPr/>
    </dgm:pt>
    <dgm:pt modelId="{C0FCC90A-586E-4307-B753-0DFFAFD504BD}" type="pres">
      <dgm:prSet presAssocID="{91755653-3BC4-452C-A5E4-1F41BABDD8F8}" presName="root2" presStyleCnt="0"/>
      <dgm:spPr/>
    </dgm:pt>
    <dgm:pt modelId="{27662021-C170-419B-9F84-6A98190865AC}" type="pres">
      <dgm:prSet presAssocID="{91755653-3BC4-452C-A5E4-1F41BABDD8F8}" presName="LevelTwoTextNode" presStyleLbl="node2" presStyleIdx="1" presStyleCnt="3" custScaleX="233784">
        <dgm:presLayoutVars>
          <dgm:chPref val="3"/>
        </dgm:presLayoutVars>
      </dgm:prSet>
      <dgm:spPr/>
    </dgm:pt>
    <dgm:pt modelId="{810E6788-49FE-4FBA-891F-C0195123DFCB}" type="pres">
      <dgm:prSet presAssocID="{91755653-3BC4-452C-A5E4-1F41BABDD8F8}" presName="level3hierChild" presStyleCnt="0"/>
      <dgm:spPr/>
    </dgm:pt>
    <dgm:pt modelId="{FF7F8245-409D-4965-B9F1-EFACF0D46E0E}" type="pres">
      <dgm:prSet presAssocID="{3809F8CD-91C4-434B-A301-9F1EB2CEDC1F}" presName="conn2-1" presStyleLbl="parChTrans1D2" presStyleIdx="2" presStyleCnt="3"/>
      <dgm:spPr/>
    </dgm:pt>
    <dgm:pt modelId="{DC92D09B-19CC-4257-9D51-5E92EDC06730}" type="pres">
      <dgm:prSet presAssocID="{3809F8CD-91C4-434B-A301-9F1EB2CEDC1F}" presName="connTx" presStyleLbl="parChTrans1D2" presStyleIdx="2" presStyleCnt="3"/>
      <dgm:spPr/>
    </dgm:pt>
    <dgm:pt modelId="{CC97CDAB-AF60-47AE-8F77-77D65CCD3ACC}" type="pres">
      <dgm:prSet presAssocID="{452B6521-C571-4DA0-8AF7-BA5B794B65AE}" presName="root2" presStyleCnt="0"/>
      <dgm:spPr/>
    </dgm:pt>
    <dgm:pt modelId="{06F1E8D9-001A-4ACB-9BF6-C046FC3B7119}" type="pres">
      <dgm:prSet presAssocID="{452B6521-C571-4DA0-8AF7-BA5B794B65AE}" presName="LevelTwoTextNode" presStyleLbl="node2" presStyleIdx="2" presStyleCnt="3" custScaleX="233120" custScaleY="134313" custLinFactNeighborY="15820">
        <dgm:presLayoutVars>
          <dgm:chPref val="3"/>
        </dgm:presLayoutVars>
      </dgm:prSet>
      <dgm:spPr/>
    </dgm:pt>
    <dgm:pt modelId="{6C9C99BA-57C7-4069-81A1-AF99D8F6301F}" type="pres">
      <dgm:prSet presAssocID="{452B6521-C571-4DA0-8AF7-BA5B794B65AE}" presName="level3hierChild" presStyleCnt="0"/>
      <dgm:spPr/>
    </dgm:pt>
  </dgm:ptLst>
  <dgm:cxnLst>
    <dgm:cxn modelId="{95F4E310-76E4-46D5-930E-6D3A5D0CDAC4}" srcId="{9C7F0CBF-DCA2-470B-91BD-2A345DD5FA67}" destId="{452B6521-C571-4DA0-8AF7-BA5B794B65AE}" srcOrd="2" destOrd="0" parTransId="{3809F8CD-91C4-434B-A301-9F1EB2CEDC1F}" sibTransId="{5E09C5D3-F733-4447-B0D6-FE5188EBCB20}"/>
    <dgm:cxn modelId="{B74F8D20-1FE7-4D72-93A0-2720525FCB4C}" type="presOf" srcId="{3809F8CD-91C4-434B-A301-9F1EB2CEDC1F}" destId="{DC92D09B-19CC-4257-9D51-5E92EDC06730}" srcOrd="1" destOrd="0" presId="urn:microsoft.com/office/officeart/2008/layout/HorizontalMultiLevelHierarchy"/>
    <dgm:cxn modelId="{35415935-C9A6-477F-BA74-ACB66D4588DB}" srcId="{9C7F0CBF-DCA2-470B-91BD-2A345DD5FA67}" destId="{99DA3C61-2A4D-47FB-82B4-2FC552ED8F4D}" srcOrd="0" destOrd="0" parTransId="{D60C1681-6052-4F8D-A478-3AD2FEADCE5C}" sibTransId="{6C069E0F-73D1-442B-8FF1-404773044F3F}"/>
    <dgm:cxn modelId="{0006D13A-E1C8-440D-892C-727BD1F6671E}" srcId="{CCAED74F-55DD-472A-A552-9689A4CC7568}" destId="{9C7F0CBF-DCA2-470B-91BD-2A345DD5FA67}" srcOrd="0" destOrd="0" parTransId="{4078BE14-B973-4F92-B649-D40443028BC8}" sibTransId="{B1AB97A3-1B36-4FBC-8EAF-9F595B4C549E}"/>
    <dgm:cxn modelId="{ABFEC860-99FF-4ED3-A9B8-CE2C83E077C5}" type="presOf" srcId="{99DA3C61-2A4D-47FB-82B4-2FC552ED8F4D}" destId="{7E6BB2D2-CC6F-4A07-8F3D-522BE646908A}" srcOrd="0" destOrd="0" presId="urn:microsoft.com/office/officeart/2008/layout/HorizontalMultiLevelHierarchy"/>
    <dgm:cxn modelId="{0E423C48-F0CC-41E6-820B-A69E0A174FCB}" type="presOf" srcId="{91755653-3BC4-452C-A5E4-1F41BABDD8F8}" destId="{27662021-C170-419B-9F84-6A98190865AC}" srcOrd="0" destOrd="0" presId="urn:microsoft.com/office/officeart/2008/layout/HorizontalMultiLevelHierarchy"/>
    <dgm:cxn modelId="{7485CD6F-C33A-4C2C-9954-F9C2A852F33B}" type="presOf" srcId="{3809F8CD-91C4-434B-A301-9F1EB2CEDC1F}" destId="{FF7F8245-409D-4965-B9F1-EFACF0D46E0E}" srcOrd="0" destOrd="0" presId="urn:microsoft.com/office/officeart/2008/layout/HorizontalMultiLevelHierarchy"/>
    <dgm:cxn modelId="{320CE592-B997-493A-9509-285C79DAC78E}" type="presOf" srcId="{9643CB6F-1D4F-4E78-9728-F9E514DD215A}" destId="{463F198E-489D-4864-91C3-B26742EB4ED7}" srcOrd="1" destOrd="0" presId="urn:microsoft.com/office/officeart/2008/layout/HorizontalMultiLevelHierarchy"/>
    <dgm:cxn modelId="{25872DA4-EC69-45BC-A63D-944C8372EDAA}" type="presOf" srcId="{9643CB6F-1D4F-4E78-9728-F9E514DD215A}" destId="{4A05FE7C-1741-4C6B-AB77-B257826C06CB}" srcOrd="0" destOrd="0" presId="urn:microsoft.com/office/officeart/2008/layout/HorizontalMultiLevelHierarchy"/>
    <dgm:cxn modelId="{C618CFAA-0EC7-4118-8C94-8313D28C3DB7}" type="presOf" srcId="{CCAED74F-55DD-472A-A552-9689A4CC7568}" destId="{40E6F9FB-4E1B-40D9-82B7-6EA54F10B0BA}" srcOrd="0" destOrd="0" presId="urn:microsoft.com/office/officeart/2008/layout/HorizontalMultiLevelHierarchy"/>
    <dgm:cxn modelId="{F5CB61B9-3611-4139-95AF-40D90F69D129}" type="presOf" srcId="{D60C1681-6052-4F8D-A478-3AD2FEADCE5C}" destId="{A4A311B9-0DE5-4173-AA86-4AD4983A6004}" srcOrd="1" destOrd="0" presId="urn:microsoft.com/office/officeart/2008/layout/HorizontalMultiLevelHierarchy"/>
    <dgm:cxn modelId="{4E409EDC-DB49-4D5F-BEE0-26DCCAC3F0EF}" type="presOf" srcId="{9C7F0CBF-DCA2-470B-91BD-2A345DD5FA67}" destId="{CDC0D7D4-38BC-4515-9AF5-494EDDE01E46}" srcOrd="0" destOrd="0" presId="urn:microsoft.com/office/officeart/2008/layout/HorizontalMultiLevelHierarchy"/>
    <dgm:cxn modelId="{15A2E1F3-7532-45CD-AF8B-5244A89AED45}" type="presOf" srcId="{452B6521-C571-4DA0-8AF7-BA5B794B65AE}" destId="{06F1E8D9-001A-4ACB-9BF6-C046FC3B7119}" srcOrd="0" destOrd="0" presId="urn:microsoft.com/office/officeart/2008/layout/HorizontalMultiLevelHierarchy"/>
    <dgm:cxn modelId="{7F069FF8-B092-42F7-958C-8E8641CF5E84}" type="presOf" srcId="{D60C1681-6052-4F8D-A478-3AD2FEADCE5C}" destId="{1E689EE0-E98E-4CBA-8FE9-FE4238F702BC}" srcOrd="0" destOrd="0" presId="urn:microsoft.com/office/officeart/2008/layout/HorizontalMultiLevelHierarchy"/>
    <dgm:cxn modelId="{A16E51FA-7C4A-47F8-8357-666C60BF8D6E}" srcId="{9C7F0CBF-DCA2-470B-91BD-2A345DD5FA67}" destId="{91755653-3BC4-452C-A5E4-1F41BABDD8F8}" srcOrd="1" destOrd="0" parTransId="{9643CB6F-1D4F-4E78-9728-F9E514DD215A}" sibTransId="{7B23B242-710E-4F37-A15F-54D0124BABCB}"/>
    <dgm:cxn modelId="{649EBBEC-AAC2-4977-9149-79FE0908C28B}" type="presParOf" srcId="{40E6F9FB-4E1B-40D9-82B7-6EA54F10B0BA}" destId="{D2130DE6-3D8A-4697-8A60-C846BE8D4E03}" srcOrd="0" destOrd="0" presId="urn:microsoft.com/office/officeart/2008/layout/HorizontalMultiLevelHierarchy"/>
    <dgm:cxn modelId="{29275AC6-9DDD-49DF-B2EF-01C5A39DC8BF}" type="presParOf" srcId="{D2130DE6-3D8A-4697-8A60-C846BE8D4E03}" destId="{CDC0D7D4-38BC-4515-9AF5-494EDDE01E46}" srcOrd="0" destOrd="0" presId="urn:microsoft.com/office/officeart/2008/layout/HorizontalMultiLevelHierarchy"/>
    <dgm:cxn modelId="{5B2AACC2-12AE-4408-849A-1F7AA695A327}" type="presParOf" srcId="{D2130DE6-3D8A-4697-8A60-C846BE8D4E03}" destId="{7D60E66B-9281-43F8-B8B5-5DF53542E5D0}" srcOrd="1" destOrd="0" presId="urn:microsoft.com/office/officeart/2008/layout/HorizontalMultiLevelHierarchy"/>
    <dgm:cxn modelId="{8417344A-8B25-430D-B20B-963ECEB5FB8B}" type="presParOf" srcId="{7D60E66B-9281-43F8-B8B5-5DF53542E5D0}" destId="{1E689EE0-E98E-4CBA-8FE9-FE4238F702BC}" srcOrd="0" destOrd="0" presId="urn:microsoft.com/office/officeart/2008/layout/HorizontalMultiLevelHierarchy"/>
    <dgm:cxn modelId="{61794BA7-3E36-4BBB-B1CA-0C4069068E17}" type="presParOf" srcId="{1E689EE0-E98E-4CBA-8FE9-FE4238F702BC}" destId="{A4A311B9-0DE5-4173-AA86-4AD4983A6004}" srcOrd="0" destOrd="0" presId="urn:microsoft.com/office/officeart/2008/layout/HorizontalMultiLevelHierarchy"/>
    <dgm:cxn modelId="{F0C7E05F-A0EF-4DAD-8276-1BE18B9E6420}" type="presParOf" srcId="{7D60E66B-9281-43F8-B8B5-5DF53542E5D0}" destId="{DB51E673-0817-44A5-A5C4-C0AC297D76FA}" srcOrd="1" destOrd="0" presId="urn:microsoft.com/office/officeart/2008/layout/HorizontalMultiLevelHierarchy"/>
    <dgm:cxn modelId="{4258EE38-7205-43F7-8384-029A806A0278}" type="presParOf" srcId="{DB51E673-0817-44A5-A5C4-C0AC297D76FA}" destId="{7E6BB2D2-CC6F-4A07-8F3D-522BE646908A}" srcOrd="0" destOrd="0" presId="urn:microsoft.com/office/officeart/2008/layout/HorizontalMultiLevelHierarchy"/>
    <dgm:cxn modelId="{FFA04D8D-2EEC-45FF-9F76-07EA7C734B7A}" type="presParOf" srcId="{DB51E673-0817-44A5-A5C4-C0AC297D76FA}" destId="{7D10A1BA-6AA4-44BC-B618-3EB09C744C84}" srcOrd="1" destOrd="0" presId="urn:microsoft.com/office/officeart/2008/layout/HorizontalMultiLevelHierarchy"/>
    <dgm:cxn modelId="{E29041E5-7856-4000-9A4B-DD816B7624DA}" type="presParOf" srcId="{7D60E66B-9281-43F8-B8B5-5DF53542E5D0}" destId="{4A05FE7C-1741-4C6B-AB77-B257826C06CB}" srcOrd="2" destOrd="0" presId="urn:microsoft.com/office/officeart/2008/layout/HorizontalMultiLevelHierarchy"/>
    <dgm:cxn modelId="{91121FF9-0B34-44AB-98A0-EA5BDE4C0ACA}" type="presParOf" srcId="{4A05FE7C-1741-4C6B-AB77-B257826C06CB}" destId="{463F198E-489D-4864-91C3-B26742EB4ED7}" srcOrd="0" destOrd="0" presId="urn:microsoft.com/office/officeart/2008/layout/HorizontalMultiLevelHierarchy"/>
    <dgm:cxn modelId="{B1A07EEF-E908-43D7-9675-70E9D0EC2DD5}" type="presParOf" srcId="{7D60E66B-9281-43F8-B8B5-5DF53542E5D0}" destId="{C0FCC90A-586E-4307-B753-0DFFAFD504BD}" srcOrd="3" destOrd="0" presId="urn:microsoft.com/office/officeart/2008/layout/HorizontalMultiLevelHierarchy"/>
    <dgm:cxn modelId="{A5CDCAD2-0581-44DE-BBF9-AEEA4FA37F0B}" type="presParOf" srcId="{C0FCC90A-586E-4307-B753-0DFFAFD504BD}" destId="{27662021-C170-419B-9F84-6A98190865AC}" srcOrd="0" destOrd="0" presId="urn:microsoft.com/office/officeart/2008/layout/HorizontalMultiLevelHierarchy"/>
    <dgm:cxn modelId="{6ADD45C2-2464-45A5-8BEF-A4CF29FBFE95}" type="presParOf" srcId="{C0FCC90A-586E-4307-B753-0DFFAFD504BD}" destId="{810E6788-49FE-4FBA-891F-C0195123DFCB}" srcOrd="1" destOrd="0" presId="urn:microsoft.com/office/officeart/2008/layout/HorizontalMultiLevelHierarchy"/>
    <dgm:cxn modelId="{221E066D-E219-4FBE-94BE-5D7D0E136D9F}" type="presParOf" srcId="{7D60E66B-9281-43F8-B8B5-5DF53542E5D0}" destId="{FF7F8245-409D-4965-B9F1-EFACF0D46E0E}" srcOrd="4" destOrd="0" presId="urn:microsoft.com/office/officeart/2008/layout/HorizontalMultiLevelHierarchy"/>
    <dgm:cxn modelId="{1E1E0E7F-CE9E-4A09-9B7A-7A91F9FF5F0A}" type="presParOf" srcId="{FF7F8245-409D-4965-B9F1-EFACF0D46E0E}" destId="{DC92D09B-19CC-4257-9D51-5E92EDC06730}" srcOrd="0" destOrd="0" presId="urn:microsoft.com/office/officeart/2008/layout/HorizontalMultiLevelHierarchy"/>
    <dgm:cxn modelId="{5D01D23D-08DC-448D-9F0D-4DEF7AC6C757}" type="presParOf" srcId="{7D60E66B-9281-43F8-B8B5-5DF53542E5D0}" destId="{CC97CDAB-AF60-47AE-8F77-77D65CCD3ACC}" srcOrd="5" destOrd="0" presId="urn:microsoft.com/office/officeart/2008/layout/HorizontalMultiLevelHierarchy"/>
    <dgm:cxn modelId="{4BCB840A-6603-4D55-9E1D-5D0F8CA71DC6}" type="presParOf" srcId="{CC97CDAB-AF60-47AE-8F77-77D65CCD3ACC}" destId="{06F1E8D9-001A-4ACB-9BF6-C046FC3B7119}" srcOrd="0" destOrd="0" presId="urn:microsoft.com/office/officeart/2008/layout/HorizontalMultiLevelHierarchy"/>
    <dgm:cxn modelId="{0778C9DA-DD34-4E4B-B481-F4675D0BE3B3}" type="presParOf" srcId="{CC97CDAB-AF60-47AE-8F77-77D65CCD3ACC}" destId="{6C9C99BA-57C7-4069-81A1-AF99D8F6301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CAED74F-55DD-472A-A552-9689A4CC7568}" type="doc">
      <dgm:prSet loTypeId="urn:microsoft.com/office/officeart/2008/layout/HorizontalMultiLevelHierarchy" loCatId="hierarchy" qsTypeId="urn:microsoft.com/office/officeart/2005/8/quickstyle/3d1" qsCatId="3D" csTypeId="urn:microsoft.com/office/officeart/2005/8/colors/accent2_5" csCatId="accent2" phldr="1"/>
      <dgm:spPr/>
      <dgm:t>
        <a:bodyPr/>
        <a:lstStyle/>
        <a:p>
          <a:endParaRPr lang="en-US"/>
        </a:p>
      </dgm:t>
    </dgm:pt>
    <dgm:pt modelId="{9C7F0CBF-DCA2-470B-91BD-2A345DD5FA67}">
      <dgm:prSet phldrT="[Text]" custT="1"/>
      <dgm:spPr/>
      <dgm:t>
        <a:bodyPr/>
        <a:lstStyle/>
        <a:p>
          <a:r>
            <a:rPr lang="en-US" sz="2800" b="1" dirty="0" err="1">
              <a:solidFill>
                <a:schemeClr val="tx1"/>
              </a:solidFill>
              <a:latin typeface="Times New Roman" panose="02020603050405020304" pitchFamily="18" charset="0"/>
              <a:cs typeface="Times New Roman" panose="02020603050405020304" pitchFamily="18" charset="0"/>
            </a:rPr>
            <a:t>Đánh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giá</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thẩm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mĩ</a:t>
          </a:r>
          <a:endParaRPr lang="en-US" sz="2800" b="1" dirty="0">
            <a:solidFill>
              <a:schemeClr val="tx1"/>
            </a:solidFill>
            <a:latin typeface="Times New Roman" panose="02020603050405020304" pitchFamily="18" charset="0"/>
            <a:cs typeface="Times New Roman" panose="02020603050405020304" pitchFamily="18" charset="0"/>
          </a:endParaRPr>
        </a:p>
      </dgm:t>
    </dgm:pt>
    <dgm:pt modelId="{4078BE14-B973-4F92-B649-D40443028BC8}" type="parTrans" cxnId="{0006D13A-E1C8-440D-892C-727BD1F6671E}">
      <dgm:prSet/>
      <dgm:spPr/>
      <dgm:t>
        <a:bodyPr/>
        <a:lstStyle/>
        <a:p>
          <a:endParaRPr lang="en-US"/>
        </a:p>
      </dgm:t>
    </dgm:pt>
    <dgm:pt modelId="{B1AB97A3-1B36-4FBC-8EAF-9F595B4C549E}" type="sibTrans" cxnId="{0006D13A-E1C8-440D-892C-727BD1F6671E}">
      <dgm:prSet/>
      <dgm:spPr/>
      <dgm:t>
        <a:bodyPr/>
        <a:lstStyle/>
        <a:p>
          <a:endParaRPr lang="en-US"/>
        </a:p>
      </dgm:t>
    </dgm:pt>
    <dgm:pt modelId="{91755653-3BC4-452C-A5E4-1F41BABDD8F8}">
      <dgm:prSet custT="1"/>
      <dgm:spPr/>
      <dgm:t>
        <a:bodyPr/>
        <a:lstStyle/>
        <a:p>
          <a:pPr algn="just"/>
          <a:r>
            <a:rPr lang="vi-VN" sz="2800" b="1" i="1" dirty="0">
              <a:solidFill>
                <a:schemeClr val="tx1"/>
              </a:solidFill>
              <a:latin typeface="Times New Roman" panose="02020603050405020304" pitchFamily="18" charset="0"/>
              <a:cs typeface="Times New Roman" panose="02020603050405020304" pitchFamily="18" charset="0"/>
            </a:rPr>
            <a:t>Bước đầu học hỏi được kinh nghiệm thực hành sáng tạo thông qua đánh giá đối tượng thẩm mĩ. </a:t>
          </a:r>
          <a:endParaRPr lang="en-US" sz="2800" b="1" i="1" dirty="0">
            <a:solidFill>
              <a:schemeClr val="tx1"/>
            </a:solidFill>
            <a:latin typeface="Times New Roman" panose="02020603050405020304" pitchFamily="18" charset="0"/>
            <a:cs typeface="Times New Roman" panose="02020603050405020304" pitchFamily="18" charset="0"/>
          </a:endParaRPr>
        </a:p>
      </dgm:t>
    </dgm:pt>
    <dgm:pt modelId="{9643CB6F-1D4F-4E78-9728-F9E514DD215A}" type="parTrans" cxnId="{A16E51FA-7C4A-47F8-8357-666C60BF8D6E}">
      <dgm:prSet/>
      <dgm:spPr/>
      <dgm:t>
        <a:bodyPr/>
        <a:lstStyle/>
        <a:p>
          <a:endParaRPr lang="en-US"/>
        </a:p>
      </dgm:t>
    </dgm:pt>
    <dgm:pt modelId="{7B23B242-710E-4F37-A15F-54D0124BABCB}" type="sibTrans" cxnId="{A16E51FA-7C4A-47F8-8357-666C60BF8D6E}">
      <dgm:prSet/>
      <dgm:spPr/>
      <dgm:t>
        <a:bodyPr/>
        <a:lstStyle/>
        <a:p>
          <a:endParaRPr lang="en-US"/>
        </a:p>
      </dgm:t>
    </dgm:pt>
    <dgm:pt modelId="{99DA3C61-2A4D-47FB-82B4-2FC552ED8F4D}">
      <dgm:prSet phldrT="[Text]" custT="1"/>
      <dgm:spPr/>
      <dgm:t>
        <a:bodyPr/>
        <a:lstStyle/>
        <a:p>
          <a:pPr algn="just"/>
          <a:r>
            <a:rPr lang="vi-VN" sz="2800" b="1" i="1">
              <a:solidFill>
                <a:schemeClr val="tx1"/>
              </a:solidFill>
              <a:latin typeface="Times New Roman" panose="02020603050405020304" pitchFamily="18" charset="0"/>
              <a:cs typeface="Times New Roman" panose="02020603050405020304" pitchFamily="18" charset="0"/>
            </a:rPr>
            <a:t>Bước đầu đánh giá được đối tượng thẩm mĩ thông qua một số yếu tố và nguyên lí tạo hình. </a:t>
          </a:r>
          <a:endParaRPr lang="en-US" sz="2800" b="1" dirty="0">
            <a:solidFill>
              <a:schemeClr val="tx1"/>
            </a:solidFill>
            <a:latin typeface="Times New Roman" panose="02020603050405020304" pitchFamily="18" charset="0"/>
            <a:cs typeface="Times New Roman" panose="02020603050405020304" pitchFamily="18" charset="0"/>
          </a:endParaRPr>
        </a:p>
      </dgm:t>
    </dgm:pt>
    <dgm:pt modelId="{D60C1681-6052-4F8D-A478-3AD2FEADCE5C}" type="parTrans" cxnId="{35415935-C9A6-477F-BA74-ACB66D4588DB}">
      <dgm:prSet/>
      <dgm:spPr/>
      <dgm:t>
        <a:bodyPr/>
        <a:lstStyle/>
        <a:p>
          <a:endParaRPr lang="en-US"/>
        </a:p>
      </dgm:t>
    </dgm:pt>
    <dgm:pt modelId="{6C069E0F-73D1-442B-8FF1-404773044F3F}" type="sibTrans" cxnId="{35415935-C9A6-477F-BA74-ACB66D4588DB}">
      <dgm:prSet/>
      <dgm:spPr/>
      <dgm:t>
        <a:bodyPr/>
        <a:lstStyle/>
        <a:p>
          <a:endParaRPr lang="en-US"/>
        </a:p>
      </dgm:t>
    </dgm:pt>
    <dgm:pt modelId="{40E6F9FB-4E1B-40D9-82B7-6EA54F10B0BA}" type="pres">
      <dgm:prSet presAssocID="{CCAED74F-55DD-472A-A552-9689A4CC7568}" presName="Name0" presStyleCnt="0">
        <dgm:presLayoutVars>
          <dgm:chPref val="1"/>
          <dgm:dir/>
          <dgm:animOne val="branch"/>
          <dgm:animLvl val="lvl"/>
          <dgm:resizeHandles val="exact"/>
        </dgm:presLayoutVars>
      </dgm:prSet>
      <dgm:spPr/>
    </dgm:pt>
    <dgm:pt modelId="{D2130DE6-3D8A-4697-8A60-C846BE8D4E03}" type="pres">
      <dgm:prSet presAssocID="{9C7F0CBF-DCA2-470B-91BD-2A345DD5FA67}" presName="root1" presStyleCnt="0"/>
      <dgm:spPr/>
    </dgm:pt>
    <dgm:pt modelId="{CDC0D7D4-38BC-4515-9AF5-494EDDE01E46}" type="pres">
      <dgm:prSet presAssocID="{9C7F0CBF-DCA2-470B-91BD-2A345DD5FA67}" presName="LevelOneTextNode" presStyleLbl="node0" presStyleIdx="0" presStyleCnt="1" custScaleY="62184">
        <dgm:presLayoutVars>
          <dgm:chPref val="3"/>
        </dgm:presLayoutVars>
      </dgm:prSet>
      <dgm:spPr/>
    </dgm:pt>
    <dgm:pt modelId="{7D60E66B-9281-43F8-B8B5-5DF53542E5D0}" type="pres">
      <dgm:prSet presAssocID="{9C7F0CBF-DCA2-470B-91BD-2A345DD5FA67}" presName="level2hierChild" presStyleCnt="0"/>
      <dgm:spPr/>
    </dgm:pt>
    <dgm:pt modelId="{1E689EE0-E98E-4CBA-8FE9-FE4238F702BC}" type="pres">
      <dgm:prSet presAssocID="{D60C1681-6052-4F8D-A478-3AD2FEADCE5C}" presName="conn2-1" presStyleLbl="parChTrans1D2" presStyleIdx="0" presStyleCnt="2"/>
      <dgm:spPr/>
    </dgm:pt>
    <dgm:pt modelId="{A4A311B9-0DE5-4173-AA86-4AD4983A6004}" type="pres">
      <dgm:prSet presAssocID="{D60C1681-6052-4F8D-A478-3AD2FEADCE5C}" presName="connTx" presStyleLbl="parChTrans1D2" presStyleIdx="0" presStyleCnt="2"/>
      <dgm:spPr/>
    </dgm:pt>
    <dgm:pt modelId="{DB51E673-0817-44A5-A5C4-C0AC297D76FA}" type="pres">
      <dgm:prSet presAssocID="{99DA3C61-2A4D-47FB-82B4-2FC552ED8F4D}" presName="root2" presStyleCnt="0"/>
      <dgm:spPr/>
    </dgm:pt>
    <dgm:pt modelId="{7E6BB2D2-CC6F-4A07-8F3D-522BE646908A}" type="pres">
      <dgm:prSet presAssocID="{99DA3C61-2A4D-47FB-82B4-2FC552ED8F4D}" presName="LevelTwoTextNode" presStyleLbl="node2" presStyleIdx="0" presStyleCnt="2" custScaleX="233182">
        <dgm:presLayoutVars>
          <dgm:chPref val="3"/>
        </dgm:presLayoutVars>
      </dgm:prSet>
      <dgm:spPr/>
    </dgm:pt>
    <dgm:pt modelId="{7D10A1BA-6AA4-44BC-B618-3EB09C744C84}" type="pres">
      <dgm:prSet presAssocID="{99DA3C61-2A4D-47FB-82B4-2FC552ED8F4D}" presName="level3hierChild" presStyleCnt="0"/>
      <dgm:spPr/>
    </dgm:pt>
    <dgm:pt modelId="{4A05FE7C-1741-4C6B-AB77-B257826C06CB}" type="pres">
      <dgm:prSet presAssocID="{9643CB6F-1D4F-4E78-9728-F9E514DD215A}" presName="conn2-1" presStyleLbl="parChTrans1D2" presStyleIdx="1" presStyleCnt="2"/>
      <dgm:spPr/>
    </dgm:pt>
    <dgm:pt modelId="{463F198E-489D-4864-91C3-B26742EB4ED7}" type="pres">
      <dgm:prSet presAssocID="{9643CB6F-1D4F-4E78-9728-F9E514DD215A}" presName="connTx" presStyleLbl="parChTrans1D2" presStyleIdx="1" presStyleCnt="2"/>
      <dgm:spPr/>
    </dgm:pt>
    <dgm:pt modelId="{C0FCC90A-586E-4307-B753-0DFFAFD504BD}" type="pres">
      <dgm:prSet presAssocID="{91755653-3BC4-452C-A5E4-1F41BABDD8F8}" presName="root2" presStyleCnt="0"/>
      <dgm:spPr/>
    </dgm:pt>
    <dgm:pt modelId="{27662021-C170-419B-9F84-6A98190865AC}" type="pres">
      <dgm:prSet presAssocID="{91755653-3BC4-452C-A5E4-1F41BABDD8F8}" presName="LevelTwoTextNode" presStyleLbl="node2" presStyleIdx="1" presStyleCnt="2" custScaleX="233784">
        <dgm:presLayoutVars>
          <dgm:chPref val="3"/>
        </dgm:presLayoutVars>
      </dgm:prSet>
      <dgm:spPr/>
    </dgm:pt>
    <dgm:pt modelId="{810E6788-49FE-4FBA-891F-C0195123DFCB}" type="pres">
      <dgm:prSet presAssocID="{91755653-3BC4-452C-A5E4-1F41BABDD8F8}" presName="level3hierChild" presStyleCnt="0"/>
      <dgm:spPr/>
    </dgm:pt>
  </dgm:ptLst>
  <dgm:cxnLst>
    <dgm:cxn modelId="{35415935-C9A6-477F-BA74-ACB66D4588DB}" srcId="{9C7F0CBF-DCA2-470B-91BD-2A345DD5FA67}" destId="{99DA3C61-2A4D-47FB-82B4-2FC552ED8F4D}" srcOrd="0" destOrd="0" parTransId="{D60C1681-6052-4F8D-A478-3AD2FEADCE5C}" sibTransId="{6C069E0F-73D1-442B-8FF1-404773044F3F}"/>
    <dgm:cxn modelId="{0006D13A-E1C8-440D-892C-727BD1F6671E}" srcId="{CCAED74F-55DD-472A-A552-9689A4CC7568}" destId="{9C7F0CBF-DCA2-470B-91BD-2A345DD5FA67}" srcOrd="0" destOrd="0" parTransId="{4078BE14-B973-4F92-B649-D40443028BC8}" sibTransId="{B1AB97A3-1B36-4FBC-8EAF-9F595B4C549E}"/>
    <dgm:cxn modelId="{ABFEC860-99FF-4ED3-A9B8-CE2C83E077C5}" type="presOf" srcId="{99DA3C61-2A4D-47FB-82B4-2FC552ED8F4D}" destId="{7E6BB2D2-CC6F-4A07-8F3D-522BE646908A}" srcOrd="0" destOrd="0" presId="urn:microsoft.com/office/officeart/2008/layout/HorizontalMultiLevelHierarchy"/>
    <dgm:cxn modelId="{0E423C48-F0CC-41E6-820B-A69E0A174FCB}" type="presOf" srcId="{91755653-3BC4-452C-A5E4-1F41BABDD8F8}" destId="{27662021-C170-419B-9F84-6A98190865AC}" srcOrd="0" destOrd="0" presId="urn:microsoft.com/office/officeart/2008/layout/HorizontalMultiLevelHierarchy"/>
    <dgm:cxn modelId="{320CE592-B997-493A-9509-285C79DAC78E}" type="presOf" srcId="{9643CB6F-1D4F-4E78-9728-F9E514DD215A}" destId="{463F198E-489D-4864-91C3-B26742EB4ED7}" srcOrd="1" destOrd="0" presId="urn:microsoft.com/office/officeart/2008/layout/HorizontalMultiLevelHierarchy"/>
    <dgm:cxn modelId="{25872DA4-EC69-45BC-A63D-944C8372EDAA}" type="presOf" srcId="{9643CB6F-1D4F-4E78-9728-F9E514DD215A}" destId="{4A05FE7C-1741-4C6B-AB77-B257826C06CB}" srcOrd="0" destOrd="0" presId="urn:microsoft.com/office/officeart/2008/layout/HorizontalMultiLevelHierarchy"/>
    <dgm:cxn modelId="{C618CFAA-0EC7-4118-8C94-8313D28C3DB7}" type="presOf" srcId="{CCAED74F-55DD-472A-A552-9689A4CC7568}" destId="{40E6F9FB-4E1B-40D9-82B7-6EA54F10B0BA}" srcOrd="0" destOrd="0" presId="urn:microsoft.com/office/officeart/2008/layout/HorizontalMultiLevelHierarchy"/>
    <dgm:cxn modelId="{F5CB61B9-3611-4139-95AF-40D90F69D129}" type="presOf" srcId="{D60C1681-6052-4F8D-A478-3AD2FEADCE5C}" destId="{A4A311B9-0DE5-4173-AA86-4AD4983A6004}" srcOrd="1" destOrd="0" presId="urn:microsoft.com/office/officeart/2008/layout/HorizontalMultiLevelHierarchy"/>
    <dgm:cxn modelId="{4E409EDC-DB49-4D5F-BEE0-26DCCAC3F0EF}" type="presOf" srcId="{9C7F0CBF-DCA2-470B-91BD-2A345DD5FA67}" destId="{CDC0D7D4-38BC-4515-9AF5-494EDDE01E46}" srcOrd="0" destOrd="0" presId="urn:microsoft.com/office/officeart/2008/layout/HorizontalMultiLevelHierarchy"/>
    <dgm:cxn modelId="{7F069FF8-B092-42F7-958C-8E8641CF5E84}" type="presOf" srcId="{D60C1681-6052-4F8D-A478-3AD2FEADCE5C}" destId="{1E689EE0-E98E-4CBA-8FE9-FE4238F702BC}" srcOrd="0" destOrd="0" presId="urn:microsoft.com/office/officeart/2008/layout/HorizontalMultiLevelHierarchy"/>
    <dgm:cxn modelId="{A16E51FA-7C4A-47F8-8357-666C60BF8D6E}" srcId="{9C7F0CBF-DCA2-470B-91BD-2A345DD5FA67}" destId="{91755653-3BC4-452C-A5E4-1F41BABDD8F8}" srcOrd="1" destOrd="0" parTransId="{9643CB6F-1D4F-4E78-9728-F9E514DD215A}" sibTransId="{7B23B242-710E-4F37-A15F-54D0124BABCB}"/>
    <dgm:cxn modelId="{649EBBEC-AAC2-4977-9149-79FE0908C28B}" type="presParOf" srcId="{40E6F9FB-4E1B-40D9-82B7-6EA54F10B0BA}" destId="{D2130DE6-3D8A-4697-8A60-C846BE8D4E03}" srcOrd="0" destOrd="0" presId="urn:microsoft.com/office/officeart/2008/layout/HorizontalMultiLevelHierarchy"/>
    <dgm:cxn modelId="{29275AC6-9DDD-49DF-B2EF-01C5A39DC8BF}" type="presParOf" srcId="{D2130DE6-3D8A-4697-8A60-C846BE8D4E03}" destId="{CDC0D7D4-38BC-4515-9AF5-494EDDE01E46}" srcOrd="0" destOrd="0" presId="urn:microsoft.com/office/officeart/2008/layout/HorizontalMultiLevelHierarchy"/>
    <dgm:cxn modelId="{5B2AACC2-12AE-4408-849A-1F7AA695A327}" type="presParOf" srcId="{D2130DE6-3D8A-4697-8A60-C846BE8D4E03}" destId="{7D60E66B-9281-43F8-B8B5-5DF53542E5D0}" srcOrd="1" destOrd="0" presId="urn:microsoft.com/office/officeart/2008/layout/HorizontalMultiLevelHierarchy"/>
    <dgm:cxn modelId="{8417344A-8B25-430D-B20B-963ECEB5FB8B}" type="presParOf" srcId="{7D60E66B-9281-43F8-B8B5-5DF53542E5D0}" destId="{1E689EE0-E98E-4CBA-8FE9-FE4238F702BC}" srcOrd="0" destOrd="0" presId="urn:microsoft.com/office/officeart/2008/layout/HorizontalMultiLevelHierarchy"/>
    <dgm:cxn modelId="{61794BA7-3E36-4BBB-B1CA-0C4069068E17}" type="presParOf" srcId="{1E689EE0-E98E-4CBA-8FE9-FE4238F702BC}" destId="{A4A311B9-0DE5-4173-AA86-4AD4983A6004}" srcOrd="0" destOrd="0" presId="urn:microsoft.com/office/officeart/2008/layout/HorizontalMultiLevelHierarchy"/>
    <dgm:cxn modelId="{F0C7E05F-A0EF-4DAD-8276-1BE18B9E6420}" type="presParOf" srcId="{7D60E66B-9281-43F8-B8B5-5DF53542E5D0}" destId="{DB51E673-0817-44A5-A5C4-C0AC297D76FA}" srcOrd="1" destOrd="0" presId="urn:microsoft.com/office/officeart/2008/layout/HorizontalMultiLevelHierarchy"/>
    <dgm:cxn modelId="{4258EE38-7205-43F7-8384-029A806A0278}" type="presParOf" srcId="{DB51E673-0817-44A5-A5C4-C0AC297D76FA}" destId="{7E6BB2D2-CC6F-4A07-8F3D-522BE646908A}" srcOrd="0" destOrd="0" presId="urn:microsoft.com/office/officeart/2008/layout/HorizontalMultiLevelHierarchy"/>
    <dgm:cxn modelId="{FFA04D8D-2EEC-45FF-9F76-07EA7C734B7A}" type="presParOf" srcId="{DB51E673-0817-44A5-A5C4-C0AC297D76FA}" destId="{7D10A1BA-6AA4-44BC-B618-3EB09C744C84}" srcOrd="1" destOrd="0" presId="urn:microsoft.com/office/officeart/2008/layout/HorizontalMultiLevelHierarchy"/>
    <dgm:cxn modelId="{E29041E5-7856-4000-9A4B-DD816B7624DA}" type="presParOf" srcId="{7D60E66B-9281-43F8-B8B5-5DF53542E5D0}" destId="{4A05FE7C-1741-4C6B-AB77-B257826C06CB}" srcOrd="2" destOrd="0" presId="urn:microsoft.com/office/officeart/2008/layout/HorizontalMultiLevelHierarchy"/>
    <dgm:cxn modelId="{91121FF9-0B34-44AB-98A0-EA5BDE4C0ACA}" type="presParOf" srcId="{4A05FE7C-1741-4C6B-AB77-B257826C06CB}" destId="{463F198E-489D-4864-91C3-B26742EB4ED7}" srcOrd="0" destOrd="0" presId="urn:microsoft.com/office/officeart/2008/layout/HorizontalMultiLevelHierarchy"/>
    <dgm:cxn modelId="{B1A07EEF-E908-43D7-9675-70E9D0EC2DD5}" type="presParOf" srcId="{7D60E66B-9281-43F8-B8B5-5DF53542E5D0}" destId="{C0FCC90A-586E-4307-B753-0DFFAFD504BD}" srcOrd="3" destOrd="0" presId="urn:microsoft.com/office/officeart/2008/layout/HorizontalMultiLevelHierarchy"/>
    <dgm:cxn modelId="{A5CDCAD2-0581-44DE-BBF9-AEEA4FA37F0B}" type="presParOf" srcId="{C0FCC90A-586E-4307-B753-0DFFAFD504BD}" destId="{27662021-C170-419B-9F84-6A98190865AC}" srcOrd="0" destOrd="0" presId="urn:microsoft.com/office/officeart/2008/layout/HorizontalMultiLevelHierarchy"/>
    <dgm:cxn modelId="{6ADD45C2-2464-45A5-8BEF-A4CF29FBFE95}" type="presParOf" srcId="{C0FCC90A-586E-4307-B753-0DFFAFD504BD}" destId="{810E6788-49FE-4FBA-891F-C0195123DFCB}"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88B42C9-93D6-47BF-B633-C8457260017F}" type="doc">
      <dgm:prSet loTypeId="urn:microsoft.com/office/officeart/2005/8/layout/radial6" loCatId="cycle" qsTypeId="urn:microsoft.com/office/officeart/2005/8/quickstyle/3d2#14" qsCatId="3D" csTypeId="urn:microsoft.com/office/officeart/2005/8/colors/colorful4" csCatId="colorful" phldr="1"/>
      <dgm:spPr/>
      <dgm:t>
        <a:bodyPr/>
        <a:lstStyle/>
        <a:p>
          <a:endParaRPr lang="en-US"/>
        </a:p>
      </dgm:t>
    </dgm:pt>
    <dgm:pt modelId="{1A5A3F44-1045-4838-93EC-0B429A308969}">
      <dgm:prSet phldrT="[Text]" custT="1"/>
      <dgm:spPr/>
      <dgm:t>
        <a:bodyPr/>
        <a:lstStyle/>
        <a:p>
          <a:r>
            <a:rPr lang="en-US" sz="2400" b="1" dirty="0">
              <a:solidFill>
                <a:srgbClr val="002060"/>
              </a:solidFill>
              <a:latin typeface="Times New Roman" panose="02020603050405020304" pitchFamily="18" charset="0"/>
              <a:cs typeface="Times New Roman" panose="02020603050405020304" pitchFamily="18" charset="0"/>
            </a:rPr>
            <a:t>1. ĐỊNH HƯỚNG CHUNG</a:t>
          </a:r>
          <a:endParaRPr lang="en-US" sz="2400" b="1" i="1" dirty="0">
            <a:solidFill>
              <a:srgbClr val="002060"/>
            </a:solidFill>
            <a:latin typeface="Times New Roman" panose="02020603050405020304" pitchFamily="18" charset="0"/>
            <a:cs typeface="Times New Roman" panose="02020603050405020304" pitchFamily="18" charset="0"/>
          </a:endParaRPr>
        </a:p>
      </dgm:t>
    </dgm:pt>
    <dgm:pt modelId="{4E887F71-0BC5-433D-B9D7-1CF15080DE6F}" type="parTrans" cxnId="{A08122A9-8854-4C0A-AC01-5E3916EDE4C5}">
      <dgm:prSet/>
      <dgm:spPr/>
      <dgm:t>
        <a:bodyPr/>
        <a:lstStyle/>
        <a:p>
          <a:endParaRPr lang="en-US"/>
        </a:p>
      </dgm:t>
    </dgm:pt>
    <dgm:pt modelId="{21DF41E6-B27A-49E5-8045-0577FEF652EE}" type="sibTrans" cxnId="{A08122A9-8854-4C0A-AC01-5E3916EDE4C5}">
      <dgm:prSet/>
      <dgm:spPr/>
      <dgm:t>
        <a:bodyPr/>
        <a:lstStyle/>
        <a:p>
          <a:endParaRPr lang="en-US"/>
        </a:p>
      </dgm:t>
    </dgm:pt>
    <dgm:pt modelId="{61874D1B-39A3-44F8-8260-8AC9DF6A0A56}">
      <dgm:prSet phldrT="[Text]" custT="1"/>
      <dgm:spPr/>
      <dgm:t>
        <a:bodyPr/>
        <a:lstStyle/>
        <a:p>
          <a:r>
            <a:rPr lang="en-US" sz="2400" b="1" dirty="0" err="1">
              <a:solidFill>
                <a:srgbClr val="002060"/>
              </a:solidFill>
              <a:latin typeface="Times New Roman" panose="02020603050405020304" pitchFamily="18" charset="0"/>
              <a:cs typeface="Times New Roman" panose="02020603050405020304" pitchFamily="18" charset="0"/>
            </a:rPr>
            <a:t>Tích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hợp</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lồng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ghép</a:t>
          </a:r>
          <a:r>
            <a:rPr lang="en-US" sz="2400" b="1" dirty="0">
              <a:solidFill>
                <a:srgbClr val="002060"/>
              </a:solidFill>
              <a:latin typeface="Times New Roman" panose="02020603050405020304" pitchFamily="18" charset="0"/>
              <a:cs typeface="Times New Roman" panose="02020603050405020304" pitchFamily="18" charset="0"/>
            </a:rPr>
            <a:t> LT </a:t>
          </a:r>
          <a:r>
            <a:rPr lang="en-US" sz="2400" b="1" dirty="0" err="1">
              <a:solidFill>
                <a:srgbClr val="002060"/>
              </a:solidFill>
              <a:latin typeface="Times New Roman" panose="02020603050405020304" pitchFamily="18" charset="0"/>
              <a:cs typeface="Times New Roman" panose="02020603050405020304" pitchFamily="18" charset="0"/>
            </a:rPr>
            <a:t>với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thực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hành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tích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hợp</a:t>
          </a:r>
          <a:r>
            <a:rPr lang="en-US" sz="2400" b="1" dirty="0">
              <a:solidFill>
                <a:srgbClr val="002060"/>
              </a:solidFill>
              <a:latin typeface="Times New Roman" panose="02020603050405020304" pitchFamily="18" charset="0"/>
              <a:cs typeface="Times New Roman" panose="02020603050405020304" pitchFamily="18" charset="0"/>
            </a:rPr>
            <a:t> MT </a:t>
          </a:r>
          <a:r>
            <a:rPr lang="en-US" sz="2400" b="1" dirty="0" err="1">
              <a:solidFill>
                <a:srgbClr val="002060"/>
              </a:solidFill>
              <a:latin typeface="Times New Roman" panose="02020603050405020304" pitchFamily="18" charset="0"/>
              <a:cs typeface="Times New Roman" panose="02020603050405020304" pitchFamily="18" charset="0"/>
            </a:rPr>
            <a:t>với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các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môn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học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khác</a:t>
          </a:r>
          <a:endParaRPr lang="en-US" sz="2400" b="1" dirty="0">
            <a:solidFill>
              <a:srgbClr val="002060"/>
            </a:solidFill>
            <a:latin typeface="Times New Roman" panose="02020603050405020304" pitchFamily="18" charset="0"/>
            <a:cs typeface="Times New Roman" panose="02020603050405020304" pitchFamily="18" charset="0"/>
          </a:endParaRPr>
        </a:p>
      </dgm:t>
    </dgm:pt>
    <dgm:pt modelId="{1B1176AD-1A33-44BC-AB72-5F6EE48BBADA}" type="parTrans" cxnId="{A88A5B81-54EB-40AE-8448-02681786DB74}">
      <dgm:prSet/>
      <dgm:spPr/>
      <dgm:t>
        <a:bodyPr/>
        <a:lstStyle/>
        <a:p>
          <a:endParaRPr lang="en-US"/>
        </a:p>
      </dgm:t>
    </dgm:pt>
    <dgm:pt modelId="{448C40E2-A072-44AF-9C0F-568633182A99}" type="sibTrans" cxnId="{A88A5B81-54EB-40AE-8448-02681786DB74}">
      <dgm:prSet/>
      <dgm:spPr/>
      <dgm:t>
        <a:bodyPr/>
        <a:lstStyle/>
        <a:p>
          <a:endParaRPr lang="en-US"/>
        </a:p>
      </dgm:t>
    </dgm:pt>
    <dgm:pt modelId="{0FED58C2-0F30-45CC-BAA8-81FE1C81B0C8}">
      <dgm:prSet phldrT="[Text]" custT="1"/>
      <dgm:spPr/>
      <dgm:t>
        <a:bodyPr/>
        <a:lstStyle/>
        <a:p>
          <a:r>
            <a:rPr lang="en-US" sz="2400" b="1" dirty="0" err="1">
              <a:solidFill>
                <a:srgbClr val="002060"/>
              </a:solidFill>
              <a:latin typeface="Times New Roman" panose="02020603050405020304" pitchFamily="18" charset="0"/>
              <a:cs typeface="Times New Roman" panose="02020603050405020304" pitchFamily="18" charset="0"/>
            </a:rPr>
            <a:t>Học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trải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nghiệm</a:t>
          </a:r>
          <a:r>
            <a:rPr lang="en-US" sz="2400" b="1" dirty="0">
              <a:solidFill>
                <a:srgbClr val="002060"/>
              </a:solidFill>
              <a:latin typeface="Times New Roman" panose="02020603050405020304" pitchFamily="18" charset="0"/>
              <a:cs typeface="Times New Roman" panose="02020603050405020304" pitchFamily="18" charset="0"/>
            </a:rPr>
            <a:t>; PP, </a:t>
          </a:r>
          <a:r>
            <a:rPr lang="en-US" sz="2400" b="1" dirty="0" err="1">
              <a:solidFill>
                <a:srgbClr val="002060"/>
              </a:solidFill>
              <a:latin typeface="Times New Roman" panose="02020603050405020304" pitchFamily="18" charset="0"/>
              <a:cs typeface="Times New Roman" panose="02020603050405020304" pitchFamily="18" charset="0"/>
            </a:rPr>
            <a:t>hình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thức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không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gian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dạy</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học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linh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hoạt</a:t>
          </a:r>
          <a:endParaRPr lang="en-US" sz="2400" b="1" dirty="0">
            <a:solidFill>
              <a:srgbClr val="002060"/>
            </a:solidFill>
            <a:latin typeface="Times New Roman" panose="02020603050405020304" pitchFamily="18" charset="0"/>
            <a:cs typeface="Times New Roman" panose="02020603050405020304" pitchFamily="18" charset="0"/>
          </a:endParaRPr>
        </a:p>
      </dgm:t>
    </dgm:pt>
    <dgm:pt modelId="{B8F7D706-7459-49D3-BD48-805771A0A7E2}" type="parTrans" cxnId="{37177F72-7BC5-4AF2-ABB3-DC1772F2BCBF}">
      <dgm:prSet/>
      <dgm:spPr/>
      <dgm:t>
        <a:bodyPr/>
        <a:lstStyle/>
        <a:p>
          <a:endParaRPr lang="en-US"/>
        </a:p>
      </dgm:t>
    </dgm:pt>
    <dgm:pt modelId="{6526089E-A4FE-4A2D-905B-A66CD60B33D6}" type="sibTrans" cxnId="{37177F72-7BC5-4AF2-ABB3-DC1772F2BCBF}">
      <dgm:prSet/>
      <dgm:spPr/>
      <dgm:t>
        <a:bodyPr/>
        <a:lstStyle/>
        <a:p>
          <a:endParaRPr lang="en-US"/>
        </a:p>
      </dgm:t>
    </dgm:pt>
    <dgm:pt modelId="{E6DD0EB8-2E59-4413-B925-6808D68A284D}">
      <dgm:prSet phldrT="[Text]" custT="1"/>
      <dgm:spPr/>
      <dgm:t>
        <a:bodyPr/>
        <a:lstStyle/>
        <a:p>
          <a:r>
            <a:rPr lang="en-US" sz="2400" b="1" dirty="0" err="1">
              <a:solidFill>
                <a:srgbClr val="002060"/>
              </a:solidFill>
              <a:latin typeface="Times New Roman" panose="02020603050405020304" pitchFamily="18" charset="0"/>
              <a:cs typeface="Times New Roman" panose="02020603050405020304" pitchFamily="18" charset="0"/>
            </a:rPr>
            <a:t>Khai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thác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sử</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dụng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hợp</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lí</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thiết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bị</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dạy</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học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mạng</a:t>
          </a:r>
          <a:r>
            <a:rPr lang="en-US" sz="2400" b="1" dirty="0">
              <a:solidFill>
                <a:srgbClr val="002060"/>
              </a:solidFill>
              <a:latin typeface="Times New Roman" panose="02020603050405020304" pitchFamily="18" charset="0"/>
              <a:cs typeface="Times New Roman" panose="02020603050405020304" pitchFamily="18" charset="0"/>
            </a:rPr>
            <a:t> I, </a:t>
          </a:r>
          <a:r>
            <a:rPr lang="en-US" sz="2400" b="1" dirty="0" err="1">
              <a:solidFill>
                <a:srgbClr val="002060"/>
              </a:solidFill>
              <a:latin typeface="Times New Roman" panose="02020603050405020304" pitchFamily="18" charset="0"/>
              <a:cs typeface="Times New Roman" panose="02020603050405020304" pitchFamily="18" charset="0"/>
            </a:rPr>
            <a:t>vật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liệu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sẵn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có</a:t>
          </a:r>
          <a:endParaRPr lang="en-US" sz="2400" b="1" dirty="0">
            <a:solidFill>
              <a:srgbClr val="002060"/>
            </a:solidFill>
            <a:latin typeface="Times New Roman" panose="02020603050405020304" pitchFamily="18" charset="0"/>
            <a:cs typeface="Times New Roman" panose="02020603050405020304" pitchFamily="18" charset="0"/>
          </a:endParaRPr>
        </a:p>
      </dgm:t>
    </dgm:pt>
    <dgm:pt modelId="{DE2C9D96-2578-4AD6-875E-ABBA5906716F}" type="parTrans" cxnId="{B6E400B6-8E4A-4A3E-835B-DA0627A808AA}">
      <dgm:prSet/>
      <dgm:spPr/>
      <dgm:t>
        <a:bodyPr/>
        <a:lstStyle/>
        <a:p>
          <a:endParaRPr lang="en-US"/>
        </a:p>
      </dgm:t>
    </dgm:pt>
    <dgm:pt modelId="{88C7C4D6-8FA8-4A99-8318-251012F7B725}" type="sibTrans" cxnId="{B6E400B6-8E4A-4A3E-835B-DA0627A808AA}">
      <dgm:prSet/>
      <dgm:spPr/>
      <dgm:t>
        <a:bodyPr/>
        <a:lstStyle/>
        <a:p>
          <a:endParaRPr lang="en-US"/>
        </a:p>
      </dgm:t>
    </dgm:pt>
    <dgm:pt modelId="{E56D910B-46DF-4AED-98FC-E4F3DEAF8719}">
      <dgm:prSet phldrT="[Text]"/>
      <dgm:spPr/>
      <dgm:t>
        <a:bodyPr/>
        <a:lstStyle/>
        <a:p>
          <a:endParaRPr lang="en-US" dirty="0"/>
        </a:p>
      </dgm:t>
    </dgm:pt>
    <dgm:pt modelId="{28F728F7-B821-4F96-AB00-6EC3CEC54E11}" type="parTrans" cxnId="{0B55882A-4385-4E9A-B314-8F4F848CC808}">
      <dgm:prSet/>
      <dgm:spPr/>
      <dgm:t>
        <a:bodyPr/>
        <a:lstStyle/>
        <a:p>
          <a:endParaRPr lang="en-US"/>
        </a:p>
      </dgm:t>
    </dgm:pt>
    <dgm:pt modelId="{E6979C9D-32ED-405C-AC4A-07D5678D99FA}" type="sibTrans" cxnId="{0B55882A-4385-4E9A-B314-8F4F848CC808}">
      <dgm:prSet/>
      <dgm:spPr/>
      <dgm:t>
        <a:bodyPr/>
        <a:lstStyle/>
        <a:p>
          <a:endParaRPr lang="en-US"/>
        </a:p>
      </dgm:t>
    </dgm:pt>
    <dgm:pt modelId="{6547A3FE-877C-412C-98C6-85806C0C29C5}" type="pres">
      <dgm:prSet presAssocID="{788B42C9-93D6-47BF-B633-C8457260017F}" presName="Name0" presStyleCnt="0">
        <dgm:presLayoutVars>
          <dgm:chMax val="1"/>
          <dgm:dir/>
          <dgm:animLvl val="ctr"/>
          <dgm:resizeHandles val="exact"/>
        </dgm:presLayoutVars>
      </dgm:prSet>
      <dgm:spPr/>
    </dgm:pt>
    <dgm:pt modelId="{A61C5E62-D1BD-43D5-9104-D59FE31E246B}" type="pres">
      <dgm:prSet presAssocID="{1A5A3F44-1045-4838-93EC-0B429A308969}" presName="centerShape" presStyleLbl="node0" presStyleIdx="0" presStyleCnt="1"/>
      <dgm:spPr/>
    </dgm:pt>
    <dgm:pt modelId="{FCDCE43E-2008-4CA5-BB86-0E2DDA1EC10D}" type="pres">
      <dgm:prSet presAssocID="{61874D1B-39A3-44F8-8260-8AC9DF6A0A56}" presName="node" presStyleLbl="node1" presStyleIdx="0" presStyleCnt="3" custScaleX="223424" custRadScaleRad="96656">
        <dgm:presLayoutVars>
          <dgm:bulletEnabled val="1"/>
        </dgm:presLayoutVars>
      </dgm:prSet>
      <dgm:spPr/>
    </dgm:pt>
    <dgm:pt modelId="{2E153D25-70D1-4E28-871B-E62873E7DCAC}" type="pres">
      <dgm:prSet presAssocID="{61874D1B-39A3-44F8-8260-8AC9DF6A0A56}" presName="dummy" presStyleCnt="0"/>
      <dgm:spPr/>
    </dgm:pt>
    <dgm:pt modelId="{B39B9ADF-585F-445B-A961-C1104FB5FC92}" type="pres">
      <dgm:prSet presAssocID="{448C40E2-A072-44AF-9C0F-568633182A99}" presName="sibTrans" presStyleLbl="sibTrans2D1" presStyleIdx="0" presStyleCnt="3"/>
      <dgm:spPr/>
    </dgm:pt>
    <dgm:pt modelId="{2D6B7FB1-A2FA-451B-A27D-153EE6233FB2}" type="pres">
      <dgm:prSet presAssocID="{0FED58C2-0F30-45CC-BAA8-81FE1C81B0C8}" presName="node" presStyleLbl="node1" presStyleIdx="1" presStyleCnt="3" custScaleX="197821" custRadScaleRad="108048" custRadScaleInc="-1110">
        <dgm:presLayoutVars>
          <dgm:bulletEnabled val="1"/>
        </dgm:presLayoutVars>
      </dgm:prSet>
      <dgm:spPr/>
    </dgm:pt>
    <dgm:pt modelId="{D9F65A4D-9324-4AA5-B2B5-7EF0CC22C318}" type="pres">
      <dgm:prSet presAssocID="{0FED58C2-0F30-45CC-BAA8-81FE1C81B0C8}" presName="dummy" presStyleCnt="0"/>
      <dgm:spPr/>
    </dgm:pt>
    <dgm:pt modelId="{5D880DE0-0FBF-40F2-A012-1D378E45FFA5}" type="pres">
      <dgm:prSet presAssocID="{6526089E-A4FE-4A2D-905B-A66CD60B33D6}" presName="sibTrans" presStyleLbl="sibTrans2D1" presStyleIdx="1" presStyleCnt="3"/>
      <dgm:spPr/>
    </dgm:pt>
    <dgm:pt modelId="{D0AC724C-17FC-4C1C-A91E-F024343FA87F}" type="pres">
      <dgm:prSet presAssocID="{E6DD0EB8-2E59-4413-B925-6808D68A284D}" presName="node" presStyleLbl="node1" presStyleIdx="2" presStyleCnt="3" custScaleX="192833" custScaleY="102770" custRadScaleRad="106661" custRadScaleInc="-3961">
        <dgm:presLayoutVars>
          <dgm:bulletEnabled val="1"/>
        </dgm:presLayoutVars>
      </dgm:prSet>
      <dgm:spPr/>
    </dgm:pt>
    <dgm:pt modelId="{44986181-C892-44B3-9EE2-A97CF906B8F1}" type="pres">
      <dgm:prSet presAssocID="{E6DD0EB8-2E59-4413-B925-6808D68A284D}" presName="dummy" presStyleCnt="0"/>
      <dgm:spPr/>
    </dgm:pt>
    <dgm:pt modelId="{0943C269-0896-4F58-B2E2-2599074C6B76}" type="pres">
      <dgm:prSet presAssocID="{88C7C4D6-8FA8-4A99-8318-251012F7B725}" presName="sibTrans" presStyleLbl="sibTrans2D1" presStyleIdx="2" presStyleCnt="3"/>
      <dgm:spPr/>
    </dgm:pt>
  </dgm:ptLst>
  <dgm:cxnLst>
    <dgm:cxn modelId="{0B55882A-4385-4E9A-B314-8F4F848CC808}" srcId="{788B42C9-93D6-47BF-B633-C8457260017F}" destId="{E56D910B-46DF-4AED-98FC-E4F3DEAF8719}" srcOrd="1" destOrd="0" parTransId="{28F728F7-B821-4F96-AB00-6EC3CEC54E11}" sibTransId="{E6979C9D-32ED-405C-AC4A-07D5678D99FA}"/>
    <dgm:cxn modelId="{26BF8343-2AE0-444F-B1C8-212EA707A68A}" type="presOf" srcId="{6526089E-A4FE-4A2D-905B-A66CD60B33D6}" destId="{5D880DE0-0FBF-40F2-A012-1D378E45FFA5}" srcOrd="0" destOrd="0" presId="urn:microsoft.com/office/officeart/2005/8/layout/radial6"/>
    <dgm:cxn modelId="{61D6FF64-FA0B-4344-B753-FB6422A55986}" type="presOf" srcId="{1A5A3F44-1045-4838-93EC-0B429A308969}" destId="{A61C5E62-D1BD-43D5-9104-D59FE31E246B}" srcOrd="0" destOrd="0" presId="urn:microsoft.com/office/officeart/2005/8/layout/radial6"/>
    <dgm:cxn modelId="{DB4C9F4C-8821-41F2-9B69-0EB5A89E18F9}" type="presOf" srcId="{88C7C4D6-8FA8-4A99-8318-251012F7B725}" destId="{0943C269-0896-4F58-B2E2-2599074C6B76}" srcOrd="0" destOrd="0" presId="urn:microsoft.com/office/officeart/2005/8/layout/radial6"/>
    <dgm:cxn modelId="{37177F72-7BC5-4AF2-ABB3-DC1772F2BCBF}" srcId="{1A5A3F44-1045-4838-93EC-0B429A308969}" destId="{0FED58C2-0F30-45CC-BAA8-81FE1C81B0C8}" srcOrd="1" destOrd="0" parTransId="{B8F7D706-7459-49D3-BD48-805771A0A7E2}" sibTransId="{6526089E-A4FE-4A2D-905B-A66CD60B33D6}"/>
    <dgm:cxn modelId="{A88A5B81-54EB-40AE-8448-02681786DB74}" srcId="{1A5A3F44-1045-4838-93EC-0B429A308969}" destId="{61874D1B-39A3-44F8-8260-8AC9DF6A0A56}" srcOrd="0" destOrd="0" parTransId="{1B1176AD-1A33-44BC-AB72-5F6EE48BBADA}" sibTransId="{448C40E2-A072-44AF-9C0F-568633182A99}"/>
    <dgm:cxn modelId="{73964587-E537-4F7D-9391-AF1491D9363A}" type="presOf" srcId="{E6DD0EB8-2E59-4413-B925-6808D68A284D}" destId="{D0AC724C-17FC-4C1C-A91E-F024343FA87F}" srcOrd="0" destOrd="0" presId="urn:microsoft.com/office/officeart/2005/8/layout/radial6"/>
    <dgm:cxn modelId="{A08122A9-8854-4C0A-AC01-5E3916EDE4C5}" srcId="{788B42C9-93D6-47BF-B633-C8457260017F}" destId="{1A5A3F44-1045-4838-93EC-0B429A308969}" srcOrd="0" destOrd="0" parTransId="{4E887F71-0BC5-433D-B9D7-1CF15080DE6F}" sibTransId="{21DF41E6-B27A-49E5-8045-0577FEF652EE}"/>
    <dgm:cxn modelId="{A9269FAE-D3CC-433E-9529-4CA1D271D562}" type="presOf" srcId="{61874D1B-39A3-44F8-8260-8AC9DF6A0A56}" destId="{FCDCE43E-2008-4CA5-BB86-0E2DDA1EC10D}" srcOrd="0" destOrd="0" presId="urn:microsoft.com/office/officeart/2005/8/layout/radial6"/>
    <dgm:cxn modelId="{B6E400B6-8E4A-4A3E-835B-DA0627A808AA}" srcId="{1A5A3F44-1045-4838-93EC-0B429A308969}" destId="{E6DD0EB8-2E59-4413-B925-6808D68A284D}" srcOrd="2" destOrd="0" parTransId="{DE2C9D96-2578-4AD6-875E-ABBA5906716F}" sibTransId="{88C7C4D6-8FA8-4A99-8318-251012F7B725}"/>
    <dgm:cxn modelId="{BB7F9CCA-3C20-44E6-9773-B8924F4527D4}" type="presOf" srcId="{448C40E2-A072-44AF-9C0F-568633182A99}" destId="{B39B9ADF-585F-445B-A961-C1104FB5FC92}" srcOrd="0" destOrd="0" presId="urn:microsoft.com/office/officeart/2005/8/layout/radial6"/>
    <dgm:cxn modelId="{615DFCCA-8BA7-411D-9609-3998B4569C64}" type="presOf" srcId="{788B42C9-93D6-47BF-B633-C8457260017F}" destId="{6547A3FE-877C-412C-98C6-85806C0C29C5}" srcOrd="0" destOrd="0" presId="urn:microsoft.com/office/officeart/2005/8/layout/radial6"/>
    <dgm:cxn modelId="{E7B3CDF4-225A-4268-BADB-DF4514E361C9}" type="presOf" srcId="{0FED58C2-0F30-45CC-BAA8-81FE1C81B0C8}" destId="{2D6B7FB1-A2FA-451B-A27D-153EE6233FB2}" srcOrd="0" destOrd="0" presId="urn:microsoft.com/office/officeart/2005/8/layout/radial6"/>
    <dgm:cxn modelId="{BC07D94A-3E40-4059-8B72-7657C83A2FC5}" type="presParOf" srcId="{6547A3FE-877C-412C-98C6-85806C0C29C5}" destId="{A61C5E62-D1BD-43D5-9104-D59FE31E246B}" srcOrd="0" destOrd="0" presId="urn:microsoft.com/office/officeart/2005/8/layout/radial6"/>
    <dgm:cxn modelId="{AEF7BE3B-7338-4A1A-AADD-8E36C6811773}" type="presParOf" srcId="{6547A3FE-877C-412C-98C6-85806C0C29C5}" destId="{FCDCE43E-2008-4CA5-BB86-0E2DDA1EC10D}" srcOrd="1" destOrd="0" presId="urn:microsoft.com/office/officeart/2005/8/layout/radial6"/>
    <dgm:cxn modelId="{0AD9077F-5546-4E93-9AFE-33BAF4669128}" type="presParOf" srcId="{6547A3FE-877C-412C-98C6-85806C0C29C5}" destId="{2E153D25-70D1-4E28-871B-E62873E7DCAC}" srcOrd="2" destOrd="0" presId="urn:microsoft.com/office/officeart/2005/8/layout/radial6"/>
    <dgm:cxn modelId="{1586138B-3B55-4F45-8683-025F404E750B}" type="presParOf" srcId="{6547A3FE-877C-412C-98C6-85806C0C29C5}" destId="{B39B9ADF-585F-445B-A961-C1104FB5FC92}" srcOrd="3" destOrd="0" presId="urn:microsoft.com/office/officeart/2005/8/layout/radial6"/>
    <dgm:cxn modelId="{6F7CFEE3-0C59-4E54-9E8B-5C33103AF9C1}" type="presParOf" srcId="{6547A3FE-877C-412C-98C6-85806C0C29C5}" destId="{2D6B7FB1-A2FA-451B-A27D-153EE6233FB2}" srcOrd="4" destOrd="0" presId="urn:microsoft.com/office/officeart/2005/8/layout/radial6"/>
    <dgm:cxn modelId="{A599F7C0-1355-41B0-BBC4-F6CCBEFB5A5E}" type="presParOf" srcId="{6547A3FE-877C-412C-98C6-85806C0C29C5}" destId="{D9F65A4D-9324-4AA5-B2B5-7EF0CC22C318}" srcOrd="5" destOrd="0" presId="urn:microsoft.com/office/officeart/2005/8/layout/radial6"/>
    <dgm:cxn modelId="{0618EC2A-C50D-48C2-9849-50A5BEEA4689}" type="presParOf" srcId="{6547A3FE-877C-412C-98C6-85806C0C29C5}" destId="{5D880DE0-0FBF-40F2-A012-1D378E45FFA5}" srcOrd="6" destOrd="0" presId="urn:microsoft.com/office/officeart/2005/8/layout/radial6"/>
    <dgm:cxn modelId="{2245E18D-036E-45E9-B5F6-DBDEB84A3DA5}" type="presParOf" srcId="{6547A3FE-877C-412C-98C6-85806C0C29C5}" destId="{D0AC724C-17FC-4C1C-A91E-F024343FA87F}" srcOrd="7" destOrd="0" presId="urn:microsoft.com/office/officeart/2005/8/layout/radial6"/>
    <dgm:cxn modelId="{8129E622-168F-407A-A0AB-836D416D3805}" type="presParOf" srcId="{6547A3FE-877C-412C-98C6-85806C0C29C5}" destId="{44986181-C892-44B3-9EE2-A97CF906B8F1}" srcOrd="8" destOrd="0" presId="urn:microsoft.com/office/officeart/2005/8/layout/radial6"/>
    <dgm:cxn modelId="{1EAFC0D0-563C-4EB1-88D3-782106BB9799}" type="presParOf" srcId="{6547A3FE-877C-412C-98C6-85806C0C29C5}" destId="{0943C269-0896-4F58-B2E2-2599074C6B76}"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DC0DC54-5C14-46CA-8A99-F767FA129E1D}" type="doc">
      <dgm:prSet loTypeId="urn:microsoft.com/office/officeart/2008/layout/SquareAccentList" loCatId="list" qsTypeId="urn:microsoft.com/office/officeart/2005/8/quickstyle/simple1" qsCatId="simple" csTypeId="urn:microsoft.com/office/officeart/2005/8/colors/colorful5" csCatId="colorful" phldr="1"/>
      <dgm:spPr/>
      <dgm:t>
        <a:bodyPr/>
        <a:lstStyle/>
        <a:p>
          <a:endParaRPr lang="en-US"/>
        </a:p>
      </dgm:t>
    </dgm:pt>
    <dgm:pt modelId="{51E4CEBC-7421-45F5-A4AA-C791DB75B090}">
      <dgm:prSet phldrT="[Text]" custT="1"/>
      <dgm:spPr/>
      <dgm:t>
        <a:bodyPr/>
        <a:lstStyle/>
        <a:p>
          <a:r>
            <a:rPr lang="en-US" sz="2600" b="1" dirty="0">
              <a:latin typeface="Times New Roman" panose="02020603050405020304" pitchFamily="18" charset="0"/>
              <a:cs typeface="Times New Roman" panose="02020603050405020304" pitchFamily="18" charset="0"/>
            </a:rPr>
            <a:t>PP </a:t>
          </a:r>
          <a:r>
            <a:rPr lang="vi-VN" sz="2600" b="1" dirty="0">
              <a:latin typeface="Times New Roman" panose="02020603050405020304" pitchFamily="18" charset="0"/>
              <a:cs typeface="Times New Roman" panose="02020603050405020304" pitchFamily="18" charset="0"/>
            </a:rPr>
            <a:t>hình thành, phát triển các phẩm chất chủ yếu </a:t>
          </a:r>
          <a:endParaRPr lang="en-US" sz="2600" b="1" dirty="0">
            <a:latin typeface="Times New Roman" panose="02020603050405020304" pitchFamily="18" charset="0"/>
            <a:cs typeface="Times New Roman" panose="02020603050405020304" pitchFamily="18" charset="0"/>
          </a:endParaRPr>
        </a:p>
      </dgm:t>
    </dgm:pt>
    <dgm:pt modelId="{A4B77E3B-1890-4F96-BF36-4075B420D3B4}" type="parTrans" cxnId="{E3ECCCAA-C239-4667-9571-C00D177BC025}">
      <dgm:prSet/>
      <dgm:spPr/>
      <dgm:t>
        <a:bodyPr/>
        <a:lstStyle/>
        <a:p>
          <a:endParaRPr lang="en-US"/>
        </a:p>
      </dgm:t>
    </dgm:pt>
    <dgm:pt modelId="{2374AB39-30FB-4FC3-ABE7-48AA87B36E74}" type="sibTrans" cxnId="{E3ECCCAA-C239-4667-9571-C00D177BC025}">
      <dgm:prSet/>
      <dgm:spPr/>
      <dgm:t>
        <a:bodyPr/>
        <a:lstStyle/>
        <a:p>
          <a:endParaRPr lang="en-US"/>
        </a:p>
      </dgm:t>
    </dgm:pt>
    <dgm:pt modelId="{595FC296-7E76-41F5-AC86-B038AABA2A1E}">
      <dgm:prSet phldrT="[Text]"/>
      <dgm:spPr/>
      <dgm:t>
        <a:bodyPr/>
        <a:lstStyle/>
        <a:p>
          <a:pPr algn="just"/>
          <a:r>
            <a:rPr lang="en-US" dirty="0" err="1">
              <a:latin typeface="Times New Roman" panose="02020603050405020304" pitchFamily="18" charset="0"/>
              <a:cs typeface="Times New Roman" panose="02020603050405020304" pitchFamily="18" charset="0"/>
            </a:rPr>
            <a:t>Nuôi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endParaRPr lang="en-US" dirty="0">
            <a:latin typeface="Times New Roman" panose="02020603050405020304" pitchFamily="18" charset="0"/>
            <a:cs typeface="Times New Roman" panose="02020603050405020304" pitchFamily="18" charset="0"/>
          </a:endParaRPr>
        </a:p>
      </dgm:t>
    </dgm:pt>
    <dgm:pt modelId="{4DCC96FA-8222-4DA6-9036-FE53C5AC1116}" type="parTrans" cxnId="{81999DA0-2952-4E8D-AA90-EDF6D6E63538}">
      <dgm:prSet/>
      <dgm:spPr/>
      <dgm:t>
        <a:bodyPr/>
        <a:lstStyle/>
        <a:p>
          <a:endParaRPr lang="en-US"/>
        </a:p>
      </dgm:t>
    </dgm:pt>
    <dgm:pt modelId="{7B4436EA-F028-4126-926E-72D7AFBB3301}" type="sibTrans" cxnId="{81999DA0-2952-4E8D-AA90-EDF6D6E63538}">
      <dgm:prSet/>
      <dgm:spPr/>
      <dgm:t>
        <a:bodyPr/>
        <a:lstStyle/>
        <a:p>
          <a:endParaRPr lang="en-US"/>
        </a:p>
      </dgm:t>
    </dgm:pt>
    <dgm:pt modelId="{7EF72CE3-2844-4881-9E46-89D5747A728B}">
      <dgm:prSet phldrT="[Text]"/>
      <dgm:spPr/>
      <dgm:t>
        <a:bodyPr/>
        <a:lstStyle/>
        <a:p>
          <a:pPr algn="just"/>
          <a:r>
            <a:rPr lang="en-US" dirty="0" err="1">
              <a:latin typeface="Times New Roman" panose="02020603050405020304" pitchFamily="18" charset="0"/>
              <a:cs typeface="Times New Roman" panose="02020603050405020304" pitchFamily="18" charset="0"/>
            </a:rPr>
            <a:t>Nâng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quê</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hương</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a:t>
          </a:r>
        </a:p>
      </dgm:t>
    </dgm:pt>
    <dgm:pt modelId="{BADA8ABE-4B55-40B4-A8B0-64BAC8D4D2C0}" type="parTrans" cxnId="{06E1C73D-D5D0-43BE-9974-2A9F2DCA16FC}">
      <dgm:prSet/>
      <dgm:spPr/>
      <dgm:t>
        <a:bodyPr/>
        <a:lstStyle/>
        <a:p>
          <a:endParaRPr lang="en-US"/>
        </a:p>
      </dgm:t>
    </dgm:pt>
    <dgm:pt modelId="{92E75054-464E-4C7A-94B3-30F0A04D081D}" type="sibTrans" cxnId="{06E1C73D-D5D0-43BE-9974-2A9F2DCA16FC}">
      <dgm:prSet/>
      <dgm:spPr/>
      <dgm:t>
        <a:bodyPr/>
        <a:lstStyle/>
        <a:p>
          <a:endParaRPr lang="en-US"/>
        </a:p>
      </dgm:t>
    </dgm:pt>
    <dgm:pt modelId="{4F0BD57D-16AA-46FC-BBBE-02DCA7401793}">
      <dgm:prSet phldrT="[Text]"/>
      <dgm:spPr/>
      <dgm:t>
        <a:bodyPr/>
        <a:lstStyle/>
        <a:p>
          <a:pPr algn="just"/>
          <a:r>
            <a:rPr lang="en-US" dirty="0" err="1">
              <a:latin typeface="Times New Roman" panose="02020603050405020304" pitchFamily="18" charset="0"/>
              <a:cs typeface="Times New Roman" panose="02020603050405020304" pitchFamily="18" charset="0"/>
            </a:rPr>
            <a:t>Bồi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niềm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tộc</a:t>
          </a:r>
          <a:endParaRPr lang="en-US" dirty="0">
            <a:latin typeface="Times New Roman" panose="02020603050405020304" pitchFamily="18" charset="0"/>
            <a:cs typeface="Times New Roman" panose="02020603050405020304" pitchFamily="18" charset="0"/>
          </a:endParaRPr>
        </a:p>
      </dgm:t>
    </dgm:pt>
    <dgm:pt modelId="{4D9F5EA3-1886-43A5-B465-E66C0D8376C3}" type="parTrans" cxnId="{5B4A6CA8-21F0-4E57-B26A-2404DDD5F394}">
      <dgm:prSet/>
      <dgm:spPr/>
      <dgm:t>
        <a:bodyPr/>
        <a:lstStyle/>
        <a:p>
          <a:endParaRPr lang="en-US"/>
        </a:p>
      </dgm:t>
    </dgm:pt>
    <dgm:pt modelId="{5F8224C6-603E-4BEF-86E0-FDEFBB00D44F}" type="sibTrans" cxnId="{5B4A6CA8-21F0-4E57-B26A-2404DDD5F394}">
      <dgm:prSet/>
      <dgm:spPr/>
      <dgm:t>
        <a:bodyPr/>
        <a:lstStyle/>
        <a:p>
          <a:endParaRPr lang="en-US"/>
        </a:p>
      </dgm:t>
    </dgm:pt>
    <dgm:pt modelId="{BCEFB3CD-FFCA-4DC4-964C-15DEADF88B1E}">
      <dgm:prSet phldrT="[Text]" custT="1"/>
      <dgm:spPr/>
      <dgm:t>
        <a:bodyPr/>
        <a:lstStyle/>
        <a:p>
          <a:pPr algn="just"/>
          <a:r>
            <a:rPr lang="en-US" sz="2600" b="1"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PP </a:t>
          </a:r>
          <a:r>
            <a:rPr lang="en-US" sz="2600" b="1" kern="1200" dirty="0" err="1">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hình</a:t>
          </a:r>
          <a:r>
            <a:rPr lang="en-US" sz="2600" b="1"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 </a:t>
          </a:r>
          <a:r>
            <a:rPr lang="en-US" sz="2600" b="1" kern="1200" dirty="0" err="1">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thành</a:t>
          </a:r>
          <a:r>
            <a:rPr lang="en-US" sz="2600" b="1"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 </a:t>
          </a:r>
          <a:r>
            <a:rPr lang="en-US" sz="2600" b="1" kern="1200" dirty="0" err="1">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phát</a:t>
          </a:r>
          <a:r>
            <a:rPr lang="en-US" sz="2600" b="1"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 </a:t>
          </a:r>
          <a:r>
            <a:rPr lang="en-US" sz="2600" b="1" kern="1200" dirty="0" err="1">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triển</a:t>
          </a:r>
          <a:r>
            <a:rPr lang="en-US" sz="2600" b="1"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 NL </a:t>
          </a:r>
          <a:r>
            <a:rPr lang="en-US" sz="2600" b="1" kern="1200" dirty="0" err="1">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chung</a:t>
          </a:r>
          <a:endParaRPr lang="en-US" sz="2600" b="1"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dgm:t>
    </dgm:pt>
    <dgm:pt modelId="{F7427755-EDD2-4267-93D2-03E76E846C4E}" type="parTrans" cxnId="{4FE5E636-10BA-4BC2-9156-0817CEB44F4E}">
      <dgm:prSet/>
      <dgm:spPr/>
      <dgm:t>
        <a:bodyPr/>
        <a:lstStyle/>
        <a:p>
          <a:endParaRPr lang="en-US"/>
        </a:p>
      </dgm:t>
    </dgm:pt>
    <dgm:pt modelId="{9F26DDEB-952C-482E-9958-6558D7D10568}" type="sibTrans" cxnId="{4FE5E636-10BA-4BC2-9156-0817CEB44F4E}">
      <dgm:prSet/>
      <dgm:spPr/>
      <dgm:t>
        <a:bodyPr/>
        <a:lstStyle/>
        <a:p>
          <a:endParaRPr lang="en-US"/>
        </a:p>
      </dgm:t>
    </dgm:pt>
    <dgm:pt modelId="{AF64C689-8B15-406F-A5E3-EE1B515B4950}">
      <dgm:prSet phldrT="[Text]"/>
      <dgm:spPr/>
      <dgm:t>
        <a:bodyPr/>
        <a:lstStyle/>
        <a:p>
          <a:pPr algn="just"/>
          <a:r>
            <a:rPr lang="en-US" dirty="0" err="1">
              <a:latin typeface="Times New Roman" panose="02020603050405020304" pitchFamily="18" charset="0"/>
              <a:cs typeface="Times New Roman" panose="02020603050405020304" pitchFamily="18" charset="0"/>
            </a:rPr>
            <a:t>Tổ</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chức</a:t>
          </a:r>
          <a:r>
            <a:rPr lang="en-US" dirty="0">
              <a:latin typeface="Times New Roman" panose="02020603050405020304" pitchFamily="18" charset="0"/>
              <a:cs typeface="Times New Roman" panose="02020603050405020304" pitchFamily="18" charset="0"/>
            </a:rPr>
            <a:t> HĐ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dạng</a:t>
          </a:r>
          <a:endParaRPr lang="en-US" dirty="0">
            <a:latin typeface="Times New Roman" panose="02020603050405020304" pitchFamily="18" charset="0"/>
            <a:cs typeface="Times New Roman" panose="02020603050405020304" pitchFamily="18" charset="0"/>
          </a:endParaRPr>
        </a:p>
      </dgm:t>
    </dgm:pt>
    <dgm:pt modelId="{7521468B-2E4E-4BBC-9D99-3F4D1AE106AF}" type="parTrans" cxnId="{67F62C9A-50AA-41DE-8857-B8E732964637}">
      <dgm:prSet/>
      <dgm:spPr/>
      <dgm:t>
        <a:bodyPr/>
        <a:lstStyle/>
        <a:p>
          <a:endParaRPr lang="en-US"/>
        </a:p>
      </dgm:t>
    </dgm:pt>
    <dgm:pt modelId="{30C77BB9-6EFB-4959-B4FE-3A1F35A8EEA8}" type="sibTrans" cxnId="{67F62C9A-50AA-41DE-8857-B8E732964637}">
      <dgm:prSet/>
      <dgm:spPr/>
      <dgm:t>
        <a:bodyPr/>
        <a:lstStyle/>
        <a:p>
          <a:endParaRPr lang="en-US"/>
        </a:p>
      </dgm:t>
    </dgm:pt>
    <dgm:pt modelId="{8D721465-AFBF-421D-A915-73AD7A7E8EDF}">
      <dgm:prSet phldrT="[Text]"/>
      <dgm:spPr/>
      <dgm:t>
        <a:bodyPr/>
        <a:lstStyle/>
        <a:p>
          <a:pPr algn="just"/>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NL </a:t>
          </a:r>
          <a:r>
            <a:rPr lang="en-US" dirty="0" err="1">
              <a:latin typeface="Times New Roman" panose="02020603050405020304" pitchFamily="18" charset="0"/>
              <a:cs typeface="Times New Roman" panose="02020603050405020304" pitchFamily="18" charset="0"/>
            </a:rPr>
            <a:t>giao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a:t>
          </a:r>
          <a:endParaRPr lang="en-US" dirty="0">
            <a:latin typeface="Times New Roman" panose="02020603050405020304" pitchFamily="18" charset="0"/>
            <a:cs typeface="Times New Roman" panose="02020603050405020304" pitchFamily="18" charset="0"/>
          </a:endParaRPr>
        </a:p>
      </dgm:t>
    </dgm:pt>
    <dgm:pt modelId="{7BB489E1-6CFD-4DD8-89BE-3784ABB1F4D1}" type="parTrans" cxnId="{3418C346-3143-4C99-9CF3-ACDBF4432A4E}">
      <dgm:prSet/>
      <dgm:spPr/>
      <dgm:t>
        <a:bodyPr/>
        <a:lstStyle/>
        <a:p>
          <a:endParaRPr lang="en-US"/>
        </a:p>
      </dgm:t>
    </dgm:pt>
    <dgm:pt modelId="{B6C026E8-C8CD-4F48-966D-E9FCC04E4C28}" type="sibTrans" cxnId="{3418C346-3143-4C99-9CF3-ACDBF4432A4E}">
      <dgm:prSet/>
      <dgm:spPr/>
      <dgm:t>
        <a:bodyPr/>
        <a:lstStyle/>
        <a:p>
          <a:endParaRPr lang="en-US"/>
        </a:p>
      </dgm:t>
    </dgm:pt>
    <dgm:pt modelId="{627B2F29-CF10-4A7F-B711-62A69AD9A1BF}">
      <dgm:prSet phldrT="[Text]"/>
      <dgm:spPr/>
      <dgm:t>
        <a:bodyPr/>
        <a:lstStyle/>
        <a:p>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vấn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endParaRPr lang="en-US" dirty="0">
            <a:latin typeface="Times New Roman" panose="02020603050405020304" pitchFamily="18" charset="0"/>
            <a:cs typeface="Times New Roman" panose="02020603050405020304" pitchFamily="18" charset="0"/>
          </a:endParaRPr>
        </a:p>
      </dgm:t>
    </dgm:pt>
    <dgm:pt modelId="{C7BAA012-7E54-4856-9C02-20F6389EE44D}" type="parTrans" cxnId="{D1A9E47A-83FE-4D59-877A-E40482485E7B}">
      <dgm:prSet/>
      <dgm:spPr/>
      <dgm:t>
        <a:bodyPr/>
        <a:lstStyle/>
        <a:p>
          <a:endParaRPr lang="en-US"/>
        </a:p>
      </dgm:t>
    </dgm:pt>
    <dgm:pt modelId="{E90C13E5-6616-4673-9832-2A419E03DFE2}" type="sibTrans" cxnId="{D1A9E47A-83FE-4D59-877A-E40482485E7B}">
      <dgm:prSet/>
      <dgm:spPr/>
      <dgm:t>
        <a:bodyPr/>
        <a:lstStyle/>
        <a:p>
          <a:endParaRPr lang="en-US"/>
        </a:p>
      </dgm:t>
    </dgm:pt>
    <dgm:pt modelId="{6A484E94-D27B-437C-B816-CDE162DE4D6A}">
      <dgm:prSet phldrT="[Text]"/>
      <dgm:spPr/>
      <dgm:t>
        <a:bodyPr/>
        <a:lstStyle/>
        <a:p>
          <a:pPr algn="just"/>
          <a:r>
            <a:rPr lang="en-US" dirty="0" err="1">
              <a:latin typeface="Times New Roman" panose="02020603050405020304" pitchFamily="18" charset="0"/>
              <a:cs typeface="Times New Roman" panose="02020603050405020304" pitchFamily="18" charset="0"/>
            </a:rPr>
            <a:t>Rèn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yêu</a:t>
          </a:r>
          <a:r>
            <a:rPr lang="en-US" dirty="0">
              <a:latin typeface="Times New Roman" panose="02020603050405020304" pitchFamily="18" charset="0"/>
              <a:cs typeface="Times New Roman" panose="02020603050405020304" pitchFamily="18" charset="0"/>
            </a:rPr>
            <a:t> lao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 </a:t>
          </a:r>
        </a:p>
      </dgm:t>
    </dgm:pt>
    <dgm:pt modelId="{49B7B49B-BD0D-4EB1-A651-55F64B80E7A3}" type="parTrans" cxnId="{361F598E-B8A5-4EAB-9475-A746561789AB}">
      <dgm:prSet/>
      <dgm:spPr/>
      <dgm:t>
        <a:bodyPr/>
        <a:lstStyle/>
        <a:p>
          <a:endParaRPr lang="en-US"/>
        </a:p>
      </dgm:t>
    </dgm:pt>
    <dgm:pt modelId="{22D3B453-3051-4981-8735-20FCE04091A6}" type="sibTrans" cxnId="{361F598E-B8A5-4EAB-9475-A746561789AB}">
      <dgm:prSet/>
      <dgm:spPr/>
      <dgm:t>
        <a:bodyPr/>
        <a:lstStyle/>
        <a:p>
          <a:endParaRPr lang="en-US"/>
        </a:p>
      </dgm:t>
    </dgm:pt>
    <dgm:pt modelId="{20F358EB-2743-463F-945E-92E1F03E64CA}">
      <dgm:prSet phldrT="[Text]"/>
      <dgm:spPr/>
      <dgm:t>
        <a:bodyPr/>
        <a:lstStyle/>
        <a:p>
          <a:pPr algn="just"/>
          <a:r>
            <a:rPr lang="en-US" dirty="0" err="1">
              <a:latin typeface="Times New Roman" panose="02020603050405020304" pitchFamily="18" charset="0"/>
              <a:cs typeface="Times New Roman" panose="02020603050405020304" pitchFamily="18" charset="0"/>
            </a:rPr>
            <a:t>Kích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thú</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tin </a:t>
          </a:r>
        </a:p>
      </dgm:t>
    </dgm:pt>
    <dgm:pt modelId="{925E55A8-2D08-4598-AD08-78EFB88E4763}" type="parTrans" cxnId="{B938D4B5-ADFD-462F-8704-25E1FE9E15E5}">
      <dgm:prSet/>
      <dgm:spPr/>
      <dgm:t>
        <a:bodyPr/>
        <a:lstStyle/>
        <a:p>
          <a:endParaRPr lang="en-US"/>
        </a:p>
      </dgm:t>
    </dgm:pt>
    <dgm:pt modelId="{F2970CE3-FF09-4506-ADCA-A4B09EE89CBF}" type="sibTrans" cxnId="{B938D4B5-ADFD-462F-8704-25E1FE9E15E5}">
      <dgm:prSet/>
      <dgm:spPr/>
      <dgm:t>
        <a:bodyPr/>
        <a:lstStyle/>
        <a:p>
          <a:endParaRPr lang="en-US"/>
        </a:p>
      </dgm:t>
    </dgm:pt>
    <dgm:pt modelId="{360877BD-727E-4350-B9D2-F467C35FA54C}" type="pres">
      <dgm:prSet presAssocID="{4DC0DC54-5C14-46CA-8A99-F767FA129E1D}" presName="layout" presStyleCnt="0">
        <dgm:presLayoutVars>
          <dgm:chMax/>
          <dgm:chPref/>
          <dgm:dir/>
          <dgm:resizeHandles/>
        </dgm:presLayoutVars>
      </dgm:prSet>
      <dgm:spPr/>
    </dgm:pt>
    <dgm:pt modelId="{3BC8D7D3-1FE9-465D-A8BF-E052B980CADF}" type="pres">
      <dgm:prSet presAssocID="{51E4CEBC-7421-45F5-A4AA-C791DB75B090}" presName="root" presStyleCnt="0">
        <dgm:presLayoutVars>
          <dgm:chMax/>
          <dgm:chPref/>
        </dgm:presLayoutVars>
      </dgm:prSet>
      <dgm:spPr/>
    </dgm:pt>
    <dgm:pt modelId="{A38A2C41-B3B0-4090-9481-5814483A879E}" type="pres">
      <dgm:prSet presAssocID="{51E4CEBC-7421-45F5-A4AA-C791DB75B090}" presName="rootComposite" presStyleCnt="0">
        <dgm:presLayoutVars/>
      </dgm:prSet>
      <dgm:spPr/>
    </dgm:pt>
    <dgm:pt modelId="{450753BF-2486-41BB-B12E-16204C578DF1}" type="pres">
      <dgm:prSet presAssocID="{51E4CEBC-7421-45F5-A4AA-C791DB75B090}" presName="ParentAccent" presStyleLbl="alignNode1" presStyleIdx="0" presStyleCnt="2"/>
      <dgm:spPr/>
    </dgm:pt>
    <dgm:pt modelId="{865434DB-C022-4369-9A10-4B390550BF91}" type="pres">
      <dgm:prSet presAssocID="{51E4CEBC-7421-45F5-A4AA-C791DB75B090}" presName="ParentSmallAccent" presStyleLbl="fgAcc1" presStyleIdx="0" presStyleCnt="2"/>
      <dgm:spPr/>
    </dgm:pt>
    <dgm:pt modelId="{E507A98B-C7AC-4AD4-A190-B80B9692632D}" type="pres">
      <dgm:prSet presAssocID="{51E4CEBC-7421-45F5-A4AA-C791DB75B090}" presName="Parent" presStyleLbl="revTx" presStyleIdx="0" presStyleCnt="10">
        <dgm:presLayoutVars>
          <dgm:chMax/>
          <dgm:chPref val="4"/>
          <dgm:bulletEnabled val="1"/>
        </dgm:presLayoutVars>
      </dgm:prSet>
      <dgm:spPr/>
    </dgm:pt>
    <dgm:pt modelId="{02DBE55C-13D3-413B-A0BF-089110FC94C9}" type="pres">
      <dgm:prSet presAssocID="{51E4CEBC-7421-45F5-A4AA-C791DB75B090}" presName="childShape" presStyleCnt="0">
        <dgm:presLayoutVars>
          <dgm:chMax val="0"/>
          <dgm:chPref val="0"/>
        </dgm:presLayoutVars>
      </dgm:prSet>
      <dgm:spPr/>
    </dgm:pt>
    <dgm:pt modelId="{A9A8CF2B-D1AF-448B-9CC3-49EFEC12FCC6}" type="pres">
      <dgm:prSet presAssocID="{595FC296-7E76-41F5-AC86-B038AABA2A1E}" presName="childComposite" presStyleCnt="0">
        <dgm:presLayoutVars>
          <dgm:chMax val="0"/>
          <dgm:chPref val="0"/>
        </dgm:presLayoutVars>
      </dgm:prSet>
      <dgm:spPr/>
    </dgm:pt>
    <dgm:pt modelId="{8AD96AEA-5AC2-4EAB-A24A-56451FFE0C26}" type="pres">
      <dgm:prSet presAssocID="{595FC296-7E76-41F5-AC86-B038AABA2A1E}" presName="ChildAccent" presStyleLbl="solidFgAcc1" presStyleIdx="0" presStyleCnt="8"/>
      <dgm:spPr/>
    </dgm:pt>
    <dgm:pt modelId="{78985C5F-1371-4E4A-8D1F-96DF059E2719}" type="pres">
      <dgm:prSet presAssocID="{595FC296-7E76-41F5-AC86-B038AABA2A1E}" presName="Child" presStyleLbl="revTx" presStyleIdx="1" presStyleCnt="10">
        <dgm:presLayoutVars>
          <dgm:chMax val="0"/>
          <dgm:chPref val="0"/>
          <dgm:bulletEnabled val="1"/>
        </dgm:presLayoutVars>
      </dgm:prSet>
      <dgm:spPr/>
    </dgm:pt>
    <dgm:pt modelId="{1B2AB7BC-4DDE-4911-97E0-52E3D35BA984}" type="pres">
      <dgm:prSet presAssocID="{7EF72CE3-2844-4881-9E46-89D5747A728B}" presName="childComposite" presStyleCnt="0">
        <dgm:presLayoutVars>
          <dgm:chMax val="0"/>
          <dgm:chPref val="0"/>
        </dgm:presLayoutVars>
      </dgm:prSet>
      <dgm:spPr/>
    </dgm:pt>
    <dgm:pt modelId="{A2C71323-5F00-413C-B26E-58D5749D21F2}" type="pres">
      <dgm:prSet presAssocID="{7EF72CE3-2844-4881-9E46-89D5747A728B}" presName="ChildAccent" presStyleLbl="solidFgAcc1" presStyleIdx="1" presStyleCnt="8"/>
      <dgm:spPr/>
    </dgm:pt>
    <dgm:pt modelId="{36A4DCBC-E2EF-4DC2-875F-FBEAC1EF0C55}" type="pres">
      <dgm:prSet presAssocID="{7EF72CE3-2844-4881-9E46-89D5747A728B}" presName="Child" presStyleLbl="revTx" presStyleIdx="2" presStyleCnt="10">
        <dgm:presLayoutVars>
          <dgm:chMax val="0"/>
          <dgm:chPref val="0"/>
          <dgm:bulletEnabled val="1"/>
        </dgm:presLayoutVars>
      </dgm:prSet>
      <dgm:spPr/>
    </dgm:pt>
    <dgm:pt modelId="{6A0139EB-701C-4F4E-9229-BD44477919D4}" type="pres">
      <dgm:prSet presAssocID="{4F0BD57D-16AA-46FC-BBBE-02DCA7401793}" presName="childComposite" presStyleCnt="0">
        <dgm:presLayoutVars>
          <dgm:chMax val="0"/>
          <dgm:chPref val="0"/>
        </dgm:presLayoutVars>
      </dgm:prSet>
      <dgm:spPr/>
    </dgm:pt>
    <dgm:pt modelId="{EA00CDC3-0CB5-4F32-AF01-C9EB83F64B04}" type="pres">
      <dgm:prSet presAssocID="{4F0BD57D-16AA-46FC-BBBE-02DCA7401793}" presName="ChildAccent" presStyleLbl="solidFgAcc1" presStyleIdx="2" presStyleCnt="8"/>
      <dgm:spPr/>
    </dgm:pt>
    <dgm:pt modelId="{1D3C0B38-36D1-4088-B4A2-E288B2A8E822}" type="pres">
      <dgm:prSet presAssocID="{4F0BD57D-16AA-46FC-BBBE-02DCA7401793}" presName="Child" presStyleLbl="revTx" presStyleIdx="3" presStyleCnt="10">
        <dgm:presLayoutVars>
          <dgm:chMax val="0"/>
          <dgm:chPref val="0"/>
          <dgm:bulletEnabled val="1"/>
        </dgm:presLayoutVars>
      </dgm:prSet>
      <dgm:spPr/>
    </dgm:pt>
    <dgm:pt modelId="{D0D2D9DC-A8CB-4737-B9B4-90C6C2A82633}" type="pres">
      <dgm:prSet presAssocID="{6A484E94-D27B-437C-B816-CDE162DE4D6A}" presName="childComposite" presStyleCnt="0">
        <dgm:presLayoutVars>
          <dgm:chMax val="0"/>
          <dgm:chPref val="0"/>
        </dgm:presLayoutVars>
      </dgm:prSet>
      <dgm:spPr/>
    </dgm:pt>
    <dgm:pt modelId="{A8A022F0-62D7-4252-B29A-58103E45D0F8}" type="pres">
      <dgm:prSet presAssocID="{6A484E94-D27B-437C-B816-CDE162DE4D6A}" presName="ChildAccent" presStyleLbl="solidFgAcc1" presStyleIdx="3" presStyleCnt="8"/>
      <dgm:spPr/>
    </dgm:pt>
    <dgm:pt modelId="{E5ED5339-5E1C-4C4D-A358-2B4378448C5E}" type="pres">
      <dgm:prSet presAssocID="{6A484E94-D27B-437C-B816-CDE162DE4D6A}" presName="Child" presStyleLbl="revTx" presStyleIdx="4" presStyleCnt="10">
        <dgm:presLayoutVars>
          <dgm:chMax val="0"/>
          <dgm:chPref val="0"/>
          <dgm:bulletEnabled val="1"/>
        </dgm:presLayoutVars>
      </dgm:prSet>
      <dgm:spPr/>
    </dgm:pt>
    <dgm:pt modelId="{5C335F1A-B70A-429B-A46B-4C0CF0D86148}" type="pres">
      <dgm:prSet presAssocID="{20F358EB-2743-463F-945E-92E1F03E64CA}" presName="childComposite" presStyleCnt="0">
        <dgm:presLayoutVars>
          <dgm:chMax val="0"/>
          <dgm:chPref val="0"/>
        </dgm:presLayoutVars>
      </dgm:prSet>
      <dgm:spPr/>
    </dgm:pt>
    <dgm:pt modelId="{0E1E480F-9080-40F7-B95F-06BD7BD41B65}" type="pres">
      <dgm:prSet presAssocID="{20F358EB-2743-463F-945E-92E1F03E64CA}" presName="ChildAccent" presStyleLbl="solidFgAcc1" presStyleIdx="4" presStyleCnt="8"/>
      <dgm:spPr/>
    </dgm:pt>
    <dgm:pt modelId="{9B4EF336-9A9A-448B-9490-333FCDDE4434}" type="pres">
      <dgm:prSet presAssocID="{20F358EB-2743-463F-945E-92E1F03E64CA}" presName="Child" presStyleLbl="revTx" presStyleIdx="5" presStyleCnt="10">
        <dgm:presLayoutVars>
          <dgm:chMax val="0"/>
          <dgm:chPref val="0"/>
          <dgm:bulletEnabled val="1"/>
        </dgm:presLayoutVars>
      </dgm:prSet>
      <dgm:spPr/>
    </dgm:pt>
    <dgm:pt modelId="{8AFC0620-B8D7-4C2C-9FC8-9E903F877278}" type="pres">
      <dgm:prSet presAssocID="{BCEFB3CD-FFCA-4DC4-964C-15DEADF88B1E}" presName="root" presStyleCnt="0">
        <dgm:presLayoutVars>
          <dgm:chMax/>
          <dgm:chPref/>
        </dgm:presLayoutVars>
      </dgm:prSet>
      <dgm:spPr/>
    </dgm:pt>
    <dgm:pt modelId="{CB08C0C8-E08C-4FB1-B49D-2034FCCAB12A}" type="pres">
      <dgm:prSet presAssocID="{BCEFB3CD-FFCA-4DC4-964C-15DEADF88B1E}" presName="rootComposite" presStyleCnt="0">
        <dgm:presLayoutVars/>
      </dgm:prSet>
      <dgm:spPr/>
    </dgm:pt>
    <dgm:pt modelId="{EC5E539A-08F0-4989-A098-E56AB4CD1D64}" type="pres">
      <dgm:prSet presAssocID="{BCEFB3CD-FFCA-4DC4-964C-15DEADF88B1E}" presName="ParentAccent" presStyleLbl="alignNode1" presStyleIdx="1" presStyleCnt="2"/>
      <dgm:spPr/>
    </dgm:pt>
    <dgm:pt modelId="{4DB559CF-FF49-47D3-BADD-82B0D7E9B4ED}" type="pres">
      <dgm:prSet presAssocID="{BCEFB3CD-FFCA-4DC4-964C-15DEADF88B1E}" presName="ParentSmallAccent" presStyleLbl="fgAcc1" presStyleIdx="1" presStyleCnt="2"/>
      <dgm:spPr/>
    </dgm:pt>
    <dgm:pt modelId="{81D4FA22-FA85-4AD7-8E42-7EE980EDEB9D}" type="pres">
      <dgm:prSet presAssocID="{BCEFB3CD-FFCA-4DC4-964C-15DEADF88B1E}" presName="Parent" presStyleLbl="revTx" presStyleIdx="6" presStyleCnt="10">
        <dgm:presLayoutVars>
          <dgm:chMax/>
          <dgm:chPref val="4"/>
          <dgm:bulletEnabled val="1"/>
        </dgm:presLayoutVars>
      </dgm:prSet>
      <dgm:spPr/>
    </dgm:pt>
    <dgm:pt modelId="{C1D8B175-CABD-4796-9FDC-DD06CDDC36E4}" type="pres">
      <dgm:prSet presAssocID="{BCEFB3CD-FFCA-4DC4-964C-15DEADF88B1E}" presName="childShape" presStyleCnt="0">
        <dgm:presLayoutVars>
          <dgm:chMax val="0"/>
          <dgm:chPref val="0"/>
        </dgm:presLayoutVars>
      </dgm:prSet>
      <dgm:spPr/>
    </dgm:pt>
    <dgm:pt modelId="{DF6CA5BB-1DB9-4ED6-974C-97A08916E024}" type="pres">
      <dgm:prSet presAssocID="{AF64C689-8B15-406F-A5E3-EE1B515B4950}" presName="childComposite" presStyleCnt="0">
        <dgm:presLayoutVars>
          <dgm:chMax val="0"/>
          <dgm:chPref val="0"/>
        </dgm:presLayoutVars>
      </dgm:prSet>
      <dgm:spPr/>
    </dgm:pt>
    <dgm:pt modelId="{73B8DB5A-5F2C-4E2D-85FF-66729C569867}" type="pres">
      <dgm:prSet presAssocID="{AF64C689-8B15-406F-A5E3-EE1B515B4950}" presName="ChildAccent" presStyleLbl="solidFgAcc1" presStyleIdx="5" presStyleCnt="8"/>
      <dgm:spPr/>
    </dgm:pt>
    <dgm:pt modelId="{E5711885-8D77-4A9E-99B1-D639E5C2BEC0}" type="pres">
      <dgm:prSet presAssocID="{AF64C689-8B15-406F-A5E3-EE1B515B4950}" presName="Child" presStyleLbl="revTx" presStyleIdx="7" presStyleCnt="10">
        <dgm:presLayoutVars>
          <dgm:chMax val="0"/>
          <dgm:chPref val="0"/>
          <dgm:bulletEnabled val="1"/>
        </dgm:presLayoutVars>
      </dgm:prSet>
      <dgm:spPr/>
    </dgm:pt>
    <dgm:pt modelId="{C77DD4AA-4CBC-4BE2-B023-0186F8874FAE}" type="pres">
      <dgm:prSet presAssocID="{8D721465-AFBF-421D-A915-73AD7A7E8EDF}" presName="childComposite" presStyleCnt="0">
        <dgm:presLayoutVars>
          <dgm:chMax val="0"/>
          <dgm:chPref val="0"/>
        </dgm:presLayoutVars>
      </dgm:prSet>
      <dgm:spPr/>
    </dgm:pt>
    <dgm:pt modelId="{A79590E0-AAB3-4DCB-92B6-D39ABEDD8C36}" type="pres">
      <dgm:prSet presAssocID="{8D721465-AFBF-421D-A915-73AD7A7E8EDF}" presName="ChildAccent" presStyleLbl="solidFgAcc1" presStyleIdx="6" presStyleCnt="8"/>
      <dgm:spPr/>
    </dgm:pt>
    <dgm:pt modelId="{E37FE4D5-FAD5-4850-8DCD-5DFE71B20220}" type="pres">
      <dgm:prSet presAssocID="{8D721465-AFBF-421D-A915-73AD7A7E8EDF}" presName="Child" presStyleLbl="revTx" presStyleIdx="8" presStyleCnt="10">
        <dgm:presLayoutVars>
          <dgm:chMax val="0"/>
          <dgm:chPref val="0"/>
          <dgm:bulletEnabled val="1"/>
        </dgm:presLayoutVars>
      </dgm:prSet>
      <dgm:spPr/>
    </dgm:pt>
    <dgm:pt modelId="{F6AF58A7-0EB8-4E7A-B9BB-73004B34076A}" type="pres">
      <dgm:prSet presAssocID="{627B2F29-CF10-4A7F-B711-62A69AD9A1BF}" presName="childComposite" presStyleCnt="0">
        <dgm:presLayoutVars>
          <dgm:chMax val="0"/>
          <dgm:chPref val="0"/>
        </dgm:presLayoutVars>
      </dgm:prSet>
      <dgm:spPr/>
    </dgm:pt>
    <dgm:pt modelId="{AE632F89-E6A1-47ED-9C35-3F4C57FB4BC4}" type="pres">
      <dgm:prSet presAssocID="{627B2F29-CF10-4A7F-B711-62A69AD9A1BF}" presName="ChildAccent" presStyleLbl="solidFgAcc1" presStyleIdx="7" presStyleCnt="8"/>
      <dgm:spPr/>
    </dgm:pt>
    <dgm:pt modelId="{3CE93B6F-A569-499A-A1B5-BC48CC02D5F3}" type="pres">
      <dgm:prSet presAssocID="{627B2F29-CF10-4A7F-B711-62A69AD9A1BF}" presName="Child" presStyleLbl="revTx" presStyleIdx="9" presStyleCnt="10">
        <dgm:presLayoutVars>
          <dgm:chMax val="0"/>
          <dgm:chPref val="0"/>
          <dgm:bulletEnabled val="1"/>
        </dgm:presLayoutVars>
      </dgm:prSet>
      <dgm:spPr/>
    </dgm:pt>
  </dgm:ptLst>
  <dgm:cxnLst>
    <dgm:cxn modelId="{6F96D800-E479-4265-B803-7A0252FA21C2}" type="presOf" srcId="{627B2F29-CF10-4A7F-B711-62A69AD9A1BF}" destId="{3CE93B6F-A569-499A-A1B5-BC48CC02D5F3}" srcOrd="0" destOrd="0" presId="urn:microsoft.com/office/officeart/2008/layout/SquareAccentList"/>
    <dgm:cxn modelId="{5F44E614-E0C8-4359-9E07-8F4D0006BC77}" type="presOf" srcId="{BCEFB3CD-FFCA-4DC4-964C-15DEADF88B1E}" destId="{81D4FA22-FA85-4AD7-8E42-7EE980EDEB9D}" srcOrd="0" destOrd="0" presId="urn:microsoft.com/office/officeart/2008/layout/SquareAccentList"/>
    <dgm:cxn modelId="{24B04C2C-7436-4066-B114-51104CB01504}" type="presOf" srcId="{595FC296-7E76-41F5-AC86-B038AABA2A1E}" destId="{78985C5F-1371-4E4A-8D1F-96DF059E2719}" srcOrd="0" destOrd="0" presId="urn:microsoft.com/office/officeart/2008/layout/SquareAccentList"/>
    <dgm:cxn modelId="{4FE5E636-10BA-4BC2-9156-0817CEB44F4E}" srcId="{4DC0DC54-5C14-46CA-8A99-F767FA129E1D}" destId="{BCEFB3CD-FFCA-4DC4-964C-15DEADF88B1E}" srcOrd="1" destOrd="0" parTransId="{F7427755-EDD2-4267-93D2-03E76E846C4E}" sibTransId="{9F26DDEB-952C-482E-9958-6558D7D10568}"/>
    <dgm:cxn modelId="{06E1C73D-D5D0-43BE-9974-2A9F2DCA16FC}" srcId="{51E4CEBC-7421-45F5-A4AA-C791DB75B090}" destId="{7EF72CE3-2844-4881-9E46-89D5747A728B}" srcOrd="1" destOrd="0" parTransId="{BADA8ABE-4B55-40B4-A8B0-64BAC8D4D2C0}" sibTransId="{92E75054-464E-4C7A-94B3-30F0A04D081D}"/>
    <dgm:cxn modelId="{0E286A44-86C1-44CC-839B-DAF0EFCEB7D0}" type="presOf" srcId="{4F0BD57D-16AA-46FC-BBBE-02DCA7401793}" destId="{1D3C0B38-36D1-4088-B4A2-E288B2A8E822}" srcOrd="0" destOrd="0" presId="urn:microsoft.com/office/officeart/2008/layout/SquareAccentList"/>
    <dgm:cxn modelId="{3418C346-3143-4C99-9CF3-ACDBF4432A4E}" srcId="{BCEFB3CD-FFCA-4DC4-964C-15DEADF88B1E}" destId="{8D721465-AFBF-421D-A915-73AD7A7E8EDF}" srcOrd="1" destOrd="0" parTransId="{7BB489E1-6CFD-4DD8-89BE-3784ABB1F4D1}" sibTransId="{B6C026E8-C8CD-4F48-966D-E9FCC04E4C28}"/>
    <dgm:cxn modelId="{1DC96C79-FF50-4BFC-B4BD-D5D7B1A67EBE}" type="presOf" srcId="{4DC0DC54-5C14-46CA-8A99-F767FA129E1D}" destId="{360877BD-727E-4350-B9D2-F467C35FA54C}" srcOrd="0" destOrd="0" presId="urn:microsoft.com/office/officeart/2008/layout/SquareAccentList"/>
    <dgm:cxn modelId="{D27CDE5A-9F9B-4A5F-AA32-6B8DDEB0B6DB}" type="presOf" srcId="{AF64C689-8B15-406F-A5E3-EE1B515B4950}" destId="{E5711885-8D77-4A9E-99B1-D639E5C2BEC0}" srcOrd="0" destOrd="0" presId="urn:microsoft.com/office/officeart/2008/layout/SquareAccentList"/>
    <dgm:cxn modelId="{D1A9E47A-83FE-4D59-877A-E40482485E7B}" srcId="{BCEFB3CD-FFCA-4DC4-964C-15DEADF88B1E}" destId="{627B2F29-CF10-4A7F-B711-62A69AD9A1BF}" srcOrd="2" destOrd="0" parTransId="{C7BAA012-7E54-4856-9C02-20F6389EE44D}" sibTransId="{E90C13E5-6616-4673-9832-2A419E03DFE2}"/>
    <dgm:cxn modelId="{361F598E-B8A5-4EAB-9475-A746561789AB}" srcId="{51E4CEBC-7421-45F5-A4AA-C791DB75B090}" destId="{6A484E94-D27B-437C-B816-CDE162DE4D6A}" srcOrd="3" destOrd="0" parTransId="{49B7B49B-BD0D-4EB1-A651-55F64B80E7A3}" sibTransId="{22D3B453-3051-4981-8735-20FCE04091A6}"/>
    <dgm:cxn modelId="{10C28F8F-FAC8-4870-BDF2-1FC56A19720C}" type="presOf" srcId="{8D721465-AFBF-421D-A915-73AD7A7E8EDF}" destId="{E37FE4D5-FAD5-4850-8DCD-5DFE71B20220}" srcOrd="0" destOrd="0" presId="urn:microsoft.com/office/officeart/2008/layout/SquareAccentList"/>
    <dgm:cxn modelId="{67F62C9A-50AA-41DE-8857-B8E732964637}" srcId="{BCEFB3CD-FFCA-4DC4-964C-15DEADF88B1E}" destId="{AF64C689-8B15-406F-A5E3-EE1B515B4950}" srcOrd="0" destOrd="0" parTransId="{7521468B-2E4E-4BBC-9D99-3F4D1AE106AF}" sibTransId="{30C77BB9-6EFB-4959-B4FE-3A1F35A8EEA8}"/>
    <dgm:cxn modelId="{81999DA0-2952-4E8D-AA90-EDF6D6E63538}" srcId="{51E4CEBC-7421-45F5-A4AA-C791DB75B090}" destId="{595FC296-7E76-41F5-AC86-B038AABA2A1E}" srcOrd="0" destOrd="0" parTransId="{4DCC96FA-8222-4DA6-9036-FE53C5AC1116}" sibTransId="{7B4436EA-F028-4126-926E-72D7AFBB3301}"/>
    <dgm:cxn modelId="{5B4A6CA8-21F0-4E57-B26A-2404DDD5F394}" srcId="{51E4CEBC-7421-45F5-A4AA-C791DB75B090}" destId="{4F0BD57D-16AA-46FC-BBBE-02DCA7401793}" srcOrd="2" destOrd="0" parTransId="{4D9F5EA3-1886-43A5-B465-E66C0D8376C3}" sibTransId="{5F8224C6-603E-4BEF-86E0-FDEFBB00D44F}"/>
    <dgm:cxn modelId="{DD9D8EA9-C475-47F1-8464-A87EBD1003E1}" type="presOf" srcId="{51E4CEBC-7421-45F5-A4AA-C791DB75B090}" destId="{E507A98B-C7AC-4AD4-A190-B80B9692632D}" srcOrd="0" destOrd="0" presId="urn:microsoft.com/office/officeart/2008/layout/SquareAccentList"/>
    <dgm:cxn modelId="{E3ECCCAA-C239-4667-9571-C00D177BC025}" srcId="{4DC0DC54-5C14-46CA-8A99-F767FA129E1D}" destId="{51E4CEBC-7421-45F5-A4AA-C791DB75B090}" srcOrd="0" destOrd="0" parTransId="{A4B77E3B-1890-4F96-BF36-4075B420D3B4}" sibTransId="{2374AB39-30FB-4FC3-ABE7-48AA87B36E74}"/>
    <dgm:cxn modelId="{62D544B4-AF58-42EA-8A08-8173BB271A30}" type="presOf" srcId="{7EF72CE3-2844-4881-9E46-89D5747A728B}" destId="{36A4DCBC-E2EF-4DC2-875F-FBEAC1EF0C55}" srcOrd="0" destOrd="0" presId="urn:microsoft.com/office/officeart/2008/layout/SquareAccentList"/>
    <dgm:cxn modelId="{B938D4B5-ADFD-462F-8704-25E1FE9E15E5}" srcId="{51E4CEBC-7421-45F5-A4AA-C791DB75B090}" destId="{20F358EB-2743-463F-945E-92E1F03E64CA}" srcOrd="4" destOrd="0" parTransId="{925E55A8-2D08-4598-AD08-78EFB88E4763}" sibTransId="{F2970CE3-FF09-4506-ADCA-A4B09EE89CBF}"/>
    <dgm:cxn modelId="{6B0979C2-2B60-4227-AD54-1C6DCC2D2196}" type="presOf" srcId="{20F358EB-2743-463F-945E-92E1F03E64CA}" destId="{9B4EF336-9A9A-448B-9490-333FCDDE4434}" srcOrd="0" destOrd="0" presId="urn:microsoft.com/office/officeart/2008/layout/SquareAccentList"/>
    <dgm:cxn modelId="{9AE8AAE6-25AF-44DE-BCC6-1FCF55293F1A}" type="presOf" srcId="{6A484E94-D27B-437C-B816-CDE162DE4D6A}" destId="{E5ED5339-5E1C-4C4D-A358-2B4378448C5E}" srcOrd="0" destOrd="0" presId="urn:microsoft.com/office/officeart/2008/layout/SquareAccentList"/>
    <dgm:cxn modelId="{6ACD2690-6B5B-4630-9D5B-B61CCD504DFE}" type="presParOf" srcId="{360877BD-727E-4350-B9D2-F467C35FA54C}" destId="{3BC8D7D3-1FE9-465D-A8BF-E052B980CADF}" srcOrd="0" destOrd="0" presId="urn:microsoft.com/office/officeart/2008/layout/SquareAccentList"/>
    <dgm:cxn modelId="{605BEA82-83FD-42DF-B123-D8E251451F6D}" type="presParOf" srcId="{3BC8D7D3-1FE9-465D-A8BF-E052B980CADF}" destId="{A38A2C41-B3B0-4090-9481-5814483A879E}" srcOrd="0" destOrd="0" presId="urn:microsoft.com/office/officeart/2008/layout/SquareAccentList"/>
    <dgm:cxn modelId="{31C9115B-EE82-4591-B195-E9EBC23B22F9}" type="presParOf" srcId="{A38A2C41-B3B0-4090-9481-5814483A879E}" destId="{450753BF-2486-41BB-B12E-16204C578DF1}" srcOrd="0" destOrd="0" presId="urn:microsoft.com/office/officeart/2008/layout/SquareAccentList"/>
    <dgm:cxn modelId="{372F2C50-B307-4F99-8B23-41F6B4D87A8F}" type="presParOf" srcId="{A38A2C41-B3B0-4090-9481-5814483A879E}" destId="{865434DB-C022-4369-9A10-4B390550BF91}" srcOrd="1" destOrd="0" presId="urn:microsoft.com/office/officeart/2008/layout/SquareAccentList"/>
    <dgm:cxn modelId="{66A9FB10-4E2A-4A91-A762-A50FE806E9B6}" type="presParOf" srcId="{A38A2C41-B3B0-4090-9481-5814483A879E}" destId="{E507A98B-C7AC-4AD4-A190-B80B9692632D}" srcOrd="2" destOrd="0" presId="urn:microsoft.com/office/officeart/2008/layout/SquareAccentList"/>
    <dgm:cxn modelId="{A517164E-4CA7-4A23-A270-58468696604D}" type="presParOf" srcId="{3BC8D7D3-1FE9-465D-A8BF-E052B980CADF}" destId="{02DBE55C-13D3-413B-A0BF-089110FC94C9}" srcOrd="1" destOrd="0" presId="urn:microsoft.com/office/officeart/2008/layout/SquareAccentList"/>
    <dgm:cxn modelId="{10DABC61-1117-4D3D-BE7E-376539471E4C}" type="presParOf" srcId="{02DBE55C-13D3-413B-A0BF-089110FC94C9}" destId="{A9A8CF2B-D1AF-448B-9CC3-49EFEC12FCC6}" srcOrd="0" destOrd="0" presId="urn:microsoft.com/office/officeart/2008/layout/SquareAccentList"/>
    <dgm:cxn modelId="{63D143D1-9047-474A-9198-0DFEA99C8698}" type="presParOf" srcId="{A9A8CF2B-D1AF-448B-9CC3-49EFEC12FCC6}" destId="{8AD96AEA-5AC2-4EAB-A24A-56451FFE0C26}" srcOrd="0" destOrd="0" presId="urn:microsoft.com/office/officeart/2008/layout/SquareAccentList"/>
    <dgm:cxn modelId="{E65A8A9E-62F2-448D-9D07-D56863AFBB7C}" type="presParOf" srcId="{A9A8CF2B-D1AF-448B-9CC3-49EFEC12FCC6}" destId="{78985C5F-1371-4E4A-8D1F-96DF059E2719}" srcOrd="1" destOrd="0" presId="urn:microsoft.com/office/officeart/2008/layout/SquareAccentList"/>
    <dgm:cxn modelId="{BD4B5762-446A-44ED-A587-88BF94A19F4B}" type="presParOf" srcId="{02DBE55C-13D3-413B-A0BF-089110FC94C9}" destId="{1B2AB7BC-4DDE-4911-97E0-52E3D35BA984}" srcOrd="1" destOrd="0" presId="urn:microsoft.com/office/officeart/2008/layout/SquareAccentList"/>
    <dgm:cxn modelId="{D14B3C37-03E5-43B8-96A9-5A44C1C910C8}" type="presParOf" srcId="{1B2AB7BC-4DDE-4911-97E0-52E3D35BA984}" destId="{A2C71323-5F00-413C-B26E-58D5749D21F2}" srcOrd="0" destOrd="0" presId="urn:microsoft.com/office/officeart/2008/layout/SquareAccentList"/>
    <dgm:cxn modelId="{24CF1B75-1329-4213-8145-C3AD69EB8CA6}" type="presParOf" srcId="{1B2AB7BC-4DDE-4911-97E0-52E3D35BA984}" destId="{36A4DCBC-E2EF-4DC2-875F-FBEAC1EF0C55}" srcOrd="1" destOrd="0" presId="urn:microsoft.com/office/officeart/2008/layout/SquareAccentList"/>
    <dgm:cxn modelId="{1D43E193-49A6-461B-AAF8-CB40C67C739B}" type="presParOf" srcId="{02DBE55C-13D3-413B-A0BF-089110FC94C9}" destId="{6A0139EB-701C-4F4E-9229-BD44477919D4}" srcOrd="2" destOrd="0" presId="urn:microsoft.com/office/officeart/2008/layout/SquareAccentList"/>
    <dgm:cxn modelId="{C47FE58A-1672-4E45-84DD-CCABC70A32C4}" type="presParOf" srcId="{6A0139EB-701C-4F4E-9229-BD44477919D4}" destId="{EA00CDC3-0CB5-4F32-AF01-C9EB83F64B04}" srcOrd="0" destOrd="0" presId="urn:microsoft.com/office/officeart/2008/layout/SquareAccentList"/>
    <dgm:cxn modelId="{F186DBB7-962E-407C-8E39-8CC214CD1EE8}" type="presParOf" srcId="{6A0139EB-701C-4F4E-9229-BD44477919D4}" destId="{1D3C0B38-36D1-4088-B4A2-E288B2A8E822}" srcOrd="1" destOrd="0" presId="urn:microsoft.com/office/officeart/2008/layout/SquareAccentList"/>
    <dgm:cxn modelId="{A68DF095-8255-4E17-AB6C-86FC248DA17A}" type="presParOf" srcId="{02DBE55C-13D3-413B-A0BF-089110FC94C9}" destId="{D0D2D9DC-A8CB-4737-B9B4-90C6C2A82633}" srcOrd="3" destOrd="0" presId="urn:microsoft.com/office/officeart/2008/layout/SquareAccentList"/>
    <dgm:cxn modelId="{3C4DA579-D70A-4D41-977A-6E1C14FC008C}" type="presParOf" srcId="{D0D2D9DC-A8CB-4737-B9B4-90C6C2A82633}" destId="{A8A022F0-62D7-4252-B29A-58103E45D0F8}" srcOrd="0" destOrd="0" presId="urn:microsoft.com/office/officeart/2008/layout/SquareAccentList"/>
    <dgm:cxn modelId="{8683A5A6-A98F-4857-8A42-5D1E7BC6FD62}" type="presParOf" srcId="{D0D2D9DC-A8CB-4737-B9B4-90C6C2A82633}" destId="{E5ED5339-5E1C-4C4D-A358-2B4378448C5E}" srcOrd="1" destOrd="0" presId="urn:microsoft.com/office/officeart/2008/layout/SquareAccentList"/>
    <dgm:cxn modelId="{A0F50A70-48D6-462E-A449-A31C6C1D151A}" type="presParOf" srcId="{02DBE55C-13D3-413B-A0BF-089110FC94C9}" destId="{5C335F1A-B70A-429B-A46B-4C0CF0D86148}" srcOrd="4" destOrd="0" presId="urn:microsoft.com/office/officeart/2008/layout/SquareAccentList"/>
    <dgm:cxn modelId="{9114A223-D3ED-4D5C-AF7B-B46939DC0E57}" type="presParOf" srcId="{5C335F1A-B70A-429B-A46B-4C0CF0D86148}" destId="{0E1E480F-9080-40F7-B95F-06BD7BD41B65}" srcOrd="0" destOrd="0" presId="urn:microsoft.com/office/officeart/2008/layout/SquareAccentList"/>
    <dgm:cxn modelId="{885C1238-7B5E-49D5-993E-D2E9BF9C5C69}" type="presParOf" srcId="{5C335F1A-B70A-429B-A46B-4C0CF0D86148}" destId="{9B4EF336-9A9A-448B-9490-333FCDDE4434}" srcOrd="1" destOrd="0" presId="urn:microsoft.com/office/officeart/2008/layout/SquareAccentList"/>
    <dgm:cxn modelId="{5AE39832-9005-44EB-A96D-16E1A13115FD}" type="presParOf" srcId="{360877BD-727E-4350-B9D2-F467C35FA54C}" destId="{8AFC0620-B8D7-4C2C-9FC8-9E903F877278}" srcOrd="1" destOrd="0" presId="urn:microsoft.com/office/officeart/2008/layout/SquareAccentList"/>
    <dgm:cxn modelId="{9679EBFE-0EB1-4E46-A01F-B1B9D3325B23}" type="presParOf" srcId="{8AFC0620-B8D7-4C2C-9FC8-9E903F877278}" destId="{CB08C0C8-E08C-4FB1-B49D-2034FCCAB12A}" srcOrd="0" destOrd="0" presId="urn:microsoft.com/office/officeart/2008/layout/SquareAccentList"/>
    <dgm:cxn modelId="{36646B43-76CA-4DA6-87FF-7C6BCFBDDB83}" type="presParOf" srcId="{CB08C0C8-E08C-4FB1-B49D-2034FCCAB12A}" destId="{EC5E539A-08F0-4989-A098-E56AB4CD1D64}" srcOrd="0" destOrd="0" presId="urn:microsoft.com/office/officeart/2008/layout/SquareAccentList"/>
    <dgm:cxn modelId="{7BA2C02D-9B48-47E2-AB11-2189AB1052FC}" type="presParOf" srcId="{CB08C0C8-E08C-4FB1-B49D-2034FCCAB12A}" destId="{4DB559CF-FF49-47D3-BADD-82B0D7E9B4ED}" srcOrd="1" destOrd="0" presId="urn:microsoft.com/office/officeart/2008/layout/SquareAccentList"/>
    <dgm:cxn modelId="{996A6BD5-B8A5-4B75-8653-C76683E4B536}" type="presParOf" srcId="{CB08C0C8-E08C-4FB1-B49D-2034FCCAB12A}" destId="{81D4FA22-FA85-4AD7-8E42-7EE980EDEB9D}" srcOrd="2" destOrd="0" presId="urn:microsoft.com/office/officeart/2008/layout/SquareAccentList"/>
    <dgm:cxn modelId="{0CAAF354-6415-4E5E-9259-688830342167}" type="presParOf" srcId="{8AFC0620-B8D7-4C2C-9FC8-9E903F877278}" destId="{C1D8B175-CABD-4796-9FDC-DD06CDDC36E4}" srcOrd="1" destOrd="0" presId="urn:microsoft.com/office/officeart/2008/layout/SquareAccentList"/>
    <dgm:cxn modelId="{65835720-8A4F-4345-83DA-E60A7A324036}" type="presParOf" srcId="{C1D8B175-CABD-4796-9FDC-DD06CDDC36E4}" destId="{DF6CA5BB-1DB9-4ED6-974C-97A08916E024}" srcOrd="0" destOrd="0" presId="urn:microsoft.com/office/officeart/2008/layout/SquareAccentList"/>
    <dgm:cxn modelId="{A21BFF24-4020-45DA-9598-5BD610622BEA}" type="presParOf" srcId="{DF6CA5BB-1DB9-4ED6-974C-97A08916E024}" destId="{73B8DB5A-5F2C-4E2D-85FF-66729C569867}" srcOrd="0" destOrd="0" presId="urn:microsoft.com/office/officeart/2008/layout/SquareAccentList"/>
    <dgm:cxn modelId="{C9AE1B06-BD18-43E1-9B36-5A03768AAB84}" type="presParOf" srcId="{DF6CA5BB-1DB9-4ED6-974C-97A08916E024}" destId="{E5711885-8D77-4A9E-99B1-D639E5C2BEC0}" srcOrd="1" destOrd="0" presId="urn:microsoft.com/office/officeart/2008/layout/SquareAccentList"/>
    <dgm:cxn modelId="{9E95DDC2-E950-4B02-A8BA-EB3A77D5642C}" type="presParOf" srcId="{C1D8B175-CABD-4796-9FDC-DD06CDDC36E4}" destId="{C77DD4AA-4CBC-4BE2-B023-0186F8874FAE}" srcOrd="1" destOrd="0" presId="urn:microsoft.com/office/officeart/2008/layout/SquareAccentList"/>
    <dgm:cxn modelId="{A9D044E0-A4B7-4233-B354-C2BE933AD922}" type="presParOf" srcId="{C77DD4AA-4CBC-4BE2-B023-0186F8874FAE}" destId="{A79590E0-AAB3-4DCB-92B6-D39ABEDD8C36}" srcOrd="0" destOrd="0" presId="urn:microsoft.com/office/officeart/2008/layout/SquareAccentList"/>
    <dgm:cxn modelId="{4142DE81-B192-44BD-9574-1538B527A20F}" type="presParOf" srcId="{C77DD4AA-4CBC-4BE2-B023-0186F8874FAE}" destId="{E37FE4D5-FAD5-4850-8DCD-5DFE71B20220}" srcOrd="1" destOrd="0" presId="urn:microsoft.com/office/officeart/2008/layout/SquareAccentList"/>
    <dgm:cxn modelId="{E57D854A-CF27-4C8F-89AD-E3D4B1B35363}" type="presParOf" srcId="{C1D8B175-CABD-4796-9FDC-DD06CDDC36E4}" destId="{F6AF58A7-0EB8-4E7A-B9BB-73004B34076A}" srcOrd="2" destOrd="0" presId="urn:microsoft.com/office/officeart/2008/layout/SquareAccentList"/>
    <dgm:cxn modelId="{8373C581-0235-4355-B23C-11B75AC49A9E}" type="presParOf" srcId="{F6AF58A7-0EB8-4E7A-B9BB-73004B34076A}" destId="{AE632F89-E6A1-47ED-9C35-3F4C57FB4BC4}" srcOrd="0" destOrd="0" presId="urn:microsoft.com/office/officeart/2008/layout/SquareAccentList"/>
    <dgm:cxn modelId="{94B5B370-FFE9-4582-868F-960D8CFD14AF}" type="presParOf" srcId="{F6AF58A7-0EB8-4E7A-B9BB-73004B34076A}" destId="{3CE93B6F-A569-499A-A1B5-BC48CC02D5F3}"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A4124C1-3B3F-49DF-A8B9-3718EEE37150}"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F72EB399-4BF2-48F8-9289-96CF5F588C56}">
      <dgm:prSet phldrT="[Text]" custT="1"/>
      <dgm:spPr/>
      <dgm:t>
        <a:bodyPr/>
        <a:lstStyle/>
        <a:p>
          <a:pPr algn="just"/>
          <a:r>
            <a:rPr lang="en-US" sz="2800" dirty="0">
              <a:solidFill>
                <a:schemeClr val="tx1"/>
              </a:solidFill>
              <a:latin typeface="Times New Roman" panose="02020603050405020304" pitchFamily="18" charset="0"/>
              <a:cs typeface="Times New Roman" panose="02020603050405020304" pitchFamily="18" charset="0"/>
            </a:rPr>
            <a:t>K</a:t>
          </a:r>
          <a:r>
            <a:rPr lang="vi-VN" sz="2800" dirty="0">
              <a:solidFill>
                <a:schemeClr val="tx1"/>
              </a:solidFill>
              <a:latin typeface="Times New Roman" panose="02020603050405020304" pitchFamily="18" charset="0"/>
              <a:cs typeface="Times New Roman" panose="02020603050405020304" pitchFamily="18" charset="0"/>
            </a:rPr>
            <a:t>huyến khích và tạo cơ hội để học sinh được quan sát, nhận thức về đối tượng thẩm mĩ từ bao quát, tổng thể đến chi tiết, bộ phận và đối chiếu, so sánh để tìm ra đặc điểm, vẻ đẹp của đối tượng, phát hiện các giá trị thẩm mĩ của đối tượng</a:t>
          </a:r>
          <a:endParaRPr lang="en-US" sz="2800" dirty="0">
            <a:solidFill>
              <a:schemeClr val="tx1"/>
            </a:solidFill>
            <a:latin typeface="Times New Roman" panose="02020603050405020304" pitchFamily="18" charset="0"/>
            <a:cs typeface="Times New Roman" panose="02020603050405020304" pitchFamily="18" charset="0"/>
          </a:endParaRPr>
        </a:p>
      </dgm:t>
    </dgm:pt>
    <dgm:pt modelId="{FCAF8ADE-6CB7-4870-8BD1-251199828869}" type="parTrans" cxnId="{F103FAC6-9966-4271-89A4-D54D5C91009C}">
      <dgm:prSet/>
      <dgm:spPr/>
      <dgm:t>
        <a:bodyPr/>
        <a:lstStyle/>
        <a:p>
          <a:endParaRPr lang="en-US"/>
        </a:p>
      </dgm:t>
    </dgm:pt>
    <dgm:pt modelId="{7DA5CC07-1148-4F5B-BEC4-B8ED7842FF07}" type="sibTrans" cxnId="{F103FAC6-9966-4271-89A4-D54D5C91009C}">
      <dgm:prSet/>
      <dgm:spPr/>
      <dgm:t>
        <a:bodyPr/>
        <a:lstStyle/>
        <a:p>
          <a:endParaRPr lang="en-US"/>
        </a:p>
      </dgm:t>
    </dgm:pt>
    <dgm:pt modelId="{D955C3C7-67B5-434A-932F-D7EB9EAF0A7A}">
      <dgm:prSet phldrT="[Text]" custT="1"/>
      <dgm:spPr/>
      <dgm:t>
        <a:bodyPr/>
        <a:lstStyle/>
        <a:p>
          <a:pPr algn="just"/>
          <a:r>
            <a:rPr lang="en-US" sz="2800" dirty="0">
              <a:solidFill>
                <a:schemeClr val="tx1"/>
              </a:solidFill>
              <a:latin typeface="Times New Roman" panose="02020603050405020304" pitchFamily="18" charset="0"/>
              <a:cs typeface="Times New Roman" panose="02020603050405020304" pitchFamily="18" charset="0"/>
            </a:rPr>
            <a:t>V</a:t>
          </a:r>
          <a:r>
            <a:rPr lang="vi-VN" sz="2800" dirty="0">
              <a:solidFill>
                <a:schemeClr val="tx1"/>
              </a:solidFill>
              <a:latin typeface="Times New Roman" panose="02020603050405020304" pitchFamily="18" charset="0"/>
              <a:cs typeface="Times New Roman" panose="02020603050405020304" pitchFamily="18" charset="0"/>
            </a:rPr>
            <a:t>ận dụng các yếu tố kích thích khả năng thực hành, sáng tạo của học sinh bằng những cách thức khác nhau; khuyến khích học sinh thử nghiệm và đổi mới, kích thích tư duy, khả năng giao tiếp, hợp tác, giải quyết vấn đề và liên hệ, ứng dụng thực tiễn</a:t>
          </a:r>
          <a:endParaRPr lang="en-US" sz="2800" dirty="0">
            <a:solidFill>
              <a:schemeClr val="tx1"/>
            </a:solidFill>
            <a:latin typeface="Times New Roman" panose="02020603050405020304" pitchFamily="18" charset="0"/>
            <a:cs typeface="Times New Roman" panose="02020603050405020304" pitchFamily="18" charset="0"/>
          </a:endParaRPr>
        </a:p>
      </dgm:t>
    </dgm:pt>
    <dgm:pt modelId="{6951D01C-A136-4AC2-9BAF-A552720EA31E}" type="parTrans" cxnId="{688C6D4E-ABCD-4AEF-A3C5-83ECCA684B21}">
      <dgm:prSet/>
      <dgm:spPr/>
      <dgm:t>
        <a:bodyPr/>
        <a:lstStyle/>
        <a:p>
          <a:endParaRPr lang="en-US"/>
        </a:p>
      </dgm:t>
    </dgm:pt>
    <dgm:pt modelId="{34E1EFC9-8F85-4AE9-AECC-818F213E383F}" type="sibTrans" cxnId="{688C6D4E-ABCD-4AEF-A3C5-83ECCA684B21}">
      <dgm:prSet/>
      <dgm:spPr/>
      <dgm:t>
        <a:bodyPr/>
        <a:lstStyle/>
        <a:p>
          <a:endParaRPr lang="en-US"/>
        </a:p>
      </dgm:t>
    </dgm:pt>
    <dgm:pt modelId="{1C6A0402-6822-42B3-9342-DE062ECAAC6D}">
      <dgm:prSet phldrT="[Text]" custT="1"/>
      <dgm:spPr/>
      <dgm:t>
        <a:bodyPr/>
        <a:lstStyle/>
        <a:p>
          <a:pPr algn="just"/>
          <a:r>
            <a:rPr lang="en-US" sz="2800" dirty="0">
              <a:solidFill>
                <a:schemeClr val="tx1"/>
              </a:solidFill>
              <a:latin typeface="Times New Roman" panose="02020603050405020304" pitchFamily="18" charset="0"/>
              <a:cs typeface="Times New Roman" panose="02020603050405020304" pitchFamily="18" charset="0"/>
            </a:rPr>
            <a:t>K</a:t>
          </a:r>
          <a:r>
            <a:rPr lang="vi-VN" sz="2800" dirty="0">
              <a:solidFill>
                <a:schemeClr val="tx1"/>
              </a:solidFill>
              <a:latin typeface="Times New Roman" panose="02020603050405020304" pitchFamily="18" charset="0"/>
              <a:cs typeface="Times New Roman" panose="02020603050405020304" pitchFamily="18" charset="0"/>
            </a:rPr>
            <a:t>hích lệ học sinh tích cực tham gia hoạt động học tập; vận dụng đa dạng các phương pháp, hình thức tổ chức dạy học, tạo điều kiện để học sinh được tiếp cận và khám phá nghệ thuật bằng nhiều cách khác nhau</a:t>
          </a:r>
          <a:endParaRPr lang="en-US" sz="2800" dirty="0">
            <a:solidFill>
              <a:schemeClr val="tx1"/>
            </a:solidFill>
            <a:latin typeface="Times New Roman" panose="02020603050405020304" pitchFamily="18" charset="0"/>
            <a:cs typeface="Times New Roman" panose="02020603050405020304" pitchFamily="18" charset="0"/>
          </a:endParaRPr>
        </a:p>
      </dgm:t>
    </dgm:pt>
    <dgm:pt modelId="{EF1403AA-9D4E-4B64-95D5-8C487A8F0925}" type="parTrans" cxnId="{6E6653CF-9F50-4BA6-90DA-501AAA00DB7A}">
      <dgm:prSet/>
      <dgm:spPr/>
      <dgm:t>
        <a:bodyPr/>
        <a:lstStyle/>
        <a:p>
          <a:endParaRPr lang="en-US"/>
        </a:p>
      </dgm:t>
    </dgm:pt>
    <dgm:pt modelId="{5CD8C6D7-AC8C-456B-9F16-3C9081366C9C}" type="sibTrans" cxnId="{6E6653CF-9F50-4BA6-90DA-501AAA00DB7A}">
      <dgm:prSet/>
      <dgm:spPr/>
      <dgm:t>
        <a:bodyPr/>
        <a:lstStyle/>
        <a:p>
          <a:endParaRPr lang="en-US"/>
        </a:p>
      </dgm:t>
    </dgm:pt>
    <dgm:pt modelId="{8507AC09-E868-4C65-B369-B1A17D26702D}" type="pres">
      <dgm:prSet presAssocID="{9A4124C1-3B3F-49DF-A8B9-3718EEE37150}" presName="Name0" presStyleCnt="0">
        <dgm:presLayoutVars>
          <dgm:chMax val="7"/>
          <dgm:chPref val="7"/>
          <dgm:dir/>
        </dgm:presLayoutVars>
      </dgm:prSet>
      <dgm:spPr/>
    </dgm:pt>
    <dgm:pt modelId="{50B4B36D-4EBE-4B99-AEFE-DF3AAD654E12}" type="pres">
      <dgm:prSet presAssocID="{9A4124C1-3B3F-49DF-A8B9-3718EEE37150}" presName="Name1" presStyleCnt="0"/>
      <dgm:spPr/>
    </dgm:pt>
    <dgm:pt modelId="{4BEDC214-A4C4-4E93-88BC-E9545A773B2A}" type="pres">
      <dgm:prSet presAssocID="{9A4124C1-3B3F-49DF-A8B9-3718EEE37150}" presName="cycle" presStyleCnt="0"/>
      <dgm:spPr/>
    </dgm:pt>
    <dgm:pt modelId="{B7560B7E-BAFB-4D85-929E-DE52D6AD1552}" type="pres">
      <dgm:prSet presAssocID="{9A4124C1-3B3F-49DF-A8B9-3718EEE37150}" presName="srcNode" presStyleLbl="node1" presStyleIdx="0" presStyleCnt="3"/>
      <dgm:spPr/>
    </dgm:pt>
    <dgm:pt modelId="{F09FA19F-92B8-4A1B-AEB8-1DC3225627E3}" type="pres">
      <dgm:prSet presAssocID="{9A4124C1-3B3F-49DF-A8B9-3718EEE37150}" presName="conn" presStyleLbl="parChTrans1D2" presStyleIdx="0" presStyleCnt="1"/>
      <dgm:spPr/>
    </dgm:pt>
    <dgm:pt modelId="{C1043423-018B-41DE-A695-242B4DF04FC7}" type="pres">
      <dgm:prSet presAssocID="{9A4124C1-3B3F-49DF-A8B9-3718EEE37150}" presName="extraNode" presStyleLbl="node1" presStyleIdx="0" presStyleCnt="3"/>
      <dgm:spPr/>
    </dgm:pt>
    <dgm:pt modelId="{013EE864-CB7A-4F93-B950-3FDE2C3FAC85}" type="pres">
      <dgm:prSet presAssocID="{9A4124C1-3B3F-49DF-A8B9-3718EEE37150}" presName="dstNode" presStyleLbl="node1" presStyleIdx="0" presStyleCnt="3"/>
      <dgm:spPr/>
    </dgm:pt>
    <dgm:pt modelId="{35E4226F-DE55-4284-B9FB-B503FDBCDEF7}" type="pres">
      <dgm:prSet presAssocID="{F72EB399-4BF2-48F8-9289-96CF5F588C56}" presName="text_1" presStyleLbl="node1" presStyleIdx="0" presStyleCnt="3" custScaleY="125359">
        <dgm:presLayoutVars>
          <dgm:bulletEnabled val="1"/>
        </dgm:presLayoutVars>
      </dgm:prSet>
      <dgm:spPr/>
    </dgm:pt>
    <dgm:pt modelId="{AF770937-10A2-49DF-80C9-AF30CC100F80}" type="pres">
      <dgm:prSet presAssocID="{F72EB399-4BF2-48F8-9289-96CF5F588C56}" presName="accent_1" presStyleCnt="0"/>
      <dgm:spPr/>
    </dgm:pt>
    <dgm:pt modelId="{F829BD93-0C65-433C-AA77-F064A57E1789}" type="pres">
      <dgm:prSet presAssocID="{F72EB399-4BF2-48F8-9289-96CF5F588C56}" presName="accentRepeatNode" presStyleLbl="solidFgAcc1" presStyleIdx="0" presStyleCnt="3"/>
      <dgm:spPr/>
    </dgm:pt>
    <dgm:pt modelId="{7FCB0289-1222-47EF-8101-AAA63FECB6CA}" type="pres">
      <dgm:prSet presAssocID="{D955C3C7-67B5-434A-932F-D7EB9EAF0A7A}" presName="text_2" presStyleLbl="node1" presStyleIdx="1" presStyleCnt="3" custScaleY="128389">
        <dgm:presLayoutVars>
          <dgm:bulletEnabled val="1"/>
        </dgm:presLayoutVars>
      </dgm:prSet>
      <dgm:spPr/>
    </dgm:pt>
    <dgm:pt modelId="{5C3E2FB2-DB24-4A84-BC21-B2093391E2D0}" type="pres">
      <dgm:prSet presAssocID="{D955C3C7-67B5-434A-932F-D7EB9EAF0A7A}" presName="accent_2" presStyleCnt="0"/>
      <dgm:spPr/>
    </dgm:pt>
    <dgm:pt modelId="{16806508-43EC-4BA0-812E-56C3520D9FF0}" type="pres">
      <dgm:prSet presAssocID="{D955C3C7-67B5-434A-932F-D7EB9EAF0A7A}" presName="accentRepeatNode" presStyleLbl="solidFgAcc1" presStyleIdx="1" presStyleCnt="3"/>
      <dgm:spPr/>
    </dgm:pt>
    <dgm:pt modelId="{4D5973BD-B56A-44E4-AF13-0D873FA3A4F7}" type="pres">
      <dgm:prSet presAssocID="{1C6A0402-6822-42B3-9342-DE062ECAAC6D}" presName="text_3" presStyleLbl="node1" presStyleIdx="2" presStyleCnt="3">
        <dgm:presLayoutVars>
          <dgm:bulletEnabled val="1"/>
        </dgm:presLayoutVars>
      </dgm:prSet>
      <dgm:spPr/>
    </dgm:pt>
    <dgm:pt modelId="{6AFEA621-95C6-4956-9C62-E334BF7C77CC}" type="pres">
      <dgm:prSet presAssocID="{1C6A0402-6822-42B3-9342-DE062ECAAC6D}" presName="accent_3" presStyleCnt="0"/>
      <dgm:spPr/>
    </dgm:pt>
    <dgm:pt modelId="{47E8CFD0-4194-4434-944C-CBFD9020FCCA}" type="pres">
      <dgm:prSet presAssocID="{1C6A0402-6822-42B3-9342-DE062ECAAC6D}" presName="accentRepeatNode" presStyleLbl="solidFgAcc1" presStyleIdx="2" presStyleCnt="3"/>
      <dgm:spPr/>
    </dgm:pt>
  </dgm:ptLst>
  <dgm:cxnLst>
    <dgm:cxn modelId="{5E9B7808-8B67-4384-8951-160717397F18}" type="presOf" srcId="{1C6A0402-6822-42B3-9342-DE062ECAAC6D}" destId="{4D5973BD-B56A-44E4-AF13-0D873FA3A4F7}" srcOrd="0" destOrd="0" presId="urn:microsoft.com/office/officeart/2008/layout/VerticalCurvedList"/>
    <dgm:cxn modelId="{DD742813-D2D8-48ED-B448-B757C18B001B}" type="presOf" srcId="{7DA5CC07-1148-4F5B-BEC4-B8ED7842FF07}" destId="{F09FA19F-92B8-4A1B-AEB8-1DC3225627E3}" srcOrd="0" destOrd="0" presId="urn:microsoft.com/office/officeart/2008/layout/VerticalCurvedList"/>
    <dgm:cxn modelId="{32683B2D-D29A-41B4-AF8D-1EEDBC34BB87}" type="presOf" srcId="{9A4124C1-3B3F-49DF-A8B9-3718EEE37150}" destId="{8507AC09-E868-4C65-B369-B1A17D26702D}" srcOrd="0" destOrd="0" presId="urn:microsoft.com/office/officeart/2008/layout/VerticalCurvedList"/>
    <dgm:cxn modelId="{A0C11861-DE63-4F18-A9DE-B22A93862423}" type="presOf" srcId="{D955C3C7-67B5-434A-932F-D7EB9EAF0A7A}" destId="{7FCB0289-1222-47EF-8101-AAA63FECB6CA}" srcOrd="0" destOrd="0" presId="urn:microsoft.com/office/officeart/2008/layout/VerticalCurvedList"/>
    <dgm:cxn modelId="{688C6D4E-ABCD-4AEF-A3C5-83ECCA684B21}" srcId="{9A4124C1-3B3F-49DF-A8B9-3718EEE37150}" destId="{D955C3C7-67B5-434A-932F-D7EB9EAF0A7A}" srcOrd="1" destOrd="0" parTransId="{6951D01C-A136-4AC2-9BAF-A552720EA31E}" sibTransId="{34E1EFC9-8F85-4AE9-AECC-818F213E383F}"/>
    <dgm:cxn modelId="{9C8F678B-1E10-40C8-B7F6-8A1091E96BF2}" type="presOf" srcId="{F72EB399-4BF2-48F8-9289-96CF5F588C56}" destId="{35E4226F-DE55-4284-B9FB-B503FDBCDEF7}" srcOrd="0" destOrd="0" presId="urn:microsoft.com/office/officeart/2008/layout/VerticalCurvedList"/>
    <dgm:cxn modelId="{F103FAC6-9966-4271-89A4-D54D5C91009C}" srcId="{9A4124C1-3B3F-49DF-A8B9-3718EEE37150}" destId="{F72EB399-4BF2-48F8-9289-96CF5F588C56}" srcOrd="0" destOrd="0" parTransId="{FCAF8ADE-6CB7-4870-8BD1-251199828869}" sibTransId="{7DA5CC07-1148-4F5B-BEC4-B8ED7842FF07}"/>
    <dgm:cxn modelId="{6E6653CF-9F50-4BA6-90DA-501AAA00DB7A}" srcId="{9A4124C1-3B3F-49DF-A8B9-3718EEE37150}" destId="{1C6A0402-6822-42B3-9342-DE062ECAAC6D}" srcOrd="2" destOrd="0" parTransId="{EF1403AA-9D4E-4B64-95D5-8C487A8F0925}" sibTransId="{5CD8C6D7-AC8C-456B-9F16-3C9081366C9C}"/>
    <dgm:cxn modelId="{2FA2DB28-4449-4B28-8D09-F78DD42F64FA}" type="presParOf" srcId="{8507AC09-E868-4C65-B369-B1A17D26702D}" destId="{50B4B36D-4EBE-4B99-AEFE-DF3AAD654E12}" srcOrd="0" destOrd="0" presId="urn:microsoft.com/office/officeart/2008/layout/VerticalCurvedList"/>
    <dgm:cxn modelId="{C593D5D9-0113-4168-B0DA-2A881DD2FADD}" type="presParOf" srcId="{50B4B36D-4EBE-4B99-AEFE-DF3AAD654E12}" destId="{4BEDC214-A4C4-4E93-88BC-E9545A773B2A}" srcOrd="0" destOrd="0" presId="urn:microsoft.com/office/officeart/2008/layout/VerticalCurvedList"/>
    <dgm:cxn modelId="{8BC3E1B3-A69D-4D22-8E5D-EFDD6F0A227B}" type="presParOf" srcId="{4BEDC214-A4C4-4E93-88BC-E9545A773B2A}" destId="{B7560B7E-BAFB-4D85-929E-DE52D6AD1552}" srcOrd="0" destOrd="0" presId="urn:microsoft.com/office/officeart/2008/layout/VerticalCurvedList"/>
    <dgm:cxn modelId="{8ED75066-5B84-4E57-B9B5-926BA0693EE9}" type="presParOf" srcId="{4BEDC214-A4C4-4E93-88BC-E9545A773B2A}" destId="{F09FA19F-92B8-4A1B-AEB8-1DC3225627E3}" srcOrd="1" destOrd="0" presId="urn:microsoft.com/office/officeart/2008/layout/VerticalCurvedList"/>
    <dgm:cxn modelId="{4675C05E-A28D-4871-9A73-CD4BD4AD82E1}" type="presParOf" srcId="{4BEDC214-A4C4-4E93-88BC-E9545A773B2A}" destId="{C1043423-018B-41DE-A695-242B4DF04FC7}" srcOrd="2" destOrd="0" presId="urn:microsoft.com/office/officeart/2008/layout/VerticalCurvedList"/>
    <dgm:cxn modelId="{9A43B273-EA82-4E44-BAF2-1F2B78B348F8}" type="presParOf" srcId="{4BEDC214-A4C4-4E93-88BC-E9545A773B2A}" destId="{013EE864-CB7A-4F93-B950-3FDE2C3FAC85}" srcOrd="3" destOrd="0" presId="urn:microsoft.com/office/officeart/2008/layout/VerticalCurvedList"/>
    <dgm:cxn modelId="{BF0DBF0A-5D09-495D-936C-7171CC0CA732}" type="presParOf" srcId="{50B4B36D-4EBE-4B99-AEFE-DF3AAD654E12}" destId="{35E4226F-DE55-4284-B9FB-B503FDBCDEF7}" srcOrd="1" destOrd="0" presId="urn:microsoft.com/office/officeart/2008/layout/VerticalCurvedList"/>
    <dgm:cxn modelId="{E02D0CAD-A3EE-4CF5-8413-DAE4556B5745}" type="presParOf" srcId="{50B4B36D-4EBE-4B99-AEFE-DF3AAD654E12}" destId="{AF770937-10A2-49DF-80C9-AF30CC100F80}" srcOrd="2" destOrd="0" presId="urn:microsoft.com/office/officeart/2008/layout/VerticalCurvedList"/>
    <dgm:cxn modelId="{C50FAA26-6D56-4254-8465-1DF1CD564349}" type="presParOf" srcId="{AF770937-10A2-49DF-80C9-AF30CC100F80}" destId="{F829BD93-0C65-433C-AA77-F064A57E1789}" srcOrd="0" destOrd="0" presId="urn:microsoft.com/office/officeart/2008/layout/VerticalCurvedList"/>
    <dgm:cxn modelId="{91FBE21A-A7FA-4886-9FD5-A3D8C2CF520D}" type="presParOf" srcId="{50B4B36D-4EBE-4B99-AEFE-DF3AAD654E12}" destId="{7FCB0289-1222-47EF-8101-AAA63FECB6CA}" srcOrd="3" destOrd="0" presId="urn:microsoft.com/office/officeart/2008/layout/VerticalCurvedList"/>
    <dgm:cxn modelId="{7AAEAA8F-2D4A-4C51-90FA-440B239248D5}" type="presParOf" srcId="{50B4B36D-4EBE-4B99-AEFE-DF3AAD654E12}" destId="{5C3E2FB2-DB24-4A84-BC21-B2093391E2D0}" srcOrd="4" destOrd="0" presId="urn:microsoft.com/office/officeart/2008/layout/VerticalCurvedList"/>
    <dgm:cxn modelId="{C847502A-0478-43AB-A8A0-19DACCC2E92C}" type="presParOf" srcId="{5C3E2FB2-DB24-4A84-BC21-B2093391E2D0}" destId="{16806508-43EC-4BA0-812E-56C3520D9FF0}" srcOrd="0" destOrd="0" presId="urn:microsoft.com/office/officeart/2008/layout/VerticalCurvedList"/>
    <dgm:cxn modelId="{3A8D6893-6DAD-4BA9-943B-2160E858492D}" type="presParOf" srcId="{50B4B36D-4EBE-4B99-AEFE-DF3AAD654E12}" destId="{4D5973BD-B56A-44E4-AF13-0D873FA3A4F7}" srcOrd="5" destOrd="0" presId="urn:microsoft.com/office/officeart/2008/layout/VerticalCurvedList"/>
    <dgm:cxn modelId="{73D9FAFF-3E66-45A9-A0E5-D8C9AD7E43A5}" type="presParOf" srcId="{50B4B36D-4EBE-4B99-AEFE-DF3AAD654E12}" destId="{6AFEA621-95C6-4956-9C62-E334BF7C77CC}" srcOrd="6" destOrd="0" presId="urn:microsoft.com/office/officeart/2008/layout/VerticalCurvedList"/>
    <dgm:cxn modelId="{921970FE-2EB1-4ED5-8393-7B42BD317795}" type="presParOf" srcId="{6AFEA621-95C6-4956-9C62-E334BF7C77CC}" destId="{47E8CFD0-4194-4434-944C-CBFD9020FCC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A4124C1-3B3F-49DF-A8B9-3718EEE37150}"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F72EB399-4BF2-48F8-9289-96CF5F588C56}">
      <dgm:prSet phldrT="[Text]" custT="1"/>
      <dgm:spPr/>
      <dgm:t>
        <a:bodyPr/>
        <a:lstStyle/>
        <a:p>
          <a:pPr algn="just"/>
          <a:r>
            <a:rPr lang="en-US" sz="2400" dirty="0" err="1">
              <a:solidFill>
                <a:schemeClr val="tx1"/>
              </a:solidFill>
              <a:latin typeface="Times New Roman" panose="02020603050405020304" pitchFamily="18" charset="0"/>
              <a:cs typeface="Times New Roman" panose="02020603050405020304" pitchFamily="18" charset="0"/>
            </a:rPr>
            <a:t>Phù</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hợp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mục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tiêu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giáo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dục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yêu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cầu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cần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coi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trọng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đánh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năng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vận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dụng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kiến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thức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kĩ</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năng</a:t>
          </a:r>
          <a:r>
            <a:rPr lang="en-US" sz="2400" dirty="0">
              <a:solidFill>
                <a:schemeClr val="tx1"/>
              </a:solidFill>
              <a:latin typeface="Times New Roman" panose="02020603050405020304" pitchFamily="18" charset="0"/>
              <a:cs typeface="Times New Roman" panose="02020603050405020304" pitchFamily="18" charset="0"/>
            </a:rPr>
            <a:t> </a:t>
          </a:r>
        </a:p>
      </dgm:t>
    </dgm:pt>
    <dgm:pt modelId="{FCAF8ADE-6CB7-4870-8BD1-251199828869}" type="parTrans" cxnId="{F103FAC6-9966-4271-89A4-D54D5C91009C}">
      <dgm:prSet/>
      <dgm:spPr/>
      <dgm:t>
        <a:bodyPr/>
        <a:lstStyle/>
        <a:p>
          <a:endParaRPr lang="en-US"/>
        </a:p>
      </dgm:t>
    </dgm:pt>
    <dgm:pt modelId="{7DA5CC07-1148-4F5B-BEC4-B8ED7842FF07}" type="sibTrans" cxnId="{F103FAC6-9966-4271-89A4-D54D5C91009C}">
      <dgm:prSet/>
      <dgm:spPr/>
      <dgm:t>
        <a:bodyPr/>
        <a:lstStyle/>
        <a:p>
          <a:endParaRPr lang="en-US"/>
        </a:p>
      </dgm:t>
    </dgm:pt>
    <dgm:pt modelId="{D955C3C7-67B5-434A-932F-D7EB9EAF0A7A}">
      <dgm:prSet phldrT="[Text]" custT="1"/>
      <dgm:spPr/>
      <dgm:t>
        <a:bodyPr/>
        <a:lstStyle/>
        <a:p>
          <a:pPr algn="just"/>
          <a:r>
            <a:rPr lang="en-US" sz="2400" dirty="0" err="1">
              <a:solidFill>
                <a:schemeClr val="tx1"/>
              </a:solidFill>
              <a:latin typeface="Times New Roman" panose="02020603050405020304" pitchFamily="18" charset="0"/>
              <a:cs typeface="Times New Roman" panose="02020603050405020304" pitchFamily="18" charset="0"/>
            </a:rPr>
            <a:t>Đánh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phẩm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chất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chủ</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yếu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bằng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định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tính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thông</a:t>
          </a:r>
          <a:r>
            <a:rPr lang="en-US" sz="2400" dirty="0">
              <a:solidFill>
                <a:schemeClr val="tx1"/>
              </a:solidFill>
              <a:latin typeface="Times New Roman" panose="02020603050405020304" pitchFamily="18" charset="0"/>
              <a:cs typeface="Times New Roman" panose="02020603050405020304" pitchFamily="18" charset="0"/>
            </a:rPr>
            <a:t> qua </a:t>
          </a:r>
          <a:r>
            <a:rPr lang="en-US" sz="2400" dirty="0" err="1">
              <a:solidFill>
                <a:schemeClr val="tx1"/>
              </a:solidFill>
              <a:latin typeface="Times New Roman" panose="02020603050405020304" pitchFamily="18" charset="0"/>
              <a:cs typeface="Times New Roman" panose="02020603050405020304" pitchFamily="18" charset="0"/>
            </a:rPr>
            <a:t>quan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chép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nhận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xét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bằng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về</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cảm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hành</a:t>
          </a:r>
          <a:r>
            <a:rPr lang="en-US" sz="2400" dirty="0">
              <a:solidFill>
                <a:schemeClr val="tx1"/>
              </a:solidFill>
              <a:latin typeface="Times New Roman" panose="02020603050405020304" pitchFamily="18" charset="0"/>
              <a:cs typeface="Times New Roman" panose="02020603050405020304" pitchFamily="18" charset="0"/>
            </a:rPr>
            <a:t> vi </a:t>
          </a:r>
          <a:r>
            <a:rPr lang="en-US" sz="2400" dirty="0" err="1">
              <a:solidFill>
                <a:schemeClr val="tx1"/>
              </a:solidFill>
              <a:latin typeface="Times New Roman" panose="02020603050405020304" pitchFamily="18" charset="0"/>
              <a:cs typeface="Times New Roman" panose="02020603050405020304" pitchFamily="18" charset="0"/>
            </a:rPr>
            <a:t>ứng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học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sinh</a:t>
          </a:r>
          <a:endParaRPr lang="en-US" sz="2400" dirty="0">
            <a:solidFill>
              <a:schemeClr val="tx1"/>
            </a:solidFill>
            <a:latin typeface="Times New Roman" panose="02020603050405020304" pitchFamily="18" charset="0"/>
            <a:cs typeface="Times New Roman" panose="02020603050405020304" pitchFamily="18" charset="0"/>
          </a:endParaRPr>
        </a:p>
      </dgm:t>
    </dgm:pt>
    <dgm:pt modelId="{6951D01C-A136-4AC2-9BAF-A552720EA31E}" type="parTrans" cxnId="{688C6D4E-ABCD-4AEF-A3C5-83ECCA684B21}">
      <dgm:prSet/>
      <dgm:spPr/>
      <dgm:t>
        <a:bodyPr/>
        <a:lstStyle/>
        <a:p>
          <a:endParaRPr lang="en-US"/>
        </a:p>
      </dgm:t>
    </dgm:pt>
    <dgm:pt modelId="{34E1EFC9-8F85-4AE9-AECC-818F213E383F}" type="sibTrans" cxnId="{688C6D4E-ABCD-4AEF-A3C5-83ECCA684B21}">
      <dgm:prSet/>
      <dgm:spPr/>
      <dgm:t>
        <a:bodyPr/>
        <a:lstStyle/>
        <a:p>
          <a:endParaRPr lang="en-US"/>
        </a:p>
      </dgm:t>
    </dgm:pt>
    <dgm:pt modelId="{1C6A0402-6822-42B3-9342-DE062ECAAC6D}">
      <dgm:prSet phldrT="[Text]" custT="1"/>
      <dgm:spPr/>
      <dgm:t>
        <a:bodyPr/>
        <a:lstStyle/>
        <a:p>
          <a:pPr algn="just"/>
          <a:r>
            <a:rPr lang="vi-VN" sz="2400" dirty="0">
              <a:solidFill>
                <a:schemeClr val="tx1"/>
              </a:solidFill>
              <a:latin typeface="Times New Roman" panose="02020603050405020304" pitchFamily="18" charset="0"/>
              <a:cs typeface="Times New Roman" panose="02020603050405020304" pitchFamily="18" charset="0"/>
            </a:rPr>
            <a:t>Đánh giá năng lực đặc thù của môn học chủ yếu bằng định lượng, thông qua đánh giá các thành phần của năng lực thẩm mĩ; chú ý đánh giá vì sự tiến bộ của học sinh</a:t>
          </a:r>
          <a:endParaRPr lang="en-US" sz="2400" dirty="0">
            <a:solidFill>
              <a:schemeClr val="tx1"/>
            </a:solidFill>
            <a:latin typeface="Times New Roman" panose="02020603050405020304" pitchFamily="18" charset="0"/>
            <a:cs typeface="Times New Roman" panose="02020603050405020304" pitchFamily="18" charset="0"/>
          </a:endParaRPr>
        </a:p>
      </dgm:t>
    </dgm:pt>
    <dgm:pt modelId="{EF1403AA-9D4E-4B64-95D5-8C487A8F0925}" type="parTrans" cxnId="{6E6653CF-9F50-4BA6-90DA-501AAA00DB7A}">
      <dgm:prSet/>
      <dgm:spPr/>
      <dgm:t>
        <a:bodyPr/>
        <a:lstStyle/>
        <a:p>
          <a:endParaRPr lang="en-US"/>
        </a:p>
      </dgm:t>
    </dgm:pt>
    <dgm:pt modelId="{5CD8C6D7-AC8C-456B-9F16-3C9081366C9C}" type="sibTrans" cxnId="{6E6653CF-9F50-4BA6-90DA-501AAA00DB7A}">
      <dgm:prSet/>
      <dgm:spPr/>
      <dgm:t>
        <a:bodyPr/>
        <a:lstStyle/>
        <a:p>
          <a:endParaRPr lang="en-US"/>
        </a:p>
      </dgm:t>
    </dgm:pt>
    <dgm:pt modelId="{095E37FC-B474-4E14-9AB8-F43A83039FE2}">
      <dgm:prSet phldrT="[Text]" custT="1"/>
      <dgm:spPr/>
      <dgm:t>
        <a:bodyPr/>
        <a:lstStyle/>
        <a:p>
          <a:pPr algn="just"/>
          <a:r>
            <a:rPr lang="vi-VN" sz="2400" dirty="0">
              <a:solidFill>
                <a:schemeClr val="tx1"/>
              </a:solidFill>
              <a:latin typeface="Times New Roman" panose="02020603050405020304" pitchFamily="18" charset="0"/>
              <a:cs typeface="Times New Roman" panose="02020603050405020304" pitchFamily="18" charset="0"/>
            </a:rPr>
            <a:t>Sử dụng công cụ đánh giá tin cậy, đảm bảo toàn diện, khách quan, chính xác và phân hoá; kết hợp, vận dụng linh hoạt các phương pháp và hình thức đánh giá</a:t>
          </a:r>
          <a:endParaRPr lang="en-US" sz="2400" dirty="0">
            <a:solidFill>
              <a:schemeClr val="tx1"/>
            </a:solidFill>
            <a:latin typeface="Times New Roman" panose="02020603050405020304" pitchFamily="18" charset="0"/>
            <a:cs typeface="Times New Roman" panose="02020603050405020304" pitchFamily="18" charset="0"/>
          </a:endParaRPr>
        </a:p>
      </dgm:t>
    </dgm:pt>
    <dgm:pt modelId="{A50E8113-CBB7-4CBD-B069-608307DD92D5}" type="parTrans" cxnId="{625D4F45-B065-4EF3-A2CE-5D0AED45EAEF}">
      <dgm:prSet/>
      <dgm:spPr/>
    </dgm:pt>
    <dgm:pt modelId="{3A596A1B-9587-47AF-BBC4-E17A723E7AD1}" type="sibTrans" cxnId="{625D4F45-B065-4EF3-A2CE-5D0AED45EAEF}">
      <dgm:prSet/>
      <dgm:spPr/>
    </dgm:pt>
    <dgm:pt modelId="{0567D4B6-D6C6-4FE3-94FB-9668D85167F3}">
      <dgm:prSet phldrT="[Text]" custT="1"/>
      <dgm:spPr/>
      <dgm:t>
        <a:bodyPr/>
        <a:lstStyle/>
        <a:p>
          <a:pPr algn="just"/>
          <a:r>
            <a:rPr lang="vi-VN" sz="2400" dirty="0">
              <a:solidFill>
                <a:schemeClr val="tx1"/>
              </a:solidFill>
              <a:latin typeface="Times New Roman" panose="02020603050405020304" pitchFamily="18" charset="0"/>
              <a:cs typeface="Times New Roman" panose="02020603050405020304" pitchFamily="18" charset="0"/>
            </a:rPr>
            <a:t> Kết hợp hài hoà giữa đánh giá thường xuyên (quá trình) và đánh giá tổng kết (định kì)</a:t>
          </a:r>
          <a:endParaRPr lang="en-US" sz="2400" dirty="0">
            <a:solidFill>
              <a:schemeClr val="tx1"/>
            </a:solidFill>
            <a:latin typeface="Times New Roman" panose="02020603050405020304" pitchFamily="18" charset="0"/>
            <a:cs typeface="Times New Roman" panose="02020603050405020304" pitchFamily="18" charset="0"/>
          </a:endParaRPr>
        </a:p>
      </dgm:t>
    </dgm:pt>
    <dgm:pt modelId="{E1AD3F9D-7105-443F-879C-80DDE0CF3AE7}" type="parTrans" cxnId="{5DAC3ABD-6FB4-4818-B0CF-9F17B1790707}">
      <dgm:prSet/>
      <dgm:spPr/>
    </dgm:pt>
    <dgm:pt modelId="{2A1E3B0F-F7BE-4F9C-9D6C-13B433EBC404}" type="sibTrans" cxnId="{5DAC3ABD-6FB4-4818-B0CF-9F17B1790707}">
      <dgm:prSet/>
      <dgm:spPr/>
    </dgm:pt>
    <dgm:pt modelId="{8507AC09-E868-4C65-B369-B1A17D26702D}" type="pres">
      <dgm:prSet presAssocID="{9A4124C1-3B3F-49DF-A8B9-3718EEE37150}" presName="Name0" presStyleCnt="0">
        <dgm:presLayoutVars>
          <dgm:chMax val="7"/>
          <dgm:chPref val="7"/>
          <dgm:dir/>
        </dgm:presLayoutVars>
      </dgm:prSet>
      <dgm:spPr/>
    </dgm:pt>
    <dgm:pt modelId="{50B4B36D-4EBE-4B99-AEFE-DF3AAD654E12}" type="pres">
      <dgm:prSet presAssocID="{9A4124C1-3B3F-49DF-A8B9-3718EEE37150}" presName="Name1" presStyleCnt="0"/>
      <dgm:spPr/>
    </dgm:pt>
    <dgm:pt modelId="{4BEDC214-A4C4-4E93-88BC-E9545A773B2A}" type="pres">
      <dgm:prSet presAssocID="{9A4124C1-3B3F-49DF-A8B9-3718EEE37150}" presName="cycle" presStyleCnt="0"/>
      <dgm:spPr/>
    </dgm:pt>
    <dgm:pt modelId="{B7560B7E-BAFB-4D85-929E-DE52D6AD1552}" type="pres">
      <dgm:prSet presAssocID="{9A4124C1-3B3F-49DF-A8B9-3718EEE37150}" presName="srcNode" presStyleLbl="node1" presStyleIdx="0" presStyleCnt="5"/>
      <dgm:spPr/>
    </dgm:pt>
    <dgm:pt modelId="{F09FA19F-92B8-4A1B-AEB8-1DC3225627E3}" type="pres">
      <dgm:prSet presAssocID="{9A4124C1-3B3F-49DF-A8B9-3718EEE37150}" presName="conn" presStyleLbl="parChTrans1D2" presStyleIdx="0" presStyleCnt="1"/>
      <dgm:spPr/>
    </dgm:pt>
    <dgm:pt modelId="{C1043423-018B-41DE-A695-242B4DF04FC7}" type="pres">
      <dgm:prSet presAssocID="{9A4124C1-3B3F-49DF-A8B9-3718EEE37150}" presName="extraNode" presStyleLbl="node1" presStyleIdx="0" presStyleCnt="5"/>
      <dgm:spPr/>
    </dgm:pt>
    <dgm:pt modelId="{013EE864-CB7A-4F93-B950-3FDE2C3FAC85}" type="pres">
      <dgm:prSet presAssocID="{9A4124C1-3B3F-49DF-A8B9-3718EEE37150}" presName="dstNode" presStyleLbl="node1" presStyleIdx="0" presStyleCnt="5"/>
      <dgm:spPr/>
    </dgm:pt>
    <dgm:pt modelId="{35E4226F-DE55-4284-B9FB-B503FDBCDEF7}" type="pres">
      <dgm:prSet presAssocID="{F72EB399-4BF2-48F8-9289-96CF5F588C56}" presName="text_1" presStyleLbl="node1" presStyleIdx="0" presStyleCnt="5" custScaleY="125359">
        <dgm:presLayoutVars>
          <dgm:bulletEnabled val="1"/>
        </dgm:presLayoutVars>
      </dgm:prSet>
      <dgm:spPr/>
    </dgm:pt>
    <dgm:pt modelId="{AF770937-10A2-49DF-80C9-AF30CC100F80}" type="pres">
      <dgm:prSet presAssocID="{F72EB399-4BF2-48F8-9289-96CF5F588C56}" presName="accent_1" presStyleCnt="0"/>
      <dgm:spPr/>
    </dgm:pt>
    <dgm:pt modelId="{F829BD93-0C65-433C-AA77-F064A57E1789}" type="pres">
      <dgm:prSet presAssocID="{F72EB399-4BF2-48F8-9289-96CF5F588C56}" presName="accentRepeatNode" presStyleLbl="solidFgAcc1" presStyleIdx="0" presStyleCnt="5"/>
      <dgm:spPr/>
    </dgm:pt>
    <dgm:pt modelId="{7FCB0289-1222-47EF-8101-AAA63FECB6CA}" type="pres">
      <dgm:prSet presAssocID="{D955C3C7-67B5-434A-932F-D7EB9EAF0A7A}" presName="text_2" presStyleLbl="node1" presStyleIdx="1" presStyleCnt="5" custScaleY="128389">
        <dgm:presLayoutVars>
          <dgm:bulletEnabled val="1"/>
        </dgm:presLayoutVars>
      </dgm:prSet>
      <dgm:spPr/>
    </dgm:pt>
    <dgm:pt modelId="{5C3E2FB2-DB24-4A84-BC21-B2093391E2D0}" type="pres">
      <dgm:prSet presAssocID="{D955C3C7-67B5-434A-932F-D7EB9EAF0A7A}" presName="accent_2" presStyleCnt="0"/>
      <dgm:spPr/>
    </dgm:pt>
    <dgm:pt modelId="{16806508-43EC-4BA0-812E-56C3520D9FF0}" type="pres">
      <dgm:prSet presAssocID="{D955C3C7-67B5-434A-932F-D7EB9EAF0A7A}" presName="accentRepeatNode" presStyleLbl="solidFgAcc1" presStyleIdx="1" presStyleCnt="5"/>
      <dgm:spPr/>
    </dgm:pt>
    <dgm:pt modelId="{4D5973BD-B56A-44E4-AF13-0D873FA3A4F7}" type="pres">
      <dgm:prSet presAssocID="{1C6A0402-6822-42B3-9342-DE062ECAAC6D}" presName="text_3" presStyleLbl="node1" presStyleIdx="2" presStyleCnt="5" custScaleY="123725">
        <dgm:presLayoutVars>
          <dgm:bulletEnabled val="1"/>
        </dgm:presLayoutVars>
      </dgm:prSet>
      <dgm:spPr/>
    </dgm:pt>
    <dgm:pt modelId="{6AFEA621-95C6-4956-9C62-E334BF7C77CC}" type="pres">
      <dgm:prSet presAssocID="{1C6A0402-6822-42B3-9342-DE062ECAAC6D}" presName="accent_3" presStyleCnt="0"/>
      <dgm:spPr/>
    </dgm:pt>
    <dgm:pt modelId="{47E8CFD0-4194-4434-944C-CBFD9020FCCA}" type="pres">
      <dgm:prSet presAssocID="{1C6A0402-6822-42B3-9342-DE062ECAAC6D}" presName="accentRepeatNode" presStyleLbl="solidFgAcc1" presStyleIdx="2" presStyleCnt="5"/>
      <dgm:spPr/>
    </dgm:pt>
    <dgm:pt modelId="{88AC44BC-6F37-4A3E-9923-75FCAD576905}" type="pres">
      <dgm:prSet presAssocID="{095E37FC-B474-4E14-9AB8-F43A83039FE2}" presName="text_4" presStyleLbl="node1" presStyleIdx="3" presStyleCnt="5">
        <dgm:presLayoutVars>
          <dgm:bulletEnabled val="1"/>
        </dgm:presLayoutVars>
      </dgm:prSet>
      <dgm:spPr/>
    </dgm:pt>
    <dgm:pt modelId="{547D8B51-3966-4166-956B-CC9F7A105C19}" type="pres">
      <dgm:prSet presAssocID="{095E37FC-B474-4E14-9AB8-F43A83039FE2}" presName="accent_4" presStyleCnt="0"/>
      <dgm:spPr/>
    </dgm:pt>
    <dgm:pt modelId="{1C6408B0-D0C9-4DA6-A66E-C2BC0F051A0D}" type="pres">
      <dgm:prSet presAssocID="{095E37FC-B474-4E14-9AB8-F43A83039FE2}" presName="accentRepeatNode" presStyleLbl="solidFgAcc1" presStyleIdx="3" presStyleCnt="5"/>
      <dgm:spPr/>
    </dgm:pt>
    <dgm:pt modelId="{2286BB55-489D-451B-AF19-3587FE6EA23A}" type="pres">
      <dgm:prSet presAssocID="{0567D4B6-D6C6-4FE3-94FB-9668D85167F3}" presName="text_5" presStyleLbl="node1" presStyleIdx="4" presStyleCnt="5">
        <dgm:presLayoutVars>
          <dgm:bulletEnabled val="1"/>
        </dgm:presLayoutVars>
      </dgm:prSet>
      <dgm:spPr/>
    </dgm:pt>
    <dgm:pt modelId="{B78B906A-931B-4E77-846D-AE6C8BB28AAE}" type="pres">
      <dgm:prSet presAssocID="{0567D4B6-D6C6-4FE3-94FB-9668D85167F3}" presName="accent_5" presStyleCnt="0"/>
      <dgm:spPr/>
    </dgm:pt>
    <dgm:pt modelId="{90826902-3650-42E5-AE22-71F83869053D}" type="pres">
      <dgm:prSet presAssocID="{0567D4B6-D6C6-4FE3-94FB-9668D85167F3}" presName="accentRepeatNode" presStyleLbl="solidFgAcc1" presStyleIdx="4" presStyleCnt="5"/>
      <dgm:spPr/>
    </dgm:pt>
  </dgm:ptLst>
  <dgm:cxnLst>
    <dgm:cxn modelId="{5E9B7808-8B67-4384-8951-160717397F18}" type="presOf" srcId="{1C6A0402-6822-42B3-9342-DE062ECAAC6D}" destId="{4D5973BD-B56A-44E4-AF13-0D873FA3A4F7}" srcOrd="0" destOrd="0" presId="urn:microsoft.com/office/officeart/2008/layout/VerticalCurvedList"/>
    <dgm:cxn modelId="{DD63630C-D528-4807-A469-3F4EF199B31B}" type="presOf" srcId="{0567D4B6-D6C6-4FE3-94FB-9668D85167F3}" destId="{2286BB55-489D-451B-AF19-3587FE6EA23A}" srcOrd="0" destOrd="0" presId="urn:microsoft.com/office/officeart/2008/layout/VerticalCurvedList"/>
    <dgm:cxn modelId="{DD742813-D2D8-48ED-B448-B757C18B001B}" type="presOf" srcId="{7DA5CC07-1148-4F5B-BEC4-B8ED7842FF07}" destId="{F09FA19F-92B8-4A1B-AEB8-1DC3225627E3}" srcOrd="0" destOrd="0" presId="urn:microsoft.com/office/officeart/2008/layout/VerticalCurvedList"/>
    <dgm:cxn modelId="{32683B2D-D29A-41B4-AF8D-1EEDBC34BB87}" type="presOf" srcId="{9A4124C1-3B3F-49DF-A8B9-3718EEE37150}" destId="{8507AC09-E868-4C65-B369-B1A17D26702D}" srcOrd="0" destOrd="0" presId="urn:microsoft.com/office/officeart/2008/layout/VerticalCurvedList"/>
    <dgm:cxn modelId="{A0C11861-DE63-4F18-A9DE-B22A93862423}" type="presOf" srcId="{D955C3C7-67B5-434A-932F-D7EB9EAF0A7A}" destId="{7FCB0289-1222-47EF-8101-AAA63FECB6CA}" srcOrd="0" destOrd="0" presId="urn:microsoft.com/office/officeart/2008/layout/VerticalCurvedList"/>
    <dgm:cxn modelId="{625D4F45-B065-4EF3-A2CE-5D0AED45EAEF}" srcId="{9A4124C1-3B3F-49DF-A8B9-3718EEE37150}" destId="{095E37FC-B474-4E14-9AB8-F43A83039FE2}" srcOrd="3" destOrd="0" parTransId="{A50E8113-CBB7-4CBD-B069-608307DD92D5}" sibTransId="{3A596A1B-9587-47AF-BBC4-E17A723E7AD1}"/>
    <dgm:cxn modelId="{688C6D4E-ABCD-4AEF-A3C5-83ECCA684B21}" srcId="{9A4124C1-3B3F-49DF-A8B9-3718EEE37150}" destId="{D955C3C7-67B5-434A-932F-D7EB9EAF0A7A}" srcOrd="1" destOrd="0" parTransId="{6951D01C-A136-4AC2-9BAF-A552720EA31E}" sibTransId="{34E1EFC9-8F85-4AE9-AECC-818F213E383F}"/>
    <dgm:cxn modelId="{2CED8153-8982-46EF-AA28-B62C01E946DD}" type="presOf" srcId="{095E37FC-B474-4E14-9AB8-F43A83039FE2}" destId="{88AC44BC-6F37-4A3E-9923-75FCAD576905}" srcOrd="0" destOrd="0" presId="urn:microsoft.com/office/officeart/2008/layout/VerticalCurvedList"/>
    <dgm:cxn modelId="{9C8F678B-1E10-40C8-B7F6-8A1091E96BF2}" type="presOf" srcId="{F72EB399-4BF2-48F8-9289-96CF5F588C56}" destId="{35E4226F-DE55-4284-B9FB-B503FDBCDEF7}" srcOrd="0" destOrd="0" presId="urn:microsoft.com/office/officeart/2008/layout/VerticalCurvedList"/>
    <dgm:cxn modelId="{5DAC3ABD-6FB4-4818-B0CF-9F17B1790707}" srcId="{9A4124C1-3B3F-49DF-A8B9-3718EEE37150}" destId="{0567D4B6-D6C6-4FE3-94FB-9668D85167F3}" srcOrd="4" destOrd="0" parTransId="{E1AD3F9D-7105-443F-879C-80DDE0CF3AE7}" sibTransId="{2A1E3B0F-F7BE-4F9C-9D6C-13B433EBC404}"/>
    <dgm:cxn modelId="{F103FAC6-9966-4271-89A4-D54D5C91009C}" srcId="{9A4124C1-3B3F-49DF-A8B9-3718EEE37150}" destId="{F72EB399-4BF2-48F8-9289-96CF5F588C56}" srcOrd="0" destOrd="0" parTransId="{FCAF8ADE-6CB7-4870-8BD1-251199828869}" sibTransId="{7DA5CC07-1148-4F5B-BEC4-B8ED7842FF07}"/>
    <dgm:cxn modelId="{6E6653CF-9F50-4BA6-90DA-501AAA00DB7A}" srcId="{9A4124C1-3B3F-49DF-A8B9-3718EEE37150}" destId="{1C6A0402-6822-42B3-9342-DE062ECAAC6D}" srcOrd="2" destOrd="0" parTransId="{EF1403AA-9D4E-4B64-95D5-8C487A8F0925}" sibTransId="{5CD8C6D7-AC8C-456B-9F16-3C9081366C9C}"/>
    <dgm:cxn modelId="{2FA2DB28-4449-4B28-8D09-F78DD42F64FA}" type="presParOf" srcId="{8507AC09-E868-4C65-B369-B1A17D26702D}" destId="{50B4B36D-4EBE-4B99-AEFE-DF3AAD654E12}" srcOrd="0" destOrd="0" presId="urn:microsoft.com/office/officeart/2008/layout/VerticalCurvedList"/>
    <dgm:cxn modelId="{C593D5D9-0113-4168-B0DA-2A881DD2FADD}" type="presParOf" srcId="{50B4B36D-4EBE-4B99-AEFE-DF3AAD654E12}" destId="{4BEDC214-A4C4-4E93-88BC-E9545A773B2A}" srcOrd="0" destOrd="0" presId="urn:microsoft.com/office/officeart/2008/layout/VerticalCurvedList"/>
    <dgm:cxn modelId="{8BC3E1B3-A69D-4D22-8E5D-EFDD6F0A227B}" type="presParOf" srcId="{4BEDC214-A4C4-4E93-88BC-E9545A773B2A}" destId="{B7560B7E-BAFB-4D85-929E-DE52D6AD1552}" srcOrd="0" destOrd="0" presId="urn:microsoft.com/office/officeart/2008/layout/VerticalCurvedList"/>
    <dgm:cxn modelId="{8ED75066-5B84-4E57-B9B5-926BA0693EE9}" type="presParOf" srcId="{4BEDC214-A4C4-4E93-88BC-E9545A773B2A}" destId="{F09FA19F-92B8-4A1B-AEB8-1DC3225627E3}" srcOrd="1" destOrd="0" presId="urn:microsoft.com/office/officeart/2008/layout/VerticalCurvedList"/>
    <dgm:cxn modelId="{4675C05E-A28D-4871-9A73-CD4BD4AD82E1}" type="presParOf" srcId="{4BEDC214-A4C4-4E93-88BC-E9545A773B2A}" destId="{C1043423-018B-41DE-A695-242B4DF04FC7}" srcOrd="2" destOrd="0" presId="urn:microsoft.com/office/officeart/2008/layout/VerticalCurvedList"/>
    <dgm:cxn modelId="{9A43B273-EA82-4E44-BAF2-1F2B78B348F8}" type="presParOf" srcId="{4BEDC214-A4C4-4E93-88BC-E9545A773B2A}" destId="{013EE864-CB7A-4F93-B950-3FDE2C3FAC85}" srcOrd="3" destOrd="0" presId="urn:microsoft.com/office/officeart/2008/layout/VerticalCurvedList"/>
    <dgm:cxn modelId="{BF0DBF0A-5D09-495D-936C-7171CC0CA732}" type="presParOf" srcId="{50B4B36D-4EBE-4B99-AEFE-DF3AAD654E12}" destId="{35E4226F-DE55-4284-B9FB-B503FDBCDEF7}" srcOrd="1" destOrd="0" presId="urn:microsoft.com/office/officeart/2008/layout/VerticalCurvedList"/>
    <dgm:cxn modelId="{E02D0CAD-A3EE-4CF5-8413-DAE4556B5745}" type="presParOf" srcId="{50B4B36D-4EBE-4B99-AEFE-DF3AAD654E12}" destId="{AF770937-10A2-49DF-80C9-AF30CC100F80}" srcOrd="2" destOrd="0" presId="urn:microsoft.com/office/officeart/2008/layout/VerticalCurvedList"/>
    <dgm:cxn modelId="{C50FAA26-6D56-4254-8465-1DF1CD564349}" type="presParOf" srcId="{AF770937-10A2-49DF-80C9-AF30CC100F80}" destId="{F829BD93-0C65-433C-AA77-F064A57E1789}" srcOrd="0" destOrd="0" presId="urn:microsoft.com/office/officeart/2008/layout/VerticalCurvedList"/>
    <dgm:cxn modelId="{91FBE21A-A7FA-4886-9FD5-A3D8C2CF520D}" type="presParOf" srcId="{50B4B36D-4EBE-4B99-AEFE-DF3AAD654E12}" destId="{7FCB0289-1222-47EF-8101-AAA63FECB6CA}" srcOrd="3" destOrd="0" presId="urn:microsoft.com/office/officeart/2008/layout/VerticalCurvedList"/>
    <dgm:cxn modelId="{7AAEAA8F-2D4A-4C51-90FA-440B239248D5}" type="presParOf" srcId="{50B4B36D-4EBE-4B99-AEFE-DF3AAD654E12}" destId="{5C3E2FB2-DB24-4A84-BC21-B2093391E2D0}" srcOrd="4" destOrd="0" presId="urn:microsoft.com/office/officeart/2008/layout/VerticalCurvedList"/>
    <dgm:cxn modelId="{C847502A-0478-43AB-A8A0-19DACCC2E92C}" type="presParOf" srcId="{5C3E2FB2-DB24-4A84-BC21-B2093391E2D0}" destId="{16806508-43EC-4BA0-812E-56C3520D9FF0}" srcOrd="0" destOrd="0" presId="urn:microsoft.com/office/officeart/2008/layout/VerticalCurvedList"/>
    <dgm:cxn modelId="{3A8D6893-6DAD-4BA9-943B-2160E858492D}" type="presParOf" srcId="{50B4B36D-4EBE-4B99-AEFE-DF3AAD654E12}" destId="{4D5973BD-B56A-44E4-AF13-0D873FA3A4F7}" srcOrd="5" destOrd="0" presId="urn:microsoft.com/office/officeart/2008/layout/VerticalCurvedList"/>
    <dgm:cxn modelId="{73D9FAFF-3E66-45A9-A0E5-D8C9AD7E43A5}" type="presParOf" srcId="{50B4B36D-4EBE-4B99-AEFE-DF3AAD654E12}" destId="{6AFEA621-95C6-4956-9C62-E334BF7C77CC}" srcOrd="6" destOrd="0" presId="urn:microsoft.com/office/officeart/2008/layout/VerticalCurvedList"/>
    <dgm:cxn modelId="{921970FE-2EB1-4ED5-8393-7B42BD317795}" type="presParOf" srcId="{6AFEA621-95C6-4956-9C62-E334BF7C77CC}" destId="{47E8CFD0-4194-4434-944C-CBFD9020FCCA}" srcOrd="0" destOrd="0" presId="urn:microsoft.com/office/officeart/2008/layout/VerticalCurvedList"/>
    <dgm:cxn modelId="{DFB55763-49A0-40A8-8425-A0944665CBE8}" type="presParOf" srcId="{50B4B36D-4EBE-4B99-AEFE-DF3AAD654E12}" destId="{88AC44BC-6F37-4A3E-9923-75FCAD576905}" srcOrd="7" destOrd="0" presId="urn:microsoft.com/office/officeart/2008/layout/VerticalCurvedList"/>
    <dgm:cxn modelId="{B7234B5B-B0C2-40D0-B9B1-8A546DD62643}" type="presParOf" srcId="{50B4B36D-4EBE-4B99-AEFE-DF3AAD654E12}" destId="{547D8B51-3966-4166-956B-CC9F7A105C19}" srcOrd="8" destOrd="0" presId="urn:microsoft.com/office/officeart/2008/layout/VerticalCurvedList"/>
    <dgm:cxn modelId="{EA836D18-DF04-48A8-AA53-1FDD5F91C569}" type="presParOf" srcId="{547D8B51-3966-4166-956B-CC9F7A105C19}" destId="{1C6408B0-D0C9-4DA6-A66E-C2BC0F051A0D}" srcOrd="0" destOrd="0" presId="urn:microsoft.com/office/officeart/2008/layout/VerticalCurvedList"/>
    <dgm:cxn modelId="{BC1B09C2-CFAD-4460-A898-B89159EE7765}" type="presParOf" srcId="{50B4B36D-4EBE-4B99-AEFE-DF3AAD654E12}" destId="{2286BB55-489D-451B-AF19-3587FE6EA23A}" srcOrd="9" destOrd="0" presId="urn:microsoft.com/office/officeart/2008/layout/VerticalCurvedList"/>
    <dgm:cxn modelId="{CCFBED88-A5BD-401A-8DCB-52908F0C8ADD}" type="presParOf" srcId="{50B4B36D-4EBE-4B99-AEFE-DF3AAD654E12}" destId="{B78B906A-931B-4E77-846D-AE6C8BB28AAE}" srcOrd="10" destOrd="0" presId="urn:microsoft.com/office/officeart/2008/layout/VerticalCurvedList"/>
    <dgm:cxn modelId="{AC87C094-2EB0-4C5D-85F5-47786BFFFAA0}" type="presParOf" srcId="{B78B906A-931B-4E77-846D-AE6C8BB28AAE}" destId="{90826902-3650-42E5-AE22-71F83869053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A4124C1-3B3F-49DF-A8B9-3718EEE37150}"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F72EB399-4BF2-48F8-9289-96CF5F588C56}">
      <dgm:prSet phldrT="[Text]" custT="1"/>
      <dgm:spPr/>
      <dgm:t>
        <a:bodyPr/>
        <a:lstStyle/>
        <a:p>
          <a:pPr algn="just"/>
          <a:r>
            <a:rPr lang="en-US" sz="2400" dirty="0" err="1">
              <a:solidFill>
                <a:schemeClr val="tx1"/>
              </a:solidFill>
              <a:latin typeface="Times New Roman" panose="02020603050405020304" pitchFamily="18" charset="0"/>
              <a:cs typeface="Times New Roman" panose="02020603050405020304" pitchFamily="18" charset="0"/>
            </a:rPr>
            <a:t>Đánh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chẩn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đoán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vi-VN"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xây dựng kế hoạch và phương pháp giáo dục thích hợp</a:t>
          </a:r>
          <a:endParaRPr lang="en-US" sz="2400" dirty="0">
            <a:solidFill>
              <a:schemeClr val="tx1"/>
            </a:solidFill>
            <a:latin typeface="Times New Roman" panose="02020603050405020304" pitchFamily="18" charset="0"/>
            <a:cs typeface="Times New Roman" panose="02020603050405020304" pitchFamily="18" charset="0"/>
          </a:endParaRPr>
        </a:p>
      </dgm:t>
    </dgm:pt>
    <dgm:pt modelId="{FCAF8ADE-6CB7-4870-8BD1-251199828869}" type="parTrans" cxnId="{F103FAC6-9966-4271-89A4-D54D5C91009C}">
      <dgm:prSet/>
      <dgm:spPr/>
      <dgm:t>
        <a:bodyPr/>
        <a:lstStyle/>
        <a:p>
          <a:endParaRPr lang="en-US"/>
        </a:p>
      </dgm:t>
    </dgm:pt>
    <dgm:pt modelId="{7DA5CC07-1148-4F5B-BEC4-B8ED7842FF07}" type="sibTrans" cxnId="{F103FAC6-9966-4271-89A4-D54D5C91009C}">
      <dgm:prSet/>
      <dgm:spPr/>
      <dgm:t>
        <a:bodyPr/>
        <a:lstStyle/>
        <a:p>
          <a:endParaRPr lang="en-US"/>
        </a:p>
      </dgm:t>
    </dgm:pt>
    <dgm:pt modelId="{D955C3C7-67B5-434A-932F-D7EB9EAF0A7A}">
      <dgm:prSet phldrT="[Text]" custT="1"/>
      <dgm:spPr/>
      <dgm:t>
        <a:bodyPr/>
        <a:lstStyle/>
        <a:p>
          <a:pPr algn="just"/>
          <a:r>
            <a:rPr lang="vi-VN" sz="2400">
              <a:solidFill>
                <a:schemeClr val="tx1"/>
              </a:solidFill>
              <a:latin typeface="Times New Roman" panose="02020603050405020304" pitchFamily="18" charset="0"/>
              <a:cs typeface="Times New Roman" panose="02020603050405020304" pitchFamily="18" charset="0"/>
            </a:rPr>
            <a:t>Đánh giá kết quả, bao gồm đánh giá thường xuyên và đánh giá tổng kết</a:t>
          </a:r>
          <a:endParaRPr lang="en-US" sz="2400" dirty="0">
            <a:solidFill>
              <a:schemeClr val="tx1"/>
            </a:solidFill>
            <a:latin typeface="Times New Roman" panose="02020603050405020304" pitchFamily="18" charset="0"/>
            <a:cs typeface="Times New Roman" panose="02020603050405020304" pitchFamily="18" charset="0"/>
          </a:endParaRPr>
        </a:p>
      </dgm:t>
    </dgm:pt>
    <dgm:pt modelId="{6951D01C-A136-4AC2-9BAF-A552720EA31E}" type="parTrans" cxnId="{688C6D4E-ABCD-4AEF-A3C5-83ECCA684B21}">
      <dgm:prSet/>
      <dgm:spPr/>
      <dgm:t>
        <a:bodyPr/>
        <a:lstStyle/>
        <a:p>
          <a:endParaRPr lang="en-US"/>
        </a:p>
      </dgm:t>
    </dgm:pt>
    <dgm:pt modelId="{34E1EFC9-8F85-4AE9-AECC-818F213E383F}" type="sibTrans" cxnId="{688C6D4E-ABCD-4AEF-A3C5-83ECCA684B21}">
      <dgm:prSet/>
      <dgm:spPr/>
      <dgm:t>
        <a:bodyPr/>
        <a:lstStyle/>
        <a:p>
          <a:endParaRPr lang="en-US"/>
        </a:p>
      </dgm:t>
    </dgm:pt>
    <dgm:pt modelId="{1C6A0402-6822-42B3-9342-DE062ECAAC6D}">
      <dgm:prSet phldrT="[Text]" custT="1"/>
      <dgm:spPr/>
      <dgm:t>
        <a:bodyPr/>
        <a:lstStyle/>
        <a:p>
          <a:pPr algn="just"/>
          <a:r>
            <a:rPr lang="vi-VN" sz="2400" dirty="0">
              <a:solidFill>
                <a:schemeClr val="tx1"/>
              </a:solidFill>
              <a:latin typeface="Times New Roman" panose="02020603050405020304" pitchFamily="18" charset="0"/>
              <a:cs typeface="Times New Roman" panose="02020603050405020304" pitchFamily="18" charset="0"/>
            </a:rPr>
            <a:t>Đánh giá định tính và đánh giá định lượng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chủ</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yếu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định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tính</a:t>
          </a:r>
          <a:r>
            <a:rPr lang="en-US" sz="2400" dirty="0">
              <a:solidFill>
                <a:schemeClr val="tx1"/>
              </a:solidFill>
              <a:latin typeface="Times New Roman" panose="02020603050405020304" pitchFamily="18" charset="0"/>
              <a:cs typeface="Times New Roman" panose="02020603050405020304" pitchFamily="18" charset="0"/>
            </a:rPr>
            <a:t>)</a:t>
          </a:r>
        </a:p>
      </dgm:t>
    </dgm:pt>
    <dgm:pt modelId="{EF1403AA-9D4E-4B64-95D5-8C487A8F0925}" type="parTrans" cxnId="{6E6653CF-9F50-4BA6-90DA-501AAA00DB7A}">
      <dgm:prSet/>
      <dgm:spPr/>
      <dgm:t>
        <a:bodyPr/>
        <a:lstStyle/>
        <a:p>
          <a:endParaRPr lang="en-US"/>
        </a:p>
      </dgm:t>
    </dgm:pt>
    <dgm:pt modelId="{5CD8C6D7-AC8C-456B-9F16-3C9081366C9C}" type="sibTrans" cxnId="{6E6653CF-9F50-4BA6-90DA-501AAA00DB7A}">
      <dgm:prSet/>
      <dgm:spPr/>
      <dgm:t>
        <a:bodyPr/>
        <a:lstStyle/>
        <a:p>
          <a:endParaRPr lang="en-US"/>
        </a:p>
      </dgm:t>
    </dgm:pt>
    <dgm:pt modelId="{8507AC09-E868-4C65-B369-B1A17D26702D}" type="pres">
      <dgm:prSet presAssocID="{9A4124C1-3B3F-49DF-A8B9-3718EEE37150}" presName="Name0" presStyleCnt="0">
        <dgm:presLayoutVars>
          <dgm:chMax val="7"/>
          <dgm:chPref val="7"/>
          <dgm:dir/>
        </dgm:presLayoutVars>
      </dgm:prSet>
      <dgm:spPr/>
    </dgm:pt>
    <dgm:pt modelId="{50B4B36D-4EBE-4B99-AEFE-DF3AAD654E12}" type="pres">
      <dgm:prSet presAssocID="{9A4124C1-3B3F-49DF-A8B9-3718EEE37150}" presName="Name1" presStyleCnt="0"/>
      <dgm:spPr/>
    </dgm:pt>
    <dgm:pt modelId="{4BEDC214-A4C4-4E93-88BC-E9545A773B2A}" type="pres">
      <dgm:prSet presAssocID="{9A4124C1-3B3F-49DF-A8B9-3718EEE37150}" presName="cycle" presStyleCnt="0"/>
      <dgm:spPr/>
    </dgm:pt>
    <dgm:pt modelId="{B7560B7E-BAFB-4D85-929E-DE52D6AD1552}" type="pres">
      <dgm:prSet presAssocID="{9A4124C1-3B3F-49DF-A8B9-3718EEE37150}" presName="srcNode" presStyleLbl="node1" presStyleIdx="0" presStyleCnt="3"/>
      <dgm:spPr/>
    </dgm:pt>
    <dgm:pt modelId="{F09FA19F-92B8-4A1B-AEB8-1DC3225627E3}" type="pres">
      <dgm:prSet presAssocID="{9A4124C1-3B3F-49DF-A8B9-3718EEE37150}" presName="conn" presStyleLbl="parChTrans1D2" presStyleIdx="0" presStyleCnt="1"/>
      <dgm:spPr/>
    </dgm:pt>
    <dgm:pt modelId="{C1043423-018B-41DE-A695-242B4DF04FC7}" type="pres">
      <dgm:prSet presAssocID="{9A4124C1-3B3F-49DF-A8B9-3718EEE37150}" presName="extraNode" presStyleLbl="node1" presStyleIdx="0" presStyleCnt="3"/>
      <dgm:spPr/>
    </dgm:pt>
    <dgm:pt modelId="{013EE864-CB7A-4F93-B950-3FDE2C3FAC85}" type="pres">
      <dgm:prSet presAssocID="{9A4124C1-3B3F-49DF-A8B9-3718EEE37150}" presName="dstNode" presStyleLbl="node1" presStyleIdx="0" presStyleCnt="3"/>
      <dgm:spPr/>
    </dgm:pt>
    <dgm:pt modelId="{35E4226F-DE55-4284-B9FB-B503FDBCDEF7}" type="pres">
      <dgm:prSet presAssocID="{F72EB399-4BF2-48F8-9289-96CF5F588C56}" presName="text_1" presStyleLbl="node1" presStyleIdx="0" presStyleCnt="3" custScaleY="125359" custLinFactNeighborX="-265" custLinFactNeighborY="-1741">
        <dgm:presLayoutVars>
          <dgm:bulletEnabled val="1"/>
        </dgm:presLayoutVars>
      </dgm:prSet>
      <dgm:spPr/>
    </dgm:pt>
    <dgm:pt modelId="{AF770937-10A2-49DF-80C9-AF30CC100F80}" type="pres">
      <dgm:prSet presAssocID="{F72EB399-4BF2-48F8-9289-96CF5F588C56}" presName="accent_1" presStyleCnt="0"/>
      <dgm:spPr/>
    </dgm:pt>
    <dgm:pt modelId="{F829BD93-0C65-433C-AA77-F064A57E1789}" type="pres">
      <dgm:prSet presAssocID="{F72EB399-4BF2-48F8-9289-96CF5F588C56}" presName="accentRepeatNode" presStyleLbl="solidFgAcc1" presStyleIdx="0" presStyleCnt="3"/>
      <dgm:spPr/>
    </dgm:pt>
    <dgm:pt modelId="{7FCB0289-1222-47EF-8101-AAA63FECB6CA}" type="pres">
      <dgm:prSet presAssocID="{D955C3C7-67B5-434A-932F-D7EB9EAF0A7A}" presName="text_2" presStyleLbl="node1" presStyleIdx="1" presStyleCnt="3" custScaleY="128389">
        <dgm:presLayoutVars>
          <dgm:bulletEnabled val="1"/>
        </dgm:presLayoutVars>
      </dgm:prSet>
      <dgm:spPr/>
    </dgm:pt>
    <dgm:pt modelId="{5C3E2FB2-DB24-4A84-BC21-B2093391E2D0}" type="pres">
      <dgm:prSet presAssocID="{D955C3C7-67B5-434A-932F-D7EB9EAF0A7A}" presName="accent_2" presStyleCnt="0"/>
      <dgm:spPr/>
    </dgm:pt>
    <dgm:pt modelId="{16806508-43EC-4BA0-812E-56C3520D9FF0}" type="pres">
      <dgm:prSet presAssocID="{D955C3C7-67B5-434A-932F-D7EB9EAF0A7A}" presName="accentRepeatNode" presStyleLbl="solidFgAcc1" presStyleIdx="1" presStyleCnt="3"/>
      <dgm:spPr/>
    </dgm:pt>
    <dgm:pt modelId="{4D5973BD-B56A-44E4-AF13-0D873FA3A4F7}" type="pres">
      <dgm:prSet presAssocID="{1C6A0402-6822-42B3-9342-DE062ECAAC6D}" presName="text_3" presStyleLbl="node1" presStyleIdx="2" presStyleCnt="3" custScaleY="123725">
        <dgm:presLayoutVars>
          <dgm:bulletEnabled val="1"/>
        </dgm:presLayoutVars>
      </dgm:prSet>
      <dgm:spPr/>
    </dgm:pt>
    <dgm:pt modelId="{6AFEA621-95C6-4956-9C62-E334BF7C77CC}" type="pres">
      <dgm:prSet presAssocID="{1C6A0402-6822-42B3-9342-DE062ECAAC6D}" presName="accent_3" presStyleCnt="0"/>
      <dgm:spPr/>
    </dgm:pt>
    <dgm:pt modelId="{47E8CFD0-4194-4434-944C-CBFD9020FCCA}" type="pres">
      <dgm:prSet presAssocID="{1C6A0402-6822-42B3-9342-DE062ECAAC6D}" presName="accentRepeatNode" presStyleLbl="solidFgAcc1" presStyleIdx="2" presStyleCnt="3"/>
      <dgm:spPr/>
    </dgm:pt>
  </dgm:ptLst>
  <dgm:cxnLst>
    <dgm:cxn modelId="{5E9B7808-8B67-4384-8951-160717397F18}" type="presOf" srcId="{1C6A0402-6822-42B3-9342-DE062ECAAC6D}" destId="{4D5973BD-B56A-44E4-AF13-0D873FA3A4F7}" srcOrd="0" destOrd="0" presId="urn:microsoft.com/office/officeart/2008/layout/VerticalCurvedList"/>
    <dgm:cxn modelId="{DD742813-D2D8-48ED-B448-B757C18B001B}" type="presOf" srcId="{7DA5CC07-1148-4F5B-BEC4-B8ED7842FF07}" destId="{F09FA19F-92B8-4A1B-AEB8-1DC3225627E3}" srcOrd="0" destOrd="0" presId="urn:microsoft.com/office/officeart/2008/layout/VerticalCurvedList"/>
    <dgm:cxn modelId="{32683B2D-D29A-41B4-AF8D-1EEDBC34BB87}" type="presOf" srcId="{9A4124C1-3B3F-49DF-A8B9-3718EEE37150}" destId="{8507AC09-E868-4C65-B369-B1A17D26702D}" srcOrd="0" destOrd="0" presId="urn:microsoft.com/office/officeart/2008/layout/VerticalCurvedList"/>
    <dgm:cxn modelId="{A0C11861-DE63-4F18-A9DE-B22A93862423}" type="presOf" srcId="{D955C3C7-67B5-434A-932F-D7EB9EAF0A7A}" destId="{7FCB0289-1222-47EF-8101-AAA63FECB6CA}" srcOrd="0" destOrd="0" presId="urn:microsoft.com/office/officeart/2008/layout/VerticalCurvedList"/>
    <dgm:cxn modelId="{688C6D4E-ABCD-4AEF-A3C5-83ECCA684B21}" srcId="{9A4124C1-3B3F-49DF-A8B9-3718EEE37150}" destId="{D955C3C7-67B5-434A-932F-D7EB9EAF0A7A}" srcOrd="1" destOrd="0" parTransId="{6951D01C-A136-4AC2-9BAF-A552720EA31E}" sibTransId="{34E1EFC9-8F85-4AE9-AECC-818F213E383F}"/>
    <dgm:cxn modelId="{9C8F678B-1E10-40C8-B7F6-8A1091E96BF2}" type="presOf" srcId="{F72EB399-4BF2-48F8-9289-96CF5F588C56}" destId="{35E4226F-DE55-4284-B9FB-B503FDBCDEF7}" srcOrd="0" destOrd="0" presId="urn:microsoft.com/office/officeart/2008/layout/VerticalCurvedList"/>
    <dgm:cxn modelId="{F103FAC6-9966-4271-89A4-D54D5C91009C}" srcId="{9A4124C1-3B3F-49DF-A8B9-3718EEE37150}" destId="{F72EB399-4BF2-48F8-9289-96CF5F588C56}" srcOrd="0" destOrd="0" parTransId="{FCAF8ADE-6CB7-4870-8BD1-251199828869}" sibTransId="{7DA5CC07-1148-4F5B-BEC4-B8ED7842FF07}"/>
    <dgm:cxn modelId="{6E6653CF-9F50-4BA6-90DA-501AAA00DB7A}" srcId="{9A4124C1-3B3F-49DF-A8B9-3718EEE37150}" destId="{1C6A0402-6822-42B3-9342-DE062ECAAC6D}" srcOrd="2" destOrd="0" parTransId="{EF1403AA-9D4E-4B64-95D5-8C487A8F0925}" sibTransId="{5CD8C6D7-AC8C-456B-9F16-3C9081366C9C}"/>
    <dgm:cxn modelId="{2FA2DB28-4449-4B28-8D09-F78DD42F64FA}" type="presParOf" srcId="{8507AC09-E868-4C65-B369-B1A17D26702D}" destId="{50B4B36D-4EBE-4B99-AEFE-DF3AAD654E12}" srcOrd="0" destOrd="0" presId="urn:microsoft.com/office/officeart/2008/layout/VerticalCurvedList"/>
    <dgm:cxn modelId="{C593D5D9-0113-4168-B0DA-2A881DD2FADD}" type="presParOf" srcId="{50B4B36D-4EBE-4B99-AEFE-DF3AAD654E12}" destId="{4BEDC214-A4C4-4E93-88BC-E9545A773B2A}" srcOrd="0" destOrd="0" presId="urn:microsoft.com/office/officeart/2008/layout/VerticalCurvedList"/>
    <dgm:cxn modelId="{8BC3E1B3-A69D-4D22-8E5D-EFDD6F0A227B}" type="presParOf" srcId="{4BEDC214-A4C4-4E93-88BC-E9545A773B2A}" destId="{B7560B7E-BAFB-4D85-929E-DE52D6AD1552}" srcOrd="0" destOrd="0" presId="urn:microsoft.com/office/officeart/2008/layout/VerticalCurvedList"/>
    <dgm:cxn modelId="{8ED75066-5B84-4E57-B9B5-926BA0693EE9}" type="presParOf" srcId="{4BEDC214-A4C4-4E93-88BC-E9545A773B2A}" destId="{F09FA19F-92B8-4A1B-AEB8-1DC3225627E3}" srcOrd="1" destOrd="0" presId="urn:microsoft.com/office/officeart/2008/layout/VerticalCurvedList"/>
    <dgm:cxn modelId="{4675C05E-A28D-4871-9A73-CD4BD4AD82E1}" type="presParOf" srcId="{4BEDC214-A4C4-4E93-88BC-E9545A773B2A}" destId="{C1043423-018B-41DE-A695-242B4DF04FC7}" srcOrd="2" destOrd="0" presId="urn:microsoft.com/office/officeart/2008/layout/VerticalCurvedList"/>
    <dgm:cxn modelId="{9A43B273-EA82-4E44-BAF2-1F2B78B348F8}" type="presParOf" srcId="{4BEDC214-A4C4-4E93-88BC-E9545A773B2A}" destId="{013EE864-CB7A-4F93-B950-3FDE2C3FAC85}" srcOrd="3" destOrd="0" presId="urn:microsoft.com/office/officeart/2008/layout/VerticalCurvedList"/>
    <dgm:cxn modelId="{BF0DBF0A-5D09-495D-936C-7171CC0CA732}" type="presParOf" srcId="{50B4B36D-4EBE-4B99-AEFE-DF3AAD654E12}" destId="{35E4226F-DE55-4284-B9FB-B503FDBCDEF7}" srcOrd="1" destOrd="0" presId="urn:microsoft.com/office/officeart/2008/layout/VerticalCurvedList"/>
    <dgm:cxn modelId="{E02D0CAD-A3EE-4CF5-8413-DAE4556B5745}" type="presParOf" srcId="{50B4B36D-4EBE-4B99-AEFE-DF3AAD654E12}" destId="{AF770937-10A2-49DF-80C9-AF30CC100F80}" srcOrd="2" destOrd="0" presId="urn:microsoft.com/office/officeart/2008/layout/VerticalCurvedList"/>
    <dgm:cxn modelId="{C50FAA26-6D56-4254-8465-1DF1CD564349}" type="presParOf" srcId="{AF770937-10A2-49DF-80C9-AF30CC100F80}" destId="{F829BD93-0C65-433C-AA77-F064A57E1789}" srcOrd="0" destOrd="0" presId="urn:microsoft.com/office/officeart/2008/layout/VerticalCurvedList"/>
    <dgm:cxn modelId="{91FBE21A-A7FA-4886-9FD5-A3D8C2CF520D}" type="presParOf" srcId="{50B4B36D-4EBE-4B99-AEFE-DF3AAD654E12}" destId="{7FCB0289-1222-47EF-8101-AAA63FECB6CA}" srcOrd="3" destOrd="0" presId="urn:microsoft.com/office/officeart/2008/layout/VerticalCurvedList"/>
    <dgm:cxn modelId="{7AAEAA8F-2D4A-4C51-90FA-440B239248D5}" type="presParOf" srcId="{50B4B36D-4EBE-4B99-AEFE-DF3AAD654E12}" destId="{5C3E2FB2-DB24-4A84-BC21-B2093391E2D0}" srcOrd="4" destOrd="0" presId="urn:microsoft.com/office/officeart/2008/layout/VerticalCurvedList"/>
    <dgm:cxn modelId="{C847502A-0478-43AB-A8A0-19DACCC2E92C}" type="presParOf" srcId="{5C3E2FB2-DB24-4A84-BC21-B2093391E2D0}" destId="{16806508-43EC-4BA0-812E-56C3520D9FF0}" srcOrd="0" destOrd="0" presId="urn:microsoft.com/office/officeart/2008/layout/VerticalCurvedList"/>
    <dgm:cxn modelId="{3A8D6893-6DAD-4BA9-943B-2160E858492D}" type="presParOf" srcId="{50B4B36D-4EBE-4B99-AEFE-DF3AAD654E12}" destId="{4D5973BD-B56A-44E4-AF13-0D873FA3A4F7}" srcOrd="5" destOrd="0" presId="urn:microsoft.com/office/officeart/2008/layout/VerticalCurvedList"/>
    <dgm:cxn modelId="{73D9FAFF-3E66-45A9-A0E5-D8C9AD7E43A5}" type="presParOf" srcId="{50B4B36D-4EBE-4B99-AEFE-DF3AAD654E12}" destId="{6AFEA621-95C6-4956-9C62-E334BF7C77CC}" srcOrd="6" destOrd="0" presId="urn:microsoft.com/office/officeart/2008/layout/VerticalCurvedList"/>
    <dgm:cxn modelId="{921970FE-2EB1-4ED5-8393-7B42BD317795}" type="presParOf" srcId="{6AFEA621-95C6-4956-9C62-E334BF7C77CC}" destId="{47E8CFD0-4194-4434-944C-CBFD9020FCC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49EF342-AA5B-4843-88F1-D986447311FF}" type="doc">
      <dgm:prSet loTypeId="urn:microsoft.com/office/officeart/2005/8/layout/arrow3" loCatId="relationship" qsTypeId="urn:microsoft.com/office/officeart/2009/2/quickstyle/3d8" qsCatId="3D" csTypeId="urn:microsoft.com/office/officeart/2005/8/colors/colorful5" csCatId="colorful" phldr="1"/>
      <dgm:spPr/>
      <dgm:t>
        <a:bodyPr/>
        <a:lstStyle/>
        <a:p>
          <a:endParaRPr lang="en-US"/>
        </a:p>
      </dgm:t>
    </dgm:pt>
    <dgm:pt modelId="{41BA6CB4-811B-4186-93E8-685E968991D7}">
      <dgm:prSet phldrT="[Text]" custT="1"/>
      <dgm:spPr/>
      <dgm:t>
        <a:bodyPr/>
        <a:lstStyle/>
        <a:p>
          <a:r>
            <a:rPr lang="en-US" sz="4000" b="1" dirty="0">
              <a:solidFill>
                <a:srgbClr val="002060"/>
              </a:solidFill>
              <a:latin typeface="Times New Roman" panose="02020603050405020304" pitchFamily="18" charset="0"/>
              <a:cs typeface="Times New Roman" panose="02020603050405020304" pitchFamily="18" charset="0"/>
            </a:rPr>
            <a:t>PHÁT TRIỂN</a:t>
          </a:r>
        </a:p>
      </dgm:t>
    </dgm:pt>
    <dgm:pt modelId="{919AF420-EAB3-4042-AE44-C9E6BEE654DD}" type="parTrans" cxnId="{C3776035-649C-4A93-8BA6-D346EF4D6659}">
      <dgm:prSet/>
      <dgm:spPr/>
      <dgm:t>
        <a:bodyPr/>
        <a:lstStyle/>
        <a:p>
          <a:endParaRPr lang="en-US"/>
        </a:p>
      </dgm:t>
    </dgm:pt>
    <dgm:pt modelId="{992BC54E-366A-4A5D-9E52-66F7A8F0038C}" type="sibTrans" cxnId="{C3776035-649C-4A93-8BA6-D346EF4D6659}">
      <dgm:prSet/>
      <dgm:spPr/>
      <dgm:t>
        <a:bodyPr/>
        <a:lstStyle/>
        <a:p>
          <a:endParaRPr lang="en-US"/>
        </a:p>
      </dgm:t>
    </dgm:pt>
    <dgm:pt modelId="{810F6088-A982-44CB-B245-EA32B6223E20}">
      <dgm:prSet phldrT="[Text]"/>
      <dgm:spPr/>
      <dgm:t>
        <a:bodyPr/>
        <a:lstStyle/>
        <a:p>
          <a:r>
            <a:rPr lang="en-US" b="1" dirty="0">
              <a:solidFill>
                <a:srgbClr val="002060"/>
              </a:solidFill>
              <a:latin typeface="Times New Roman" panose="02020603050405020304" pitchFamily="18" charset="0"/>
              <a:cs typeface="Times New Roman" panose="02020603050405020304" pitchFamily="18" charset="0"/>
            </a:rPr>
            <a:t>KẾ THỪA</a:t>
          </a:r>
          <a:endParaRPr lang="en-US" dirty="0"/>
        </a:p>
      </dgm:t>
    </dgm:pt>
    <dgm:pt modelId="{0CE2685F-8899-494C-BC39-1F8C4F7667F6}" type="parTrans" cxnId="{BD47EBAD-7FC4-42B2-8A6E-97C232A642B4}">
      <dgm:prSet/>
      <dgm:spPr/>
      <dgm:t>
        <a:bodyPr/>
        <a:lstStyle/>
        <a:p>
          <a:endParaRPr lang="en-US"/>
        </a:p>
      </dgm:t>
    </dgm:pt>
    <dgm:pt modelId="{691B866F-2728-41F4-871E-5FF2A6F71FF6}" type="sibTrans" cxnId="{BD47EBAD-7FC4-42B2-8A6E-97C232A642B4}">
      <dgm:prSet/>
      <dgm:spPr/>
      <dgm:t>
        <a:bodyPr/>
        <a:lstStyle/>
        <a:p>
          <a:endParaRPr lang="en-US"/>
        </a:p>
      </dgm:t>
    </dgm:pt>
    <dgm:pt modelId="{5D18BB3F-35F2-44A9-B6E6-0E7D599AD279}" type="pres">
      <dgm:prSet presAssocID="{049EF342-AA5B-4843-88F1-D986447311FF}" presName="compositeShape" presStyleCnt="0">
        <dgm:presLayoutVars>
          <dgm:chMax val="2"/>
          <dgm:dir/>
          <dgm:resizeHandles val="exact"/>
        </dgm:presLayoutVars>
      </dgm:prSet>
      <dgm:spPr/>
    </dgm:pt>
    <dgm:pt modelId="{2AF7E045-1CD0-4CCA-8204-3FFA15D1CFAE}" type="pres">
      <dgm:prSet presAssocID="{049EF342-AA5B-4843-88F1-D986447311FF}" presName="divider" presStyleLbl="fgShp" presStyleIdx="0" presStyleCnt="1"/>
      <dgm:spPr/>
    </dgm:pt>
    <dgm:pt modelId="{10DD5E0B-06AC-4BD5-8904-01988856CE87}" type="pres">
      <dgm:prSet presAssocID="{41BA6CB4-811B-4186-93E8-685E968991D7}" presName="downArrow" presStyleLbl="node1" presStyleIdx="0" presStyleCnt="2"/>
      <dgm:spPr/>
    </dgm:pt>
    <dgm:pt modelId="{ACFA579A-90D3-4739-A008-209EB784B7B5}" type="pres">
      <dgm:prSet presAssocID="{41BA6CB4-811B-4186-93E8-685E968991D7}" presName="downArrowText" presStyleLbl="revTx" presStyleIdx="0" presStyleCnt="2">
        <dgm:presLayoutVars>
          <dgm:bulletEnabled val="1"/>
        </dgm:presLayoutVars>
      </dgm:prSet>
      <dgm:spPr/>
    </dgm:pt>
    <dgm:pt modelId="{4DADDBCA-F54F-47E1-91DC-C060E4B8716E}" type="pres">
      <dgm:prSet presAssocID="{810F6088-A982-44CB-B245-EA32B6223E20}" presName="upArrow" presStyleLbl="node1" presStyleIdx="1" presStyleCnt="2"/>
      <dgm:spPr/>
    </dgm:pt>
    <dgm:pt modelId="{79366398-3137-48BF-AD02-9DF74E3DBB04}" type="pres">
      <dgm:prSet presAssocID="{810F6088-A982-44CB-B245-EA32B6223E20}" presName="upArrowText" presStyleLbl="revTx" presStyleIdx="1" presStyleCnt="2">
        <dgm:presLayoutVars>
          <dgm:bulletEnabled val="1"/>
        </dgm:presLayoutVars>
      </dgm:prSet>
      <dgm:spPr/>
    </dgm:pt>
  </dgm:ptLst>
  <dgm:cxnLst>
    <dgm:cxn modelId="{C3776035-649C-4A93-8BA6-D346EF4D6659}" srcId="{049EF342-AA5B-4843-88F1-D986447311FF}" destId="{41BA6CB4-811B-4186-93E8-685E968991D7}" srcOrd="0" destOrd="0" parTransId="{919AF420-EAB3-4042-AE44-C9E6BEE654DD}" sibTransId="{992BC54E-366A-4A5D-9E52-66F7A8F0038C}"/>
    <dgm:cxn modelId="{265E6553-013E-4D55-B7F6-DF1C12F81B75}" type="presOf" srcId="{810F6088-A982-44CB-B245-EA32B6223E20}" destId="{79366398-3137-48BF-AD02-9DF74E3DBB04}" srcOrd="0" destOrd="0" presId="urn:microsoft.com/office/officeart/2005/8/layout/arrow3"/>
    <dgm:cxn modelId="{BD47EBAD-7FC4-42B2-8A6E-97C232A642B4}" srcId="{049EF342-AA5B-4843-88F1-D986447311FF}" destId="{810F6088-A982-44CB-B245-EA32B6223E20}" srcOrd="1" destOrd="0" parTransId="{0CE2685F-8899-494C-BC39-1F8C4F7667F6}" sibTransId="{691B866F-2728-41F4-871E-5FF2A6F71FF6}"/>
    <dgm:cxn modelId="{AF0B39BD-D1B0-4FD3-BD18-201BBCCBDDD7}" type="presOf" srcId="{049EF342-AA5B-4843-88F1-D986447311FF}" destId="{5D18BB3F-35F2-44A9-B6E6-0E7D599AD279}" srcOrd="0" destOrd="0" presId="urn:microsoft.com/office/officeart/2005/8/layout/arrow3"/>
    <dgm:cxn modelId="{1B0F30BE-2F7D-48FC-B935-18333F8A4DFB}" type="presOf" srcId="{41BA6CB4-811B-4186-93E8-685E968991D7}" destId="{ACFA579A-90D3-4739-A008-209EB784B7B5}" srcOrd="0" destOrd="0" presId="urn:microsoft.com/office/officeart/2005/8/layout/arrow3"/>
    <dgm:cxn modelId="{B5A3BC42-11FE-4D78-9F5D-DBCF9DCDE8EC}" type="presParOf" srcId="{5D18BB3F-35F2-44A9-B6E6-0E7D599AD279}" destId="{2AF7E045-1CD0-4CCA-8204-3FFA15D1CFAE}" srcOrd="0" destOrd="0" presId="urn:microsoft.com/office/officeart/2005/8/layout/arrow3"/>
    <dgm:cxn modelId="{578D4FB4-704C-4150-9933-ED0BF7DC03EF}" type="presParOf" srcId="{5D18BB3F-35F2-44A9-B6E6-0E7D599AD279}" destId="{10DD5E0B-06AC-4BD5-8904-01988856CE87}" srcOrd="1" destOrd="0" presId="urn:microsoft.com/office/officeart/2005/8/layout/arrow3"/>
    <dgm:cxn modelId="{683313EB-EFF9-4056-AD65-65884C904607}" type="presParOf" srcId="{5D18BB3F-35F2-44A9-B6E6-0E7D599AD279}" destId="{ACFA579A-90D3-4739-A008-209EB784B7B5}" srcOrd="2" destOrd="0" presId="urn:microsoft.com/office/officeart/2005/8/layout/arrow3"/>
    <dgm:cxn modelId="{7447B8CC-1035-4FEB-AC20-283E99EFBA4F}" type="presParOf" srcId="{5D18BB3F-35F2-44A9-B6E6-0E7D599AD279}" destId="{4DADDBCA-F54F-47E1-91DC-C060E4B8716E}" srcOrd="3" destOrd="0" presId="urn:microsoft.com/office/officeart/2005/8/layout/arrow3"/>
    <dgm:cxn modelId="{B5FE3B9D-A514-4B8D-95A7-1FCBFE7FED04}" type="presParOf" srcId="{5D18BB3F-35F2-44A9-B6E6-0E7D599AD279}" destId="{79366398-3137-48BF-AD02-9DF74E3DBB04}"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A302FB-E776-4783-BC74-DEAC0DA952F6}" type="doc">
      <dgm:prSet loTypeId="urn:microsoft.com/office/officeart/2005/8/layout/orgChart1" loCatId="hierarchy" qsTypeId="urn:microsoft.com/office/officeart/2005/8/quickstyle/3d3" qsCatId="3D" csTypeId="urn:microsoft.com/office/officeart/2005/8/colors/colorful4" csCatId="colorful" phldr="1"/>
      <dgm:spPr/>
      <dgm:t>
        <a:bodyPr/>
        <a:lstStyle/>
        <a:p>
          <a:endParaRPr lang="en-US"/>
        </a:p>
      </dgm:t>
    </dgm:pt>
    <dgm:pt modelId="{31E982E0-9743-4C64-9FC4-8514C1C84CD5}">
      <dgm:prSet phldrT="[Text]" custT="1"/>
      <dgm:spPr/>
      <dgm:t>
        <a:bodyPr/>
        <a:lstStyle/>
        <a:p>
          <a:r>
            <a:rPr lang="en-US" sz="2400" b="1" dirty="0">
              <a:solidFill>
                <a:srgbClr val="C00000"/>
              </a:solidFill>
              <a:latin typeface="Times New Roman" panose="02020603050405020304" pitchFamily="18" charset="0"/>
              <a:cs typeface="Times New Roman" panose="02020603050405020304" pitchFamily="18" charset="0"/>
            </a:rPr>
            <a:t>MĨ THUẬT</a:t>
          </a:r>
        </a:p>
      </dgm:t>
    </dgm:pt>
    <dgm:pt modelId="{C955093F-3C55-4F6E-A0B6-49DCB24CB716}" type="parTrans" cxnId="{10C95F34-347A-4800-B2AA-D524E10D89EB}">
      <dgm:prSet/>
      <dgm:spPr/>
      <dgm:t>
        <a:bodyPr/>
        <a:lstStyle/>
        <a:p>
          <a:endParaRPr lang="en-US"/>
        </a:p>
      </dgm:t>
    </dgm:pt>
    <dgm:pt modelId="{726185C2-6F14-4737-9103-AA65735725A9}" type="sibTrans" cxnId="{10C95F34-347A-4800-B2AA-D524E10D89EB}">
      <dgm:prSet/>
      <dgm:spPr/>
      <dgm:t>
        <a:bodyPr/>
        <a:lstStyle/>
        <a:p>
          <a:endParaRPr lang="en-US"/>
        </a:p>
      </dgm:t>
    </dgm:pt>
    <dgm:pt modelId="{643E8DC3-524C-46DB-9590-DA81AB76D332}" type="asst">
      <dgm:prSet phldrT="[Text]" custT="1"/>
      <dgm:spPr/>
      <dgm:t>
        <a:bodyPr/>
        <a:lstStyle/>
        <a:p>
          <a:r>
            <a:rPr lang="en-US" sz="2400" b="1" i="1" dirty="0" err="1">
              <a:solidFill>
                <a:srgbClr val="0070C0"/>
              </a:solidFill>
              <a:latin typeface="Times New Roman" panose="02020603050405020304" pitchFamily="18" charset="0"/>
              <a:cs typeface="Times New Roman" panose="02020603050405020304" pitchFamily="18" charset="0"/>
            </a:rPr>
            <a:t>Xây</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dựng</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theo</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cấu</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trúc</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tuyến</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tính</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và</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đồng</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tâm</a:t>
          </a:r>
          <a:endParaRPr lang="en-US" sz="2400" b="1" i="1" dirty="0">
            <a:solidFill>
              <a:srgbClr val="0070C0"/>
            </a:solidFill>
            <a:latin typeface="Times New Roman" panose="02020603050405020304" pitchFamily="18" charset="0"/>
            <a:cs typeface="Times New Roman" panose="02020603050405020304" pitchFamily="18" charset="0"/>
          </a:endParaRPr>
        </a:p>
      </dgm:t>
    </dgm:pt>
    <dgm:pt modelId="{B660C8AA-D18F-445F-B10B-1BC6364DFD1D}" type="parTrans" cxnId="{24379E40-82B4-44FD-BFA3-E81BC14FEF3B}">
      <dgm:prSet/>
      <dgm:spPr/>
      <dgm:t>
        <a:bodyPr/>
        <a:lstStyle/>
        <a:p>
          <a:endParaRPr lang="en-US"/>
        </a:p>
      </dgm:t>
    </dgm:pt>
    <dgm:pt modelId="{D02F4A0C-3BA8-4476-AD7B-8AD2459EB01A}" type="sibTrans" cxnId="{24379E40-82B4-44FD-BFA3-E81BC14FEF3B}">
      <dgm:prSet/>
      <dgm:spPr/>
      <dgm:t>
        <a:bodyPr/>
        <a:lstStyle/>
        <a:p>
          <a:endParaRPr lang="en-US"/>
        </a:p>
      </dgm:t>
    </dgm:pt>
    <dgm:pt modelId="{C60B42A0-F4A8-494F-90BA-EEB413666FC8}">
      <dgm:prSet phldrT="[Text]" custT="1"/>
      <dgm:spPr/>
      <dgm:t>
        <a:bodyPr/>
        <a:lstStyle/>
        <a:p>
          <a:r>
            <a:rPr lang="en-US" sz="2400" b="1" dirty="0" err="1">
              <a:solidFill>
                <a:srgbClr val="0070C0"/>
              </a:solidFill>
              <a:latin typeface="Times New Roman" panose="02020603050405020304" pitchFamily="18" charset="0"/>
              <a:cs typeface="Times New Roman" panose="02020603050405020304" pitchFamily="18" charset="0"/>
            </a:rPr>
            <a:t>Mĩ</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thuật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tạo</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hình</a:t>
          </a:r>
          <a:endParaRPr lang="en-US" sz="2400" b="1" dirty="0">
            <a:solidFill>
              <a:srgbClr val="0070C0"/>
            </a:solidFill>
            <a:latin typeface="Times New Roman" panose="02020603050405020304" pitchFamily="18" charset="0"/>
            <a:cs typeface="Times New Roman" panose="02020603050405020304" pitchFamily="18" charset="0"/>
          </a:endParaRPr>
        </a:p>
      </dgm:t>
    </dgm:pt>
    <dgm:pt modelId="{2D9AFDAC-623A-45EA-BFF9-431584BDF49B}" type="parTrans" cxnId="{E666D9DF-3B2E-434D-96D5-04BBC8097304}">
      <dgm:prSet/>
      <dgm:spPr/>
      <dgm:t>
        <a:bodyPr/>
        <a:lstStyle/>
        <a:p>
          <a:endParaRPr lang="en-US"/>
        </a:p>
      </dgm:t>
    </dgm:pt>
    <dgm:pt modelId="{763B395E-79E9-4243-A99E-D6746D754045}" type="sibTrans" cxnId="{E666D9DF-3B2E-434D-96D5-04BBC8097304}">
      <dgm:prSet/>
      <dgm:spPr/>
      <dgm:t>
        <a:bodyPr/>
        <a:lstStyle/>
        <a:p>
          <a:endParaRPr lang="en-US"/>
        </a:p>
      </dgm:t>
    </dgm:pt>
    <dgm:pt modelId="{A214EB1A-91D2-4018-BD1B-5D0E285E5638}">
      <dgm:prSet phldrT="[Text]" custT="1"/>
      <dgm:spPr/>
      <dgm:t>
        <a:bodyPr/>
        <a:lstStyle/>
        <a:p>
          <a:r>
            <a:rPr lang="en-US" sz="2400" b="1" dirty="0" err="1">
              <a:solidFill>
                <a:srgbClr val="0070C0"/>
              </a:solidFill>
              <a:latin typeface="Times New Roman" panose="02020603050405020304" pitchFamily="18" charset="0"/>
              <a:cs typeface="Times New Roman" panose="02020603050405020304" pitchFamily="18" charset="0"/>
            </a:rPr>
            <a:t>Mĩ</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thuật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ứng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dụng</a:t>
          </a:r>
          <a:endParaRPr lang="en-US" sz="2400" b="1" dirty="0">
            <a:solidFill>
              <a:srgbClr val="0070C0"/>
            </a:solidFill>
            <a:latin typeface="Times New Roman" panose="02020603050405020304" pitchFamily="18" charset="0"/>
            <a:cs typeface="Times New Roman" panose="02020603050405020304" pitchFamily="18" charset="0"/>
          </a:endParaRPr>
        </a:p>
      </dgm:t>
    </dgm:pt>
    <dgm:pt modelId="{DF7144F0-3B98-4C3F-9611-4C351C36940A}" type="parTrans" cxnId="{D0494039-1B43-428D-B9B9-23AE8CB13128}">
      <dgm:prSet/>
      <dgm:spPr/>
      <dgm:t>
        <a:bodyPr/>
        <a:lstStyle/>
        <a:p>
          <a:endParaRPr lang="en-US"/>
        </a:p>
      </dgm:t>
    </dgm:pt>
    <dgm:pt modelId="{C71BC48B-AE12-49E1-9292-0D2636520CE3}" type="sibTrans" cxnId="{D0494039-1B43-428D-B9B9-23AE8CB13128}">
      <dgm:prSet/>
      <dgm:spPr/>
      <dgm:t>
        <a:bodyPr/>
        <a:lstStyle/>
        <a:p>
          <a:endParaRPr lang="en-US"/>
        </a:p>
      </dgm:t>
    </dgm:pt>
    <dgm:pt modelId="{AC76E7E6-5A7E-484B-BA1D-9CCDE0545D1C}">
      <dgm:prSet phldrT="[Text]" custT="1"/>
      <dgm:spPr/>
      <dgm:t>
        <a:bodyPr/>
        <a:lstStyle/>
        <a:p>
          <a:r>
            <a:rPr lang="en-US" sz="2400" b="1" dirty="0" err="1">
              <a:solidFill>
                <a:srgbClr val="0070C0"/>
              </a:solidFill>
              <a:latin typeface="Times New Roman" panose="02020603050405020304" pitchFamily="18" charset="0"/>
              <a:cs typeface="Times New Roman" panose="02020603050405020304" pitchFamily="18" charset="0"/>
            </a:rPr>
            <a:t>Trải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nghiệm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và</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vận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dụng</a:t>
          </a:r>
          <a:r>
            <a:rPr lang="en-US" sz="2400" b="1" dirty="0">
              <a:solidFill>
                <a:srgbClr val="0070C0"/>
              </a:solidFill>
              <a:latin typeface="Times New Roman" panose="02020603050405020304" pitchFamily="18" charset="0"/>
              <a:cs typeface="Times New Roman" panose="02020603050405020304" pitchFamily="18" charset="0"/>
            </a:rPr>
            <a:t> MT </a:t>
          </a:r>
          <a:r>
            <a:rPr lang="en-US" sz="2400" b="1" dirty="0" err="1">
              <a:solidFill>
                <a:srgbClr val="0070C0"/>
              </a:solidFill>
              <a:latin typeface="Times New Roman" panose="02020603050405020304" pitchFamily="18" charset="0"/>
              <a:cs typeface="Times New Roman" panose="02020603050405020304" pitchFamily="18" charset="0"/>
            </a:rPr>
            <a:t>vào</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đời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sống</a:t>
          </a:r>
          <a:endParaRPr lang="en-US" sz="2400" b="1" dirty="0">
            <a:solidFill>
              <a:srgbClr val="0070C0"/>
            </a:solidFill>
            <a:latin typeface="Times New Roman" panose="02020603050405020304" pitchFamily="18" charset="0"/>
            <a:cs typeface="Times New Roman" panose="02020603050405020304" pitchFamily="18" charset="0"/>
          </a:endParaRPr>
        </a:p>
      </dgm:t>
    </dgm:pt>
    <dgm:pt modelId="{D685D5D5-D960-4BDF-884E-58817B5C4A35}" type="parTrans" cxnId="{50A31B89-1128-4450-B755-0BFCAC51054D}">
      <dgm:prSet/>
      <dgm:spPr/>
      <dgm:t>
        <a:bodyPr/>
        <a:lstStyle/>
        <a:p>
          <a:endParaRPr lang="en-US"/>
        </a:p>
      </dgm:t>
    </dgm:pt>
    <dgm:pt modelId="{CF0154E7-6759-49CC-B5CE-3D859B58D37B}" type="sibTrans" cxnId="{50A31B89-1128-4450-B755-0BFCAC51054D}">
      <dgm:prSet/>
      <dgm:spPr/>
      <dgm:t>
        <a:bodyPr/>
        <a:lstStyle/>
        <a:p>
          <a:endParaRPr lang="en-US"/>
        </a:p>
      </dgm:t>
    </dgm:pt>
    <dgm:pt modelId="{D311C575-9780-46C1-B661-C35C3558B57E}">
      <dgm:prSet phldrT="[Text]" custT="1"/>
      <dgm:spPr/>
      <dgm:t>
        <a:bodyPr/>
        <a:lstStyle/>
        <a:p>
          <a:r>
            <a:rPr lang="en-US" sz="2400" b="1" dirty="0" err="1">
              <a:solidFill>
                <a:srgbClr val="0070C0"/>
              </a:solidFill>
              <a:latin typeface="Times New Roman" panose="02020603050405020304" pitchFamily="18" charset="0"/>
              <a:cs typeface="Times New Roman" panose="02020603050405020304" pitchFamily="18" charset="0"/>
            </a:rPr>
            <a:t>Kết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nối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với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các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môn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học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khác</a:t>
          </a:r>
          <a:endParaRPr lang="en-US" sz="2400" b="1" dirty="0">
            <a:solidFill>
              <a:srgbClr val="0070C0"/>
            </a:solidFill>
            <a:latin typeface="Times New Roman" panose="02020603050405020304" pitchFamily="18" charset="0"/>
            <a:cs typeface="Times New Roman" panose="02020603050405020304" pitchFamily="18" charset="0"/>
          </a:endParaRPr>
        </a:p>
      </dgm:t>
    </dgm:pt>
    <dgm:pt modelId="{10233BFD-99F9-40EC-ADE5-41CDEA351AB4}" type="parTrans" cxnId="{FA2A0338-B619-48F5-B887-6D981A5E24C8}">
      <dgm:prSet/>
      <dgm:spPr/>
      <dgm:t>
        <a:bodyPr/>
        <a:lstStyle/>
        <a:p>
          <a:endParaRPr lang="en-US"/>
        </a:p>
      </dgm:t>
    </dgm:pt>
    <dgm:pt modelId="{FC3F6293-15D0-4CC2-A790-59873AC6C14F}" type="sibTrans" cxnId="{FA2A0338-B619-48F5-B887-6D981A5E24C8}">
      <dgm:prSet/>
      <dgm:spPr/>
      <dgm:t>
        <a:bodyPr/>
        <a:lstStyle/>
        <a:p>
          <a:endParaRPr lang="en-US"/>
        </a:p>
      </dgm:t>
    </dgm:pt>
    <dgm:pt modelId="{81C5F73D-0C7A-4AD3-B68C-4F46EB50A593}">
      <dgm:prSet phldrT="[Text]" custT="1"/>
      <dgm:spPr/>
      <dgm:t>
        <a:bodyPr/>
        <a:lstStyle/>
        <a:p>
          <a:r>
            <a:rPr lang="en-US" sz="2400" b="1" dirty="0" err="1">
              <a:solidFill>
                <a:srgbClr val="0070C0"/>
              </a:solidFill>
              <a:latin typeface="Times New Roman" panose="02020603050405020304" pitchFamily="18" charset="0"/>
              <a:cs typeface="Times New Roman" panose="02020603050405020304" pitchFamily="18" charset="0"/>
            </a:rPr>
            <a:t>Hướng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nghiệp</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và</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vận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dụng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vào</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cuộc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sống</a:t>
          </a:r>
          <a:endParaRPr lang="en-US" sz="2400" b="1" dirty="0">
            <a:solidFill>
              <a:srgbClr val="0070C0"/>
            </a:solidFill>
            <a:latin typeface="Times New Roman" panose="02020603050405020304" pitchFamily="18" charset="0"/>
            <a:cs typeface="Times New Roman" panose="02020603050405020304" pitchFamily="18" charset="0"/>
          </a:endParaRPr>
        </a:p>
      </dgm:t>
    </dgm:pt>
    <dgm:pt modelId="{20A18AD1-4AB4-46AF-BE26-B02109FFB622}" type="parTrans" cxnId="{38C09830-5A19-4B59-A439-9B99617CE1B4}">
      <dgm:prSet/>
      <dgm:spPr/>
      <dgm:t>
        <a:bodyPr/>
        <a:lstStyle/>
        <a:p>
          <a:endParaRPr lang="en-US"/>
        </a:p>
      </dgm:t>
    </dgm:pt>
    <dgm:pt modelId="{A6B16BF3-4E36-488A-BC8E-E052D4CFD0D0}" type="sibTrans" cxnId="{38C09830-5A19-4B59-A439-9B99617CE1B4}">
      <dgm:prSet/>
      <dgm:spPr/>
      <dgm:t>
        <a:bodyPr/>
        <a:lstStyle/>
        <a:p>
          <a:endParaRPr lang="en-US"/>
        </a:p>
      </dgm:t>
    </dgm:pt>
    <dgm:pt modelId="{2303F1D2-27A2-433D-986A-A838B11D73E5}" type="pres">
      <dgm:prSet presAssocID="{64A302FB-E776-4783-BC74-DEAC0DA952F6}" presName="hierChild1" presStyleCnt="0">
        <dgm:presLayoutVars>
          <dgm:orgChart val="1"/>
          <dgm:chPref val="1"/>
          <dgm:dir/>
          <dgm:animOne val="branch"/>
          <dgm:animLvl val="lvl"/>
          <dgm:resizeHandles/>
        </dgm:presLayoutVars>
      </dgm:prSet>
      <dgm:spPr/>
    </dgm:pt>
    <dgm:pt modelId="{0BEC9723-C461-472D-9A92-A00117D23BDB}" type="pres">
      <dgm:prSet presAssocID="{31E982E0-9743-4C64-9FC4-8514C1C84CD5}" presName="hierRoot1" presStyleCnt="0">
        <dgm:presLayoutVars>
          <dgm:hierBranch val="init"/>
        </dgm:presLayoutVars>
      </dgm:prSet>
      <dgm:spPr/>
    </dgm:pt>
    <dgm:pt modelId="{A824ACB0-66FC-436C-9832-D5D5FE5DC96A}" type="pres">
      <dgm:prSet presAssocID="{31E982E0-9743-4C64-9FC4-8514C1C84CD5}" presName="rootComposite1" presStyleCnt="0"/>
      <dgm:spPr/>
    </dgm:pt>
    <dgm:pt modelId="{47B33FBE-8133-42E6-AB62-06D27D476B08}" type="pres">
      <dgm:prSet presAssocID="{31E982E0-9743-4C64-9FC4-8514C1C84CD5}" presName="rootText1" presStyleLbl="node0" presStyleIdx="0" presStyleCnt="1" custScaleX="110570">
        <dgm:presLayoutVars>
          <dgm:chPref val="3"/>
        </dgm:presLayoutVars>
      </dgm:prSet>
      <dgm:spPr/>
    </dgm:pt>
    <dgm:pt modelId="{9CAD905D-8CAE-458D-A5D8-51FCDB63E7DF}" type="pres">
      <dgm:prSet presAssocID="{31E982E0-9743-4C64-9FC4-8514C1C84CD5}" presName="rootConnector1" presStyleLbl="node1" presStyleIdx="0" presStyleCnt="0"/>
      <dgm:spPr/>
    </dgm:pt>
    <dgm:pt modelId="{3A17D8C4-56E2-41F4-8A45-40019B2EEF58}" type="pres">
      <dgm:prSet presAssocID="{31E982E0-9743-4C64-9FC4-8514C1C84CD5}" presName="hierChild2" presStyleCnt="0"/>
      <dgm:spPr/>
    </dgm:pt>
    <dgm:pt modelId="{C67E0C11-2569-4203-8205-09209F89AA17}" type="pres">
      <dgm:prSet presAssocID="{2D9AFDAC-623A-45EA-BFF9-431584BDF49B}" presName="Name37" presStyleLbl="parChTrans1D2" presStyleIdx="0" presStyleCnt="3"/>
      <dgm:spPr/>
    </dgm:pt>
    <dgm:pt modelId="{2AD541CB-780D-476E-8143-46F0843B8982}" type="pres">
      <dgm:prSet presAssocID="{C60B42A0-F4A8-494F-90BA-EEB413666FC8}" presName="hierRoot2" presStyleCnt="0">
        <dgm:presLayoutVars>
          <dgm:hierBranch val="init"/>
        </dgm:presLayoutVars>
      </dgm:prSet>
      <dgm:spPr/>
    </dgm:pt>
    <dgm:pt modelId="{F20CF6A8-B710-4D3B-8AA6-41FA05EF7DDE}" type="pres">
      <dgm:prSet presAssocID="{C60B42A0-F4A8-494F-90BA-EEB413666FC8}" presName="rootComposite" presStyleCnt="0"/>
      <dgm:spPr/>
    </dgm:pt>
    <dgm:pt modelId="{AF5974DE-BBDE-4E9E-8E7E-9CA5983A94A3}" type="pres">
      <dgm:prSet presAssocID="{C60B42A0-F4A8-494F-90BA-EEB413666FC8}" presName="rootText" presStyleLbl="node2" presStyleIdx="0" presStyleCnt="2">
        <dgm:presLayoutVars>
          <dgm:chPref val="3"/>
        </dgm:presLayoutVars>
      </dgm:prSet>
      <dgm:spPr/>
    </dgm:pt>
    <dgm:pt modelId="{CC8AF83F-7395-4A08-A00D-CB907DB8CA47}" type="pres">
      <dgm:prSet presAssocID="{C60B42A0-F4A8-494F-90BA-EEB413666FC8}" presName="rootConnector" presStyleLbl="node2" presStyleIdx="0" presStyleCnt="2"/>
      <dgm:spPr/>
    </dgm:pt>
    <dgm:pt modelId="{3FB3BA04-0829-4120-90E9-C0C94B3C7944}" type="pres">
      <dgm:prSet presAssocID="{C60B42A0-F4A8-494F-90BA-EEB413666FC8}" presName="hierChild4" presStyleCnt="0"/>
      <dgm:spPr/>
    </dgm:pt>
    <dgm:pt modelId="{CE6657BD-9637-4D05-AA59-451F028FE681}" type="pres">
      <dgm:prSet presAssocID="{C60B42A0-F4A8-494F-90BA-EEB413666FC8}" presName="hierChild5" presStyleCnt="0"/>
      <dgm:spPr/>
    </dgm:pt>
    <dgm:pt modelId="{9E60ACC7-18D0-4C0F-B02A-F9451FD74420}" type="pres">
      <dgm:prSet presAssocID="{DF7144F0-3B98-4C3F-9611-4C351C36940A}" presName="Name37" presStyleLbl="parChTrans1D2" presStyleIdx="1" presStyleCnt="3"/>
      <dgm:spPr/>
    </dgm:pt>
    <dgm:pt modelId="{9054B23A-8D43-4A9D-B2C6-B6129249BBCB}" type="pres">
      <dgm:prSet presAssocID="{A214EB1A-91D2-4018-BD1B-5D0E285E5638}" presName="hierRoot2" presStyleCnt="0">
        <dgm:presLayoutVars>
          <dgm:hierBranch val="init"/>
        </dgm:presLayoutVars>
      </dgm:prSet>
      <dgm:spPr/>
    </dgm:pt>
    <dgm:pt modelId="{8071E8D7-E5D1-4DB5-AD45-9584F4A94811}" type="pres">
      <dgm:prSet presAssocID="{A214EB1A-91D2-4018-BD1B-5D0E285E5638}" presName="rootComposite" presStyleCnt="0"/>
      <dgm:spPr/>
    </dgm:pt>
    <dgm:pt modelId="{12EE8774-98B5-46CF-B933-16B69BA411E1}" type="pres">
      <dgm:prSet presAssocID="{A214EB1A-91D2-4018-BD1B-5D0E285E5638}" presName="rootText" presStyleLbl="node2" presStyleIdx="1" presStyleCnt="2">
        <dgm:presLayoutVars>
          <dgm:chPref val="3"/>
        </dgm:presLayoutVars>
      </dgm:prSet>
      <dgm:spPr/>
    </dgm:pt>
    <dgm:pt modelId="{C1663CE5-6BE8-4CF0-8140-C605E8C70E24}" type="pres">
      <dgm:prSet presAssocID="{A214EB1A-91D2-4018-BD1B-5D0E285E5638}" presName="rootConnector" presStyleLbl="node2" presStyleIdx="1" presStyleCnt="2"/>
      <dgm:spPr/>
    </dgm:pt>
    <dgm:pt modelId="{ABE21A84-88D1-418C-9193-E68EC6B79EB7}" type="pres">
      <dgm:prSet presAssocID="{A214EB1A-91D2-4018-BD1B-5D0E285E5638}" presName="hierChild4" presStyleCnt="0"/>
      <dgm:spPr/>
    </dgm:pt>
    <dgm:pt modelId="{4C823130-B1CA-4F31-8CA6-7EC72594F01B}" type="pres">
      <dgm:prSet presAssocID="{D685D5D5-D960-4BDF-884E-58817B5C4A35}" presName="Name37" presStyleLbl="parChTrans1D3" presStyleIdx="0" presStyleCnt="3"/>
      <dgm:spPr/>
    </dgm:pt>
    <dgm:pt modelId="{F297BF33-C836-426B-A429-B29DEC2EC46A}" type="pres">
      <dgm:prSet presAssocID="{AC76E7E6-5A7E-484B-BA1D-9CCDE0545D1C}" presName="hierRoot2" presStyleCnt="0">
        <dgm:presLayoutVars>
          <dgm:hierBranch val="init"/>
        </dgm:presLayoutVars>
      </dgm:prSet>
      <dgm:spPr/>
    </dgm:pt>
    <dgm:pt modelId="{25C89452-6A7C-4857-BB94-1AD4B9337C58}" type="pres">
      <dgm:prSet presAssocID="{AC76E7E6-5A7E-484B-BA1D-9CCDE0545D1C}" presName="rootComposite" presStyleCnt="0"/>
      <dgm:spPr/>
    </dgm:pt>
    <dgm:pt modelId="{F12CCB95-0004-4391-9708-2885DBB2FE48}" type="pres">
      <dgm:prSet presAssocID="{AC76E7E6-5A7E-484B-BA1D-9CCDE0545D1C}" presName="rootText" presStyleLbl="node3" presStyleIdx="0" presStyleCnt="3" custScaleX="191490">
        <dgm:presLayoutVars>
          <dgm:chPref val="3"/>
        </dgm:presLayoutVars>
      </dgm:prSet>
      <dgm:spPr/>
    </dgm:pt>
    <dgm:pt modelId="{4AB7F1FC-CFB4-4AEC-BBDD-9879246AAFC8}" type="pres">
      <dgm:prSet presAssocID="{AC76E7E6-5A7E-484B-BA1D-9CCDE0545D1C}" presName="rootConnector" presStyleLbl="node3" presStyleIdx="0" presStyleCnt="3"/>
      <dgm:spPr/>
    </dgm:pt>
    <dgm:pt modelId="{F961E47D-0381-4BB2-9122-7DD04ECFEB48}" type="pres">
      <dgm:prSet presAssocID="{AC76E7E6-5A7E-484B-BA1D-9CCDE0545D1C}" presName="hierChild4" presStyleCnt="0"/>
      <dgm:spPr/>
    </dgm:pt>
    <dgm:pt modelId="{D6481443-52AD-4E8C-BF7B-76E2C3EFB752}" type="pres">
      <dgm:prSet presAssocID="{AC76E7E6-5A7E-484B-BA1D-9CCDE0545D1C}" presName="hierChild5" presStyleCnt="0"/>
      <dgm:spPr/>
    </dgm:pt>
    <dgm:pt modelId="{459CCCFF-D24E-4DFF-9D87-00614F2C9F33}" type="pres">
      <dgm:prSet presAssocID="{10233BFD-99F9-40EC-ADE5-41CDEA351AB4}" presName="Name37" presStyleLbl="parChTrans1D3" presStyleIdx="1" presStyleCnt="3"/>
      <dgm:spPr/>
    </dgm:pt>
    <dgm:pt modelId="{688F458A-B60E-459C-83E9-F9275A86F1FA}" type="pres">
      <dgm:prSet presAssocID="{D311C575-9780-46C1-B661-C35C3558B57E}" presName="hierRoot2" presStyleCnt="0">
        <dgm:presLayoutVars>
          <dgm:hierBranch val="init"/>
        </dgm:presLayoutVars>
      </dgm:prSet>
      <dgm:spPr/>
    </dgm:pt>
    <dgm:pt modelId="{75B6F94F-EC95-47D2-B382-CB5B3E3D7FBD}" type="pres">
      <dgm:prSet presAssocID="{D311C575-9780-46C1-B661-C35C3558B57E}" presName="rootComposite" presStyleCnt="0"/>
      <dgm:spPr/>
    </dgm:pt>
    <dgm:pt modelId="{B81E03C2-A26D-4CAD-B43B-8F2774505AE2}" type="pres">
      <dgm:prSet presAssocID="{D311C575-9780-46C1-B661-C35C3558B57E}" presName="rootText" presStyleLbl="node3" presStyleIdx="1" presStyleCnt="3" custScaleX="193233">
        <dgm:presLayoutVars>
          <dgm:chPref val="3"/>
        </dgm:presLayoutVars>
      </dgm:prSet>
      <dgm:spPr/>
    </dgm:pt>
    <dgm:pt modelId="{FE9C7C98-3A67-425C-88B0-AC4E4A3772EB}" type="pres">
      <dgm:prSet presAssocID="{D311C575-9780-46C1-B661-C35C3558B57E}" presName="rootConnector" presStyleLbl="node3" presStyleIdx="1" presStyleCnt="3"/>
      <dgm:spPr/>
    </dgm:pt>
    <dgm:pt modelId="{46760187-CF1F-4196-BEB0-B3328F6D5C05}" type="pres">
      <dgm:prSet presAssocID="{D311C575-9780-46C1-B661-C35C3558B57E}" presName="hierChild4" presStyleCnt="0"/>
      <dgm:spPr/>
    </dgm:pt>
    <dgm:pt modelId="{C7235DFA-1FE5-4D50-852D-F22B6CFC70F1}" type="pres">
      <dgm:prSet presAssocID="{D311C575-9780-46C1-B661-C35C3558B57E}" presName="hierChild5" presStyleCnt="0"/>
      <dgm:spPr/>
    </dgm:pt>
    <dgm:pt modelId="{F98A802A-FABD-45FF-A7DF-8DA2D834DC02}" type="pres">
      <dgm:prSet presAssocID="{20A18AD1-4AB4-46AF-BE26-B02109FFB622}" presName="Name37" presStyleLbl="parChTrans1D3" presStyleIdx="2" presStyleCnt="3"/>
      <dgm:spPr/>
    </dgm:pt>
    <dgm:pt modelId="{DEAF9446-8B6B-48DA-950E-F07914869BDE}" type="pres">
      <dgm:prSet presAssocID="{81C5F73D-0C7A-4AD3-B68C-4F46EB50A593}" presName="hierRoot2" presStyleCnt="0">
        <dgm:presLayoutVars>
          <dgm:hierBranch val="init"/>
        </dgm:presLayoutVars>
      </dgm:prSet>
      <dgm:spPr/>
    </dgm:pt>
    <dgm:pt modelId="{A8396E3A-AEBB-4C18-8C49-6C6896B9342B}" type="pres">
      <dgm:prSet presAssocID="{81C5F73D-0C7A-4AD3-B68C-4F46EB50A593}" presName="rootComposite" presStyleCnt="0"/>
      <dgm:spPr/>
    </dgm:pt>
    <dgm:pt modelId="{7190634F-1CCA-4F83-841C-8F01D91B9270}" type="pres">
      <dgm:prSet presAssocID="{81C5F73D-0C7A-4AD3-B68C-4F46EB50A593}" presName="rootText" presStyleLbl="node3" presStyleIdx="2" presStyleCnt="3" custScaleX="194064">
        <dgm:presLayoutVars>
          <dgm:chPref val="3"/>
        </dgm:presLayoutVars>
      </dgm:prSet>
      <dgm:spPr/>
    </dgm:pt>
    <dgm:pt modelId="{220896DC-B596-41DF-A3B0-C5456E0FA210}" type="pres">
      <dgm:prSet presAssocID="{81C5F73D-0C7A-4AD3-B68C-4F46EB50A593}" presName="rootConnector" presStyleLbl="node3" presStyleIdx="2" presStyleCnt="3"/>
      <dgm:spPr/>
    </dgm:pt>
    <dgm:pt modelId="{239B1EEB-15D0-4432-9639-06CDCDE616A7}" type="pres">
      <dgm:prSet presAssocID="{81C5F73D-0C7A-4AD3-B68C-4F46EB50A593}" presName="hierChild4" presStyleCnt="0"/>
      <dgm:spPr/>
    </dgm:pt>
    <dgm:pt modelId="{9019BB0C-B774-4D03-87C2-B060401C7321}" type="pres">
      <dgm:prSet presAssocID="{81C5F73D-0C7A-4AD3-B68C-4F46EB50A593}" presName="hierChild5" presStyleCnt="0"/>
      <dgm:spPr/>
    </dgm:pt>
    <dgm:pt modelId="{2CF3C666-1723-4540-A7E0-089D0D620B5F}" type="pres">
      <dgm:prSet presAssocID="{A214EB1A-91D2-4018-BD1B-5D0E285E5638}" presName="hierChild5" presStyleCnt="0"/>
      <dgm:spPr/>
    </dgm:pt>
    <dgm:pt modelId="{3EFE0774-0164-42F3-BA2A-CEA36EEC2B8A}" type="pres">
      <dgm:prSet presAssocID="{31E982E0-9743-4C64-9FC4-8514C1C84CD5}" presName="hierChild3" presStyleCnt="0"/>
      <dgm:spPr/>
    </dgm:pt>
    <dgm:pt modelId="{307C44EF-54DF-4A12-B9D3-652DAE69B062}" type="pres">
      <dgm:prSet presAssocID="{B660C8AA-D18F-445F-B10B-1BC6364DFD1D}" presName="Name111" presStyleLbl="parChTrans1D2" presStyleIdx="2" presStyleCnt="3"/>
      <dgm:spPr/>
    </dgm:pt>
    <dgm:pt modelId="{8941D795-EACC-4CF6-B905-F005DDA0120F}" type="pres">
      <dgm:prSet presAssocID="{643E8DC3-524C-46DB-9590-DA81AB76D332}" presName="hierRoot3" presStyleCnt="0">
        <dgm:presLayoutVars>
          <dgm:hierBranch val="init"/>
        </dgm:presLayoutVars>
      </dgm:prSet>
      <dgm:spPr/>
    </dgm:pt>
    <dgm:pt modelId="{3789E360-8521-488C-A4B9-9DE6E4E87805}" type="pres">
      <dgm:prSet presAssocID="{643E8DC3-524C-46DB-9590-DA81AB76D332}" presName="rootComposite3" presStyleCnt="0"/>
      <dgm:spPr/>
    </dgm:pt>
    <dgm:pt modelId="{02B2B350-86F2-463E-925C-2AC6C76593FD}" type="pres">
      <dgm:prSet presAssocID="{643E8DC3-524C-46DB-9590-DA81AB76D332}" presName="rootText3" presStyleLbl="asst1" presStyleIdx="0" presStyleCnt="1" custScaleX="195732">
        <dgm:presLayoutVars>
          <dgm:chPref val="3"/>
        </dgm:presLayoutVars>
      </dgm:prSet>
      <dgm:spPr/>
    </dgm:pt>
    <dgm:pt modelId="{E7D73CFF-71CE-4D94-90AE-AE4A1554EDD7}" type="pres">
      <dgm:prSet presAssocID="{643E8DC3-524C-46DB-9590-DA81AB76D332}" presName="rootConnector3" presStyleLbl="asst1" presStyleIdx="0" presStyleCnt="1"/>
      <dgm:spPr/>
    </dgm:pt>
    <dgm:pt modelId="{244C7C7F-F1BB-4F05-A243-A1475F99D3A6}" type="pres">
      <dgm:prSet presAssocID="{643E8DC3-524C-46DB-9590-DA81AB76D332}" presName="hierChild6" presStyleCnt="0"/>
      <dgm:spPr/>
    </dgm:pt>
    <dgm:pt modelId="{ECF40FC1-7772-42FD-A097-C4D72F957F99}" type="pres">
      <dgm:prSet presAssocID="{643E8DC3-524C-46DB-9590-DA81AB76D332}" presName="hierChild7" presStyleCnt="0"/>
      <dgm:spPr/>
    </dgm:pt>
  </dgm:ptLst>
  <dgm:cxnLst>
    <dgm:cxn modelId="{86F1C40A-094B-40D1-8A86-15807734A0D4}" type="presOf" srcId="{D311C575-9780-46C1-B661-C35C3558B57E}" destId="{FE9C7C98-3A67-425C-88B0-AC4E4A3772EB}" srcOrd="1" destOrd="0" presId="urn:microsoft.com/office/officeart/2005/8/layout/orgChart1"/>
    <dgm:cxn modelId="{3540D10E-736D-4F0D-9836-36B5F6534D57}" type="presOf" srcId="{643E8DC3-524C-46DB-9590-DA81AB76D332}" destId="{E7D73CFF-71CE-4D94-90AE-AE4A1554EDD7}" srcOrd="1" destOrd="0" presId="urn:microsoft.com/office/officeart/2005/8/layout/orgChart1"/>
    <dgm:cxn modelId="{38C09830-5A19-4B59-A439-9B99617CE1B4}" srcId="{A214EB1A-91D2-4018-BD1B-5D0E285E5638}" destId="{81C5F73D-0C7A-4AD3-B68C-4F46EB50A593}" srcOrd="2" destOrd="0" parTransId="{20A18AD1-4AB4-46AF-BE26-B02109FFB622}" sibTransId="{A6B16BF3-4E36-488A-BC8E-E052D4CFD0D0}"/>
    <dgm:cxn modelId="{FC175D32-ECC4-4A6B-8261-4FB0FC24C7B7}" type="presOf" srcId="{64A302FB-E776-4783-BC74-DEAC0DA952F6}" destId="{2303F1D2-27A2-433D-986A-A838B11D73E5}" srcOrd="0" destOrd="0" presId="urn:microsoft.com/office/officeart/2005/8/layout/orgChart1"/>
    <dgm:cxn modelId="{8AAF0833-DAE7-423F-A310-B8F8C73A74D3}" type="presOf" srcId="{B660C8AA-D18F-445F-B10B-1BC6364DFD1D}" destId="{307C44EF-54DF-4A12-B9D3-652DAE69B062}" srcOrd="0" destOrd="0" presId="urn:microsoft.com/office/officeart/2005/8/layout/orgChart1"/>
    <dgm:cxn modelId="{10C95F34-347A-4800-B2AA-D524E10D89EB}" srcId="{64A302FB-E776-4783-BC74-DEAC0DA952F6}" destId="{31E982E0-9743-4C64-9FC4-8514C1C84CD5}" srcOrd="0" destOrd="0" parTransId="{C955093F-3C55-4F6E-A0B6-49DCB24CB716}" sibTransId="{726185C2-6F14-4737-9103-AA65735725A9}"/>
    <dgm:cxn modelId="{FA2A0338-B619-48F5-B887-6D981A5E24C8}" srcId="{A214EB1A-91D2-4018-BD1B-5D0E285E5638}" destId="{D311C575-9780-46C1-B661-C35C3558B57E}" srcOrd="1" destOrd="0" parTransId="{10233BFD-99F9-40EC-ADE5-41CDEA351AB4}" sibTransId="{FC3F6293-15D0-4CC2-A790-59873AC6C14F}"/>
    <dgm:cxn modelId="{D0494039-1B43-428D-B9B9-23AE8CB13128}" srcId="{31E982E0-9743-4C64-9FC4-8514C1C84CD5}" destId="{A214EB1A-91D2-4018-BD1B-5D0E285E5638}" srcOrd="2" destOrd="0" parTransId="{DF7144F0-3B98-4C3F-9611-4C351C36940A}" sibTransId="{C71BC48B-AE12-49E1-9292-0D2636520CE3}"/>
    <dgm:cxn modelId="{24379E40-82B4-44FD-BFA3-E81BC14FEF3B}" srcId="{31E982E0-9743-4C64-9FC4-8514C1C84CD5}" destId="{643E8DC3-524C-46DB-9590-DA81AB76D332}" srcOrd="0" destOrd="0" parTransId="{B660C8AA-D18F-445F-B10B-1BC6364DFD1D}" sibTransId="{D02F4A0C-3BA8-4476-AD7B-8AD2459EB01A}"/>
    <dgm:cxn modelId="{1CD1B140-CCD3-4025-9190-1F161A6CEC50}" type="presOf" srcId="{A214EB1A-91D2-4018-BD1B-5D0E285E5638}" destId="{C1663CE5-6BE8-4CF0-8140-C605E8C70E24}" srcOrd="1" destOrd="0" presId="urn:microsoft.com/office/officeart/2005/8/layout/orgChart1"/>
    <dgm:cxn modelId="{14DA4963-E817-4928-8552-8F07F9C5CC29}" type="presOf" srcId="{81C5F73D-0C7A-4AD3-B68C-4F46EB50A593}" destId="{220896DC-B596-41DF-A3B0-C5456E0FA210}" srcOrd="1" destOrd="0" presId="urn:microsoft.com/office/officeart/2005/8/layout/orgChart1"/>
    <dgm:cxn modelId="{4947C046-F0EB-4B1F-8574-B85153C6EF09}" type="presOf" srcId="{AC76E7E6-5A7E-484B-BA1D-9CCDE0545D1C}" destId="{4AB7F1FC-CFB4-4AEC-BBDD-9879246AAFC8}" srcOrd="1" destOrd="0" presId="urn:microsoft.com/office/officeart/2005/8/layout/orgChart1"/>
    <dgm:cxn modelId="{09F60375-ABA5-4D4A-A27A-E63895F3BD7D}" type="presOf" srcId="{31E982E0-9743-4C64-9FC4-8514C1C84CD5}" destId="{9CAD905D-8CAE-458D-A5D8-51FCDB63E7DF}" srcOrd="1" destOrd="0" presId="urn:microsoft.com/office/officeart/2005/8/layout/orgChart1"/>
    <dgm:cxn modelId="{D58CCC59-D790-4424-8F37-25DAF9F7233E}" type="presOf" srcId="{10233BFD-99F9-40EC-ADE5-41CDEA351AB4}" destId="{459CCCFF-D24E-4DFF-9D87-00614F2C9F33}" srcOrd="0" destOrd="0" presId="urn:microsoft.com/office/officeart/2005/8/layout/orgChart1"/>
    <dgm:cxn modelId="{1058507A-DDD0-43F0-99E7-BE90BC211039}" type="presOf" srcId="{643E8DC3-524C-46DB-9590-DA81AB76D332}" destId="{02B2B350-86F2-463E-925C-2AC6C76593FD}" srcOrd="0" destOrd="0" presId="urn:microsoft.com/office/officeart/2005/8/layout/orgChart1"/>
    <dgm:cxn modelId="{D7C38283-04B5-476E-A2C7-87050BD3B243}" type="presOf" srcId="{DF7144F0-3B98-4C3F-9611-4C351C36940A}" destId="{9E60ACC7-18D0-4C0F-B02A-F9451FD74420}" srcOrd="0" destOrd="0" presId="urn:microsoft.com/office/officeart/2005/8/layout/orgChart1"/>
    <dgm:cxn modelId="{50A31B89-1128-4450-B755-0BFCAC51054D}" srcId="{A214EB1A-91D2-4018-BD1B-5D0E285E5638}" destId="{AC76E7E6-5A7E-484B-BA1D-9CCDE0545D1C}" srcOrd="0" destOrd="0" parTransId="{D685D5D5-D960-4BDF-884E-58817B5C4A35}" sibTransId="{CF0154E7-6759-49CC-B5CE-3D859B58D37B}"/>
    <dgm:cxn modelId="{A65D248D-17E3-4638-B204-23732B0FAB39}" type="presOf" srcId="{20A18AD1-4AB4-46AF-BE26-B02109FFB622}" destId="{F98A802A-FABD-45FF-A7DF-8DA2D834DC02}" srcOrd="0" destOrd="0" presId="urn:microsoft.com/office/officeart/2005/8/layout/orgChart1"/>
    <dgm:cxn modelId="{7614319E-EB88-4C34-8A3C-2D099C25AE1C}" type="presOf" srcId="{31E982E0-9743-4C64-9FC4-8514C1C84CD5}" destId="{47B33FBE-8133-42E6-AB62-06D27D476B08}" srcOrd="0" destOrd="0" presId="urn:microsoft.com/office/officeart/2005/8/layout/orgChart1"/>
    <dgm:cxn modelId="{A649F4B8-E50A-4512-8286-BBFD11734500}" type="presOf" srcId="{C60B42A0-F4A8-494F-90BA-EEB413666FC8}" destId="{CC8AF83F-7395-4A08-A00D-CB907DB8CA47}" srcOrd="1" destOrd="0" presId="urn:microsoft.com/office/officeart/2005/8/layout/orgChart1"/>
    <dgm:cxn modelId="{95647EBE-EC9D-4B26-91BB-EA5620EA9377}" type="presOf" srcId="{D311C575-9780-46C1-B661-C35C3558B57E}" destId="{B81E03C2-A26D-4CAD-B43B-8F2774505AE2}" srcOrd="0" destOrd="0" presId="urn:microsoft.com/office/officeart/2005/8/layout/orgChart1"/>
    <dgm:cxn modelId="{39765CC1-AE92-4B3E-A6E1-787F62448665}" type="presOf" srcId="{A214EB1A-91D2-4018-BD1B-5D0E285E5638}" destId="{12EE8774-98B5-46CF-B933-16B69BA411E1}" srcOrd="0" destOrd="0" presId="urn:microsoft.com/office/officeart/2005/8/layout/orgChart1"/>
    <dgm:cxn modelId="{E76E19D3-0CD6-4F59-884D-E0B16C6961F0}" type="presOf" srcId="{D685D5D5-D960-4BDF-884E-58817B5C4A35}" destId="{4C823130-B1CA-4F31-8CA6-7EC72594F01B}" srcOrd="0" destOrd="0" presId="urn:microsoft.com/office/officeart/2005/8/layout/orgChart1"/>
    <dgm:cxn modelId="{06EEC9DC-EAA4-4B2F-A3F4-988BBE7FB57C}" type="presOf" srcId="{C60B42A0-F4A8-494F-90BA-EEB413666FC8}" destId="{AF5974DE-BBDE-4E9E-8E7E-9CA5983A94A3}" srcOrd="0" destOrd="0" presId="urn:microsoft.com/office/officeart/2005/8/layout/orgChart1"/>
    <dgm:cxn modelId="{E666D9DF-3B2E-434D-96D5-04BBC8097304}" srcId="{31E982E0-9743-4C64-9FC4-8514C1C84CD5}" destId="{C60B42A0-F4A8-494F-90BA-EEB413666FC8}" srcOrd="1" destOrd="0" parTransId="{2D9AFDAC-623A-45EA-BFF9-431584BDF49B}" sibTransId="{763B395E-79E9-4243-A99E-D6746D754045}"/>
    <dgm:cxn modelId="{96FEC6E2-D629-40A2-ABC8-4AAD6F3BA7C7}" type="presOf" srcId="{2D9AFDAC-623A-45EA-BFF9-431584BDF49B}" destId="{C67E0C11-2569-4203-8205-09209F89AA17}" srcOrd="0" destOrd="0" presId="urn:microsoft.com/office/officeart/2005/8/layout/orgChart1"/>
    <dgm:cxn modelId="{D976E2E3-E027-41B1-A10A-AEAF6A6886D2}" type="presOf" srcId="{81C5F73D-0C7A-4AD3-B68C-4F46EB50A593}" destId="{7190634F-1CCA-4F83-841C-8F01D91B9270}" srcOrd="0" destOrd="0" presId="urn:microsoft.com/office/officeart/2005/8/layout/orgChart1"/>
    <dgm:cxn modelId="{A3C8E6EE-A330-4D68-8DA3-0CFC9158E144}" type="presOf" srcId="{AC76E7E6-5A7E-484B-BA1D-9CCDE0545D1C}" destId="{F12CCB95-0004-4391-9708-2885DBB2FE48}" srcOrd="0" destOrd="0" presId="urn:microsoft.com/office/officeart/2005/8/layout/orgChart1"/>
    <dgm:cxn modelId="{42022947-3464-4D1D-9193-52414F2ECD0E}" type="presParOf" srcId="{2303F1D2-27A2-433D-986A-A838B11D73E5}" destId="{0BEC9723-C461-472D-9A92-A00117D23BDB}" srcOrd="0" destOrd="0" presId="urn:microsoft.com/office/officeart/2005/8/layout/orgChart1"/>
    <dgm:cxn modelId="{5E36AC44-B813-479E-AD20-097F05600C81}" type="presParOf" srcId="{0BEC9723-C461-472D-9A92-A00117D23BDB}" destId="{A824ACB0-66FC-436C-9832-D5D5FE5DC96A}" srcOrd="0" destOrd="0" presId="urn:microsoft.com/office/officeart/2005/8/layout/orgChart1"/>
    <dgm:cxn modelId="{E6F086A4-F8C0-44D7-8981-39443C58A27F}" type="presParOf" srcId="{A824ACB0-66FC-436C-9832-D5D5FE5DC96A}" destId="{47B33FBE-8133-42E6-AB62-06D27D476B08}" srcOrd="0" destOrd="0" presId="urn:microsoft.com/office/officeart/2005/8/layout/orgChart1"/>
    <dgm:cxn modelId="{DF9AAEAC-A630-4298-AB49-5FF6B8EB70BD}" type="presParOf" srcId="{A824ACB0-66FC-436C-9832-D5D5FE5DC96A}" destId="{9CAD905D-8CAE-458D-A5D8-51FCDB63E7DF}" srcOrd="1" destOrd="0" presId="urn:microsoft.com/office/officeart/2005/8/layout/orgChart1"/>
    <dgm:cxn modelId="{6521B0E9-239E-4E44-B547-13F26C42898B}" type="presParOf" srcId="{0BEC9723-C461-472D-9A92-A00117D23BDB}" destId="{3A17D8C4-56E2-41F4-8A45-40019B2EEF58}" srcOrd="1" destOrd="0" presId="urn:microsoft.com/office/officeart/2005/8/layout/orgChart1"/>
    <dgm:cxn modelId="{CB1D2635-0469-4338-9CBF-D59D092BCF65}" type="presParOf" srcId="{3A17D8C4-56E2-41F4-8A45-40019B2EEF58}" destId="{C67E0C11-2569-4203-8205-09209F89AA17}" srcOrd="0" destOrd="0" presId="urn:microsoft.com/office/officeart/2005/8/layout/orgChart1"/>
    <dgm:cxn modelId="{B58AFB6A-C77F-4C9C-A42D-B1D7B6B34695}" type="presParOf" srcId="{3A17D8C4-56E2-41F4-8A45-40019B2EEF58}" destId="{2AD541CB-780D-476E-8143-46F0843B8982}" srcOrd="1" destOrd="0" presId="urn:microsoft.com/office/officeart/2005/8/layout/orgChart1"/>
    <dgm:cxn modelId="{6282E0C9-5312-4C1D-943A-111412AE26C5}" type="presParOf" srcId="{2AD541CB-780D-476E-8143-46F0843B8982}" destId="{F20CF6A8-B710-4D3B-8AA6-41FA05EF7DDE}" srcOrd="0" destOrd="0" presId="urn:microsoft.com/office/officeart/2005/8/layout/orgChart1"/>
    <dgm:cxn modelId="{BF1204A4-46DB-4667-8AD0-8CA45A3D96B0}" type="presParOf" srcId="{F20CF6A8-B710-4D3B-8AA6-41FA05EF7DDE}" destId="{AF5974DE-BBDE-4E9E-8E7E-9CA5983A94A3}" srcOrd="0" destOrd="0" presId="urn:microsoft.com/office/officeart/2005/8/layout/orgChart1"/>
    <dgm:cxn modelId="{FA77CDE6-6FAD-4564-9138-E39C83F1ED90}" type="presParOf" srcId="{F20CF6A8-B710-4D3B-8AA6-41FA05EF7DDE}" destId="{CC8AF83F-7395-4A08-A00D-CB907DB8CA47}" srcOrd="1" destOrd="0" presId="urn:microsoft.com/office/officeart/2005/8/layout/orgChart1"/>
    <dgm:cxn modelId="{7D96F424-9997-4041-9D77-59C5D641D4BA}" type="presParOf" srcId="{2AD541CB-780D-476E-8143-46F0843B8982}" destId="{3FB3BA04-0829-4120-90E9-C0C94B3C7944}" srcOrd="1" destOrd="0" presId="urn:microsoft.com/office/officeart/2005/8/layout/orgChart1"/>
    <dgm:cxn modelId="{39E64F3C-4014-4800-B074-5C1FF965EE30}" type="presParOf" srcId="{2AD541CB-780D-476E-8143-46F0843B8982}" destId="{CE6657BD-9637-4D05-AA59-451F028FE681}" srcOrd="2" destOrd="0" presId="urn:microsoft.com/office/officeart/2005/8/layout/orgChart1"/>
    <dgm:cxn modelId="{6CC62829-17B2-43FE-AE84-5B665E8688EA}" type="presParOf" srcId="{3A17D8C4-56E2-41F4-8A45-40019B2EEF58}" destId="{9E60ACC7-18D0-4C0F-B02A-F9451FD74420}" srcOrd="2" destOrd="0" presId="urn:microsoft.com/office/officeart/2005/8/layout/orgChart1"/>
    <dgm:cxn modelId="{9D3A51F4-ADB9-438D-B2CB-C70D41E1FA9F}" type="presParOf" srcId="{3A17D8C4-56E2-41F4-8A45-40019B2EEF58}" destId="{9054B23A-8D43-4A9D-B2C6-B6129249BBCB}" srcOrd="3" destOrd="0" presId="urn:microsoft.com/office/officeart/2005/8/layout/orgChart1"/>
    <dgm:cxn modelId="{0DCE30F0-D872-4890-8069-7278884E9146}" type="presParOf" srcId="{9054B23A-8D43-4A9D-B2C6-B6129249BBCB}" destId="{8071E8D7-E5D1-4DB5-AD45-9584F4A94811}" srcOrd="0" destOrd="0" presId="urn:microsoft.com/office/officeart/2005/8/layout/orgChart1"/>
    <dgm:cxn modelId="{988F599E-4925-4A2A-ADEA-ACA9B6F1116A}" type="presParOf" srcId="{8071E8D7-E5D1-4DB5-AD45-9584F4A94811}" destId="{12EE8774-98B5-46CF-B933-16B69BA411E1}" srcOrd="0" destOrd="0" presId="urn:microsoft.com/office/officeart/2005/8/layout/orgChart1"/>
    <dgm:cxn modelId="{086182E3-E974-4D38-849C-4647A9DB37CF}" type="presParOf" srcId="{8071E8D7-E5D1-4DB5-AD45-9584F4A94811}" destId="{C1663CE5-6BE8-4CF0-8140-C605E8C70E24}" srcOrd="1" destOrd="0" presId="urn:microsoft.com/office/officeart/2005/8/layout/orgChart1"/>
    <dgm:cxn modelId="{CB35F2EE-7EDF-4217-AB41-63B2FEC8D36C}" type="presParOf" srcId="{9054B23A-8D43-4A9D-B2C6-B6129249BBCB}" destId="{ABE21A84-88D1-418C-9193-E68EC6B79EB7}" srcOrd="1" destOrd="0" presId="urn:microsoft.com/office/officeart/2005/8/layout/orgChart1"/>
    <dgm:cxn modelId="{30862D28-9DA1-4FCD-A360-BD1DFB3C6AD2}" type="presParOf" srcId="{ABE21A84-88D1-418C-9193-E68EC6B79EB7}" destId="{4C823130-B1CA-4F31-8CA6-7EC72594F01B}" srcOrd="0" destOrd="0" presId="urn:microsoft.com/office/officeart/2005/8/layout/orgChart1"/>
    <dgm:cxn modelId="{9D7EBFB0-0E25-4100-B68F-BB59033664C7}" type="presParOf" srcId="{ABE21A84-88D1-418C-9193-E68EC6B79EB7}" destId="{F297BF33-C836-426B-A429-B29DEC2EC46A}" srcOrd="1" destOrd="0" presId="urn:microsoft.com/office/officeart/2005/8/layout/orgChart1"/>
    <dgm:cxn modelId="{8AE76353-FEEB-45DB-A57F-6D9798EBB860}" type="presParOf" srcId="{F297BF33-C836-426B-A429-B29DEC2EC46A}" destId="{25C89452-6A7C-4857-BB94-1AD4B9337C58}" srcOrd="0" destOrd="0" presId="urn:microsoft.com/office/officeart/2005/8/layout/orgChart1"/>
    <dgm:cxn modelId="{DAED2733-E0FE-445F-8E13-8AF4A25111AC}" type="presParOf" srcId="{25C89452-6A7C-4857-BB94-1AD4B9337C58}" destId="{F12CCB95-0004-4391-9708-2885DBB2FE48}" srcOrd="0" destOrd="0" presId="urn:microsoft.com/office/officeart/2005/8/layout/orgChart1"/>
    <dgm:cxn modelId="{5823EACC-5FF7-44DE-BF0D-38E1FBCE8A0F}" type="presParOf" srcId="{25C89452-6A7C-4857-BB94-1AD4B9337C58}" destId="{4AB7F1FC-CFB4-4AEC-BBDD-9879246AAFC8}" srcOrd="1" destOrd="0" presId="urn:microsoft.com/office/officeart/2005/8/layout/orgChart1"/>
    <dgm:cxn modelId="{B2EB41CE-589D-49F6-8B4F-C02BB53C6C63}" type="presParOf" srcId="{F297BF33-C836-426B-A429-B29DEC2EC46A}" destId="{F961E47D-0381-4BB2-9122-7DD04ECFEB48}" srcOrd="1" destOrd="0" presId="urn:microsoft.com/office/officeart/2005/8/layout/orgChart1"/>
    <dgm:cxn modelId="{C9CD60B6-A1B8-4FFF-8937-E6387FAE79C5}" type="presParOf" srcId="{F297BF33-C836-426B-A429-B29DEC2EC46A}" destId="{D6481443-52AD-4E8C-BF7B-76E2C3EFB752}" srcOrd="2" destOrd="0" presId="urn:microsoft.com/office/officeart/2005/8/layout/orgChart1"/>
    <dgm:cxn modelId="{4E0AA36A-D195-4741-8F1D-1F01E9099C96}" type="presParOf" srcId="{ABE21A84-88D1-418C-9193-E68EC6B79EB7}" destId="{459CCCFF-D24E-4DFF-9D87-00614F2C9F33}" srcOrd="2" destOrd="0" presId="urn:microsoft.com/office/officeart/2005/8/layout/orgChart1"/>
    <dgm:cxn modelId="{4305693D-126B-4030-AC33-ABDCEF6872C3}" type="presParOf" srcId="{ABE21A84-88D1-418C-9193-E68EC6B79EB7}" destId="{688F458A-B60E-459C-83E9-F9275A86F1FA}" srcOrd="3" destOrd="0" presId="urn:microsoft.com/office/officeart/2005/8/layout/orgChart1"/>
    <dgm:cxn modelId="{D2303ACF-7E5C-4719-BF6B-67080D14E331}" type="presParOf" srcId="{688F458A-B60E-459C-83E9-F9275A86F1FA}" destId="{75B6F94F-EC95-47D2-B382-CB5B3E3D7FBD}" srcOrd="0" destOrd="0" presId="urn:microsoft.com/office/officeart/2005/8/layout/orgChart1"/>
    <dgm:cxn modelId="{E509A0C4-4AAD-4E94-9C4B-856A7AB78443}" type="presParOf" srcId="{75B6F94F-EC95-47D2-B382-CB5B3E3D7FBD}" destId="{B81E03C2-A26D-4CAD-B43B-8F2774505AE2}" srcOrd="0" destOrd="0" presId="urn:microsoft.com/office/officeart/2005/8/layout/orgChart1"/>
    <dgm:cxn modelId="{B8CC1177-EFF5-4B97-AD07-987A6637435A}" type="presParOf" srcId="{75B6F94F-EC95-47D2-B382-CB5B3E3D7FBD}" destId="{FE9C7C98-3A67-425C-88B0-AC4E4A3772EB}" srcOrd="1" destOrd="0" presId="urn:microsoft.com/office/officeart/2005/8/layout/orgChart1"/>
    <dgm:cxn modelId="{1B7DFCD0-C5BA-4D3B-B157-AAB321501278}" type="presParOf" srcId="{688F458A-B60E-459C-83E9-F9275A86F1FA}" destId="{46760187-CF1F-4196-BEB0-B3328F6D5C05}" srcOrd="1" destOrd="0" presId="urn:microsoft.com/office/officeart/2005/8/layout/orgChart1"/>
    <dgm:cxn modelId="{9BBE2ABA-D236-4177-A7B4-0AF86398F1C1}" type="presParOf" srcId="{688F458A-B60E-459C-83E9-F9275A86F1FA}" destId="{C7235DFA-1FE5-4D50-852D-F22B6CFC70F1}" srcOrd="2" destOrd="0" presId="urn:microsoft.com/office/officeart/2005/8/layout/orgChart1"/>
    <dgm:cxn modelId="{DB0417E4-B734-4450-9F85-53D15E6EF4BF}" type="presParOf" srcId="{ABE21A84-88D1-418C-9193-E68EC6B79EB7}" destId="{F98A802A-FABD-45FF-A7DF-8DA2D834DC02}" srcOrd="4" destOrd="0" presId="urn:microsoft.com/office/officeart/2005/8/layout/orgChart1"/>
    <dgm:cxn modelId="{5C772B2C-3563-4DE8-A717-526E5BE3FEEF}" type="presParOf" srcId="{ABE21A84-88D1-418C-9193-E68EC6B79EB7}" destId="{DEAF9446-8B6B-48DA-950E-F07914869BDE}" srcOrd="5" destOrd="0" presId="urn:microsoft.com/office/officeart/2005/8/layout/orgChart1"/>
    <dgm:cxn modelId="{5DB3C381-AFBD-416A-B652-7D367DE9C26A}" type="presParOf" srcId="{DEAF9446-8B6B-48DA-950E-F07914869BDE}" destId="{A8396E3A-AEBB-4C18-8C49-6C6896B9342B}" srcOrd="0" destOrd="0" presId="urn:microsoft.com/office/officeart/2005/8/layout/orgChart1"/>
    <dgm:cxn modelId="{AC2B250D-0F65-4F6B-A9DF-7A05961A320A}" type="presParOf" srcId="{A8396E3A-AEBB-4C18-8C49-6C6896B9342B}" destId="{7190634F-1CCA-4F83-841C-8F01D91B9270}" srcOrd="0" destOrd="0" presId="urn:microsoft.com/office/officeart/2005/8/layout/orgChart1"/>
    <dgm:cxn modelId="{960C7AA7-1A14-486C-8A88-B27802338235}" type="presParOf" srcId="{A8396E3A-AEBB-4C18-8C49-6C6896B9342B}" destId="{220896DC-B596-41DF-A3B0-C5456E0FA210}" srcOrd="1" destOrd="0" presId="urn:microsoft.com/office/officeart/2005/8/layout/orgChart1"/>
    <dgm:cxn modelId="{23382698-9CCD-4DA0-885E-A1BF88C1978F}" type="presParOf" srcId="{DEAF9446-8B6B-48DA-950E-F07914869BDE}" destId="{239B1EEB-15D0-4432-9639-06CDCDE616A7}" srcOrd="1" destOrd="0" presId="urn:microsoft.com/office/officeart/2005/8/layout/orgChart1"/>
    <dgm:cxn modelId="{7096A623-47BB-470A-B2B6-9F3615F2DBC8}" type="presParOf" srcId="{DEAF9446-8B6B-48DA-950E-F07914869BDE}" destId="{9019BB0C-B774-4D03-87C2-B060401C7321}" srcOrd="2" destOrd="0" presId="urn:microsoft.com/office/officeart/2005/8/layout/orgChart1"/>
    <dgm:cxn modelId="{04CE21B3-B607-438E-9853-9E0A34CB5DA7}" type="presParOf" srcId="{9054B23A-8D43-4A9D-B2C6-B6129249BBCB}" destId="{2CF3C666-1723-4540-A7E0-089D0D620B5F}" srcOrd="2" destOrd="0" presId="urn:microsoft.com/office/officeart/2005/8/layout/orgChart1"/>
    <dgm:cxn modelId="{139B064D-FD84-4B95-9763-5A4EB770D76E}" type="presParOf" srcId="{0BEC9723-C461-472D-9A92-A00117D23BDB}" destId="{3EFE0774-0164-42F3-BA2A-CEA36EEC2B8A}" srcOrd="2" destOrd="0" presId="urn:microsoft.com/office/officeart/2005/8/layout/orgChart1"/>
    <dgm:cxn modelId="{DBD6A1E9-039B-4188-A225-30D36D38AC36}" type="presParOf" srcId="{3EFE0774-0164-42F3-BA2A-CEA36EEC2B8A}" destId="{307C44EF-54DF-4A12-B9D3-652DAE69B062}" srcOrd="0" destOrd="0" presId="urn:microsoft.com/office/officeart/2005/8/layout/orgChart1"/>
    <dgm:cxn modelId="{5657D596-3B70-46F5-AA45-A0192D76E418}" type="presParOf" srcId="{3EFE0774-0164-42F3-BA2A-CEA36EEC2B8A}" destId="{8941D795-EACC-4CF6-B905-F005DDA0120F}" srcOrd="1" destOrd="0" presId="urn:microsoft.com/office/officeart/2005/8/layout/orgChart1"/>
    <dgm:cxn modelId="{BED96656-40DF-46E8-82CB-7FDD4C9F9525}" type="presParOf" srcId="{8941D795-EACC-4CF6-B905-F005DDA0120F}" destId="{3789E360-8521-488C-A4B9-9DE6E4E87805}" srcOrd="0" destOrd="0" presId="urn:microsoft.com/office/officeart/2005/8/layout/orgChart1"/>
    <dgm:cxn modelId="{47740777-56D2-450A-97ED-32413CF362A0}" type="presParOf" srcId="{3789E360-8521-488C-A4B9-9DE6E4E87805}" destId="{02B2B350-86F2-463E-925C-2AC6C76593FD}" srcOrd="0" destOrd="0" presId="urn:microsoft.com/office/officeart/2005/8/layout/orgChart1"/>
    <dgm:cxn modelId="{EB1AC7CC-FCB6-4706-8C54-33C09A204FF2}" type="presParOf" srcId="{3789E360-8521-488C-A4B9-9DE6E4E87805}" destId="{E7D73CFF-71CE-4D94-90AE-AE4A1554EDD7}" srcOrd="1" destOrd="0" presId="urn:microsoft.com/office/officeart/2005/8/layout/orgChart1"/>
    <dgm:cxn modelId="{D50A2ECB-6E9F-4B24-9916-AABC1431A902}" type="presParOf" srcId="{8941D795-EACC-4CF6-B905-F005DDA0120F}" destId="{244C7C7F-F1BB-4F05-A243-A1475F99D3A6}" srcOrd="1" destOrd="0" presId="urn:microsoft.com/office/officeart/2005/8/layout/orgChart1"/>
    <dgm:cxn modelId="{0BD91E2D-F13F-4A39-94FE-DF663BE4621D}" type="presParOf" srcId="{8941D795-EACC-4CF6-B905-F005DDA0120F}" destId="{ECF40FC1-7772-42FD-A097-C4D72F957F9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0A44CC-6710-4EA6-9B10-E3792D98722A}" type="doc">
      <dgm:prSet loTypeId="urn:microsoft.com/office/officeart/2005/8/layout/vList3#2" loCatId="list" qsTypeId="urn:microsoft.com/office/officeart/2005/8/quickstyle/simple1" qsCatId="simple" csTypeId="urn:microsoft.com/office/officeart/2005/8/colors/colorful4" csCatId="colorful" phldr="1"/>
      <dgm:spPr/>
    </dgm:pt>
    <dgm:pt modelId="{962332F7-2406-48EA-8A12-EA1F2028D9F2}">
      <dgm:prSet phldrT="[Text]" custT="1"/>
      <dgm:spPr/>
      <dgm:t>
        <a:bodyPr/>
        <a:lstStyle/>
        <a:p>
          <a:pPr algn="just"/>
          <a:r>
            <a:rPr lang="en-US" sz="2800" b="1" dirty="0">
              <a:solidFill>
                <a:srgbClr val="002060"/>
              </a:solidFill>
              <a:latin typeface="Times New Roman" panose="02020603050405020304" pitchFamily="18" charset="0"/>
              <a:cs typeface="Times New Roman" panose="02020603050405020304" pitchFamily="18" charset="0"/>
            </a:rPr>
            <a:t>1. T</a:t>
          </a:r>
          <a:r>
            <a:rPr lang="vi-VN" sz="2800" b="1" dirty="0">
              <a:solidFill>
                <a:srgbClr val="002060"/>
              </a:solidFill>
              <a:latin typeface="Times New Roman" panose="02020603050405020304" pitchFamily="18" charset="0"/>
              <a:cs typeface="Times New Roman" panose="02020603050405020304" pitchFamily="18" charset="0"/>
            </a:rPr>
            <a:t>ạo cơ hội cho học sinh tiếp cận văn hoá, nghệ thuật dân tộc và thế giới trên cơ sở vận dụng những kiến thức cơ bản của mĩ thuật, kết hợp với khoa học giáo dục</a:t>
          </a:r>
          <a:r>
            <a:rPr lang="en-US" sz="2800" b="1" dirty="0">
              <a:solidFill>
                <a:srgbClr val="002060"/>
              </a:solidFill>
              <a:latin typeface="Times New Roman" panose="02020603050405020304" pitchFamily="18" charset="0"/>
              <a:cs typeface="Times New Roman" panose="02020603050405020304" pitchFamily="18" charset="0"/>
            </a:rPr>
            <a:t>.</a:t>
          </a:r>
        </a:p>
      </dgm:t>
    </dgm:pt>
    <dgm:pt modelId="{61657C8F-CFD8-4CF7-A556-E428E2F701C0}" type="parTrans" cxnId="{7A94BD04-65E1-434A-810B-D26664F94FA0}">
      <dgm:prSet/>
      <dgm:spPr/>
      <dgm:t>
        <a:bodyPr/>
        <a:lstStyle/>
        <a:p>
          <a:endParaRPr lang="en-US"/>
        </a:p>
      </dgm:t>
    </dgm:pt>
    <dgm:pt modelId="{54B8AF58-C0C8-4B8D-8FF7-C056A432B15E}" type="sibTrans" cxnId="{7A94BD04-65E1-434A-810B-D26664F94FA0}">
      <dgm:prSet/>
      <dgm:spPr/>
      <dgm:t>
        <a:bodyPr/>
        <a:lstStyle/>
        <a:p>
          <a:endParaRPr lang="en-US"/>
        </a:p>
      </dgm:t>
    </dgm:pt>
    <dgm:pt modelId="{283E90F6-1386-43B2-9D64-4532197AABCC}">
      <dgm:prSet phldrT="[Text]" custT="1"/>
      <dgm:spPr/>
      <dgm:t>
        <a:bodyPr/>
        <a:lstStyle/>
        <a:p>
          <a:pPr algn="just"/>
          <a:r>
            <a:rPr lang="en-US" sz="2800" b="1" dirty="0">
              <a:solidFill>
                <a:srgbClr val="002060"/>
              </a:solidFill>
              <a:latin typeface="Times New Roman" panose="02020603050405020304" pitchFamily="18" charset="0"/>
              <a:cs typeface="Times New Roman" panose="02020603050405020304" pitchFamily="18" charset="0"/>
            </a:rPr>
            <a:t>2. </a:t>
          </a:r>
          <a:r>
            <a:rPr lang="en-US" sz="2800" b="1" dirty="0" err="1">
              <a:solidFill>
                <a:srgbClr val="002060"/>
              </a:solidFill>
              <a:latin typeface="Times New Roman" panose="02020603050405020304" pitchFamily="18" charset="0"/>
              <a:cs typeface="Times New Roman" panose="02020603050405020304" pitchFamily="18" charset="0"/>
            </a:rPr>
            <a:t>Chọn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lọc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kiến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thức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phù</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hợp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mục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tiêu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giáo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dục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phổ</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thông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đặc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điểm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tâm</a:t>
          </a:r>
          <a:r>
            <a:rPr lang="en-US" sz="2800" b="1" dirty="0">
              <a:solidFill>
                <a:srgbClr val="002060"/>
              </a:solidFill>
              <a:latin typeface="Times New Roman" panose="02020603050405020304" pitchFamily="18" charset="0"/>
              <a:cs typeface="Times New Roman" panose="02020603050405020304" pitchFamily="18" charset="0"/>
            </a:rPr>
            <a:t> - </a:t>
          </a:r>
          <a:r>
            <a:rPr lang="en-US" sz="2800" b="1" dirty="0" err="1">
              <a:solidFill>
                <a:srgbClr val="002060"/>
              </a:solidFill>
              <a:latin typeface="Times New Roman" panose="02020603050405020304" pitchFamily="18" charset="0"/>
              <a:cs typeface="Times New Roman" panose="02020603050405020304" pitchFamily="18" charset="0"/>
            </a:rPr>
            <a:t>sinh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lí</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lứa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tuổi</a:t>
          </a:r>
          <a:r>
            <a:rPr lang="en-US" sz="2800" b="1" dirty="0">
              <a:solidFill>
                <a:srgbClr val="002060"/>
              </a:solidFill>
              <a:latin typeface="Times New Roman" panose="02020603050405020304" pitchFamily="18" charset="0"/>
              <a:cs typeface="Times New Roman" panose="02020603050405020304" pitchFamily="18" charset="0"/>
            </a:rPr>
            <a:t> HS </a:t>
          </a:r>
          <a:r>
            <a:rPr lang="en-US" sz="2800" b="1" dirty="0" err="1">
              <a:solidFill>
                <a:srgbClr val="002060"/>
              </a:solidFill>
              <a:latin typeface="Times New Roman" panose="02020603050405020304" pitchFamily="18" charset="0"/>
              <a:cs typeface="Times New Roman" panose="02020603050405020304" pitchFamily="18" charset="0"/>
            </a:rPr>
            <a:t>và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điều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kiện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dạy</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học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Thiết</a:t>
          </a:r>
          <a:r>
            <a:rPr lang="en-US" sz="28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kế</a:t>
          </a:r>
          <a:r>
            <a:rPr lang="en-US" sz="28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linh</a:t>
          </a:r>
          <a:r>
            <a:rPr lang="en-US" sz="28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hoạt</a:t>
          </a:r>
          <a:r>
            <a:rPr lang="en-US" sz="28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có</a:t>
          </a:r>
          <a:r>
            <a:rPr lang="en-US" sz="28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cập</a:t>
          </a:r>
          <a:r>
            <a:rPr lang="en-US" sz="28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nhật</a:t>
          </a:r>
          <a:r>
            <a:rPr lang="en-US" sz="28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phát</a:t>
          </a:r>
          <a:r>
            <a:rPr lang="en-US" sz="28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triển</a:t>
          </a:r>
          <a:r>
            <a:rPr lang="en-US" sz="28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2800" b="1" dirty="0">
            <a:solidFill>
              <a:srgbClr val="002060"/>
            </a:solidFill>
            <a:latin typeface="Times New Roman" panose="02020603050405020304" pitchFamily="18" charset="0"/>
            <a:cs typeface="Times New Roman" panose="02020603050405020304" pitchFamily="18" charset="0"/>
          </a:endParaRPr>
        </a:p>
      </dgm:t>
    </dgm:pt>
    <dgm:pt modelId="{2904245D-D7AC-4159-BEB7-D23FD0E8E831}" type="parTrans" cxnId="{9F297ACA-D50A-4629-AD68-B2138B130FCB}">
      <dgm:prSet/>
      <dgm:spPr/>
      <dgm:t>
        <a:bodyPr/>
        <a:lstStyle/>
        <a:p>
          <a:endParaRPr lang="en-US"/>
        </a:p>
      </dgm:t>
    </dgm:pt>
    <dgm:pt modelId="{D11A1C45-C1DA-4E3F-98A1-5756A7B76E68}" type="sibTrans" cxnId="{9F297ACA-D50A-4629-AD68-B2138B130FCB}">
      <dgm:prSet/>
      <dgm:spPr/>
      <dgm:t>
        <a:bodyPr/>
        <a:lstStyle/>
        <a:p>
          <a:endParaRPr lang="en-US"/>
        </a:p>
      </dgm:t>
    </dgm:pt>
    <dgm:pt modelId="{1C1A2979-820F-4690-87AC-6248228D866E}" type="pres">
      <dgm:prSet presAssocID="{940A44CC-6710-4EA6-9B10-E3792D98722A}" presName="linearFlow" presStyleCnt="0">
        <dgm:presLayoutVars>
          <dgm:dir/>
          <dgm:resizeHandles val="exact"/>
        </dgm:presLayoutVars>
      </dgm:prSet>
      <dgm:spPr/>
    </dgm:pt>
    <dgm:pt modelId="{DA2E6803-8ECD-4AB6-9360-84DA5593844D}" type="pres">
      <dgm:prSet presAssocID="{962332F7-2406-48EA-8A12-EA1F2028D9F2}" presName="composite" presStyleCnt="0"/>
      <dgm:spPr/>
    </dgm:pt>
    <dgm:pt modelId="{0259363F-E84D-4ABD-BEEC-A715E45B288C}" type="pres">
      <dgm:prSet presAssocID="{962332F7-2406-48EA-8A12-EA1F2028D9F2}" presName="imgShp" presStyleLbl="fgImgPlace1" presStyleIdx="0" presStyleCnt="2"/>
      <dgm:spPr/>
    </dgm:pt>
    <dgm:pt modelId="{967941D4-C8C0-40A2-824D-8DF2CBEF6CD6}" type="pres">
      <dgm:prSet presAssocID="{962332F7-2406-48EA-8A12-EA1F2028D9F2}" presName="txShp" presStyleLbl="node1" presStyleIdx="0" presStyleCnt="2">
        <dgm:presLayoutVars>
          <dgm:bulletEnabled val="1"/>
        </dgm:presLayoutVars>
      </dgm:prSet>
      <dgm:spPr/>
    </dgm:pt>
    <dgm:pt modelId="{31904093-6E85-414F-8C06-461E2CE9642C}" type="pres">
      <dgm:prSet presAssocID="{54B8AF58-C0C8-4B8D-8FF7-C056A432B15E}" presName="spacing" presStyleCnt="0"/>
      <dgm:spPr/>
    </dgm:pt>
    <dgm:pt modelId="{5C4D211D-B99B-4B89-94F9-1A200AF92FB4}" type="pres">
      <dgm:prSet presAssocID="{283E90F6-1386-43B2-9D64-4532197AABCC}" presName="composite" presStyleCnt="0"/>
      <dgm:spPr/>
    </dgm:pt>
    <dgm:pt modelId="{5DF75836-B091-45A1-AD70-43909215A22A}" type="pres">
      <dgm:prSet presAssocID="{283E90F6-1386-43B2-9D64-4532197AABCC}" presName="imgShp" presStyleLbl="fgImgPlace1" presStyleIdx="1" presStyleCnt="2"/>
      <dgm:spPr/>
    </dgm:pt>
    <dgm:pt modelId="{CA65FD1B-0BB6-4C65-8390-EB08C1AE04A5}" type="pres">
      <dgm:prSet presAssocID="{283E90F6-1386-43B2-9D64-4532197AABCC}" presName="txShp" presStyleLbl="node1" presStyleIdx="1" presStyleCnt="2">
        <dgm:presLayoutVars>
          <dgm:bulletEnabled val="1"/>
        </dgm:presLayoutVars>
      </dgm:prSet>
      <dgm:spPr/>
    </dgm:pt>
  </dgm:ptLst>
  <dgm:cxnLst>
    <dgm:cxn modelId="{9F310803-1BD3-434C-8476-853AE0CD1441}" type="presOf" srcId="{940A44CC-6710-4EA6-9B10-E3792D98722A}" destId="{1C1A2979-820F-4690-87AC-6248228D866E}" srcOrd="0" destOrd="0" presId="urn:microsoft.com/office/officeart/2005/8/layout/vList3#2"/>
    <dgm:cxn modelId="{7A94BD04-65E1-434A-810B-D26664F94FA0}" srcId="{940A44CC-6710-4EA6-9B10-E3792D98722A}" destId="{962332F7-2406-48EA-8A12-EA1F2028D9F2}" srcOrd="0" destOrd="0" parTransId="{61657C8F-CFD8-4CF7-A556-E428E2F701C0}" sibTransId="{54B8AF58-C0C8-4B8D-8FF7-C056A432B15E}"/>
    <dgm:cxn modelId="{9C2DCA31-5481-45BC-8A1B-5B79D01250A7}" type="presOf" srcId="{962332F7-2406-48EA-8A12-EA1F2028D9F2}" destId="{967941D4-C8C0-40A2-824D-8DF2CBEF6CD6}" srcOrd="0" destOrd="0" presId="urn:microsoft.com/office/officeart/2005/8/layout/vList3#2"/>
    <dgm:cxn modelId="{5374E9A4-BA84-456A-8FFF-9486ACED0619}" type="presOf" srcId="{283E90F6-1386-43B2-9D64-4532197AABCC}" destId="{CA65FD1B-0BB6-4C65-8390-EB08C1AE04A5}" srcOrd="0" destOrd="0" presId="urn:microsoft.com/office/officeart/2005/8/layout/vList3#2"/>
    <dgm:cxn modelId="{9F297ACA-D50A-4629-AD68-B2138B130FCB}" srcId="{940A44CC-6710-4EA6-9B10-E3792D98722A}" destId="{283E90F6-1386-43B2-9D64-4532197AABCC}" srcOrd="1" destOrd="0" parTransId="{2904245D-D7AC-4159-BEB7-D23FD0E8E831}" sibTransId="{D11A1C45-C1DA-4E3F-98A1-5756A7B76E68}"/>
    <dgm:cxn modelId="{0E000F97-9DCA-42EA-9782-FF1921D55AAA}" type="presParOf" srcId="{1C1A2979-820F-4690-87AC-6248228D866E}" destId="{DA2E6803-8ECD-4AB6-9360-84DA5593844D}" srcOrd="0" destOrd="0" presId="urn:microsoft.com/office/officeart/2005/8/layout/vList3#2"/>
    <dgm:cxn modelId="{C16F2EDA-0D8D-49EA-BCEC-D466BA28901F}" type="presParOf" srcId="{DA2E6803-8ECD-4AB6-9360-84DA5593844D}" destId="{0259363F-E84D-4ABD-BEEC-A715E45B288C}" srcOrd="0" destOrd="0" presId="urn:microsoft.com/office/officeart/2005/8/layout/vList3#2"/>
    <dgm:cxn modelId="{9371B5F0-1990-4F75-9C65-41A2005B0B8C}" type="presParOf" srcId="{DA2E6803-8ECD-4AB6-9360-84DA5593844D}" destId="{967941D4-C8C0-40A2-824D-8DF2CBEF6CD6}" srcOrd="1" destOrd="0" presId="urn:microsoft.com/office/officeart/2005/8/layout/vList3#2"/>
    <dgm:cxn modelId="{7BF61F3F-64FE-4452-AAC2-818AE45F52C7}" type="presParOf" srcId="{1C1A2979-820F-4690-87AC-6248228D866E}" destId="{31904093-6E85-414F-8C06-461E2CE9642C}" srcOrd="1" destOrd="0" presId="urn:microsoft.com/office/officeart/2005/8/layout/vList3#2"/>
    <dgm:cxn modelId="{BBC2687F-E442-408F-ACF2-306B1C1CC292}" type="presParOf" srcId="{1C1A2979-820F-4690-87AC-6248228D866E}" destId="{5C4D211D-B99B-4B89-94F9-1A200AF92FB4}" srcOrd="2" destOrd="0" presId="urn:microsoft.com/office/officeart/2005/8/layout/vList3#2"/>
    <dgm:cxn modelId="{1B1AD956-A097-42CF-B818-F7488E0632B4}" type="presParOf" srcId="{5C4D211D-B99B-4B89-94F9-1A200AF92FB4}" destId="{5DF75836-B091-45A1-AD70-43909215A22A}" srcOrd="0" destOrd="0" presId="urn:microsoft.com/office/officeart/2005/8/layout/vList3#2"/>
    <dgm:cxn modelId="{ADA0F42B-B312-49C3-ABE3-0CC07BA710F2}" type="presParOf" srcId="{5C4D211D-B99B-4B89-94F9-1A200AF92FB4}" destId="{CA65FD1B-0BB6-4C65-8390-EB08C1AE04A5}" srcOrd="1" destOrd="0" presId="urn:microsoft.com/office/officeart/2005/8/layout/vList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8B42C9-93D6-47BF-B633-C8457260017F}" type="doc">
      <dgm:prSet loTypeId="urn:microsoft.com/office/officeart/2005/8/layout/radial6" loCatId="cycle" qsTypeId="urn:microsoft.com/office/officeart/2005/8/quickstyle/3d2#1" qsCatId="3D" csTypeId="urn:microsoft.com/office/officeart/2005/8/colors/colorful4" csCatId="colorful" phldr="1"/>
      <dgm:spPr/>
      <dgm:t>
        <a:bodyPr/>
        <a:lstStyle/>
        <a:p>
          <a:endParaRPr lang="en-US"/>
        </a:p>
      </dgm:t>
    </dgm:pt>
    <dgm:pt modelId="{1A5A3F44-1045-4838-93EC-0B429A308969}">
      <dgm:prSet phldrT="[Text]" custT="1"/>
      <dgm:spPr/>
      <dgm:t>
        <a:bodyPr/>
        <a:lstStyle/>
        <a:p>
          <a:r>
            <a:rPr lang="en-US" sz="2400" b="1" dirty="0">
              <a:solidFill>
                <a:srgbClr val="002060"/>
              </a:solidFill>
              <a:latin typeface="Times New Roman" panose="02020603050405020304" pitchFamily="18" charset="0"/>
              <a:cs typeface="Times New Roman" panose="02020603050405020304" pitchFamily="18" charset="0"/>
            </a:rPr>
            <a:t>1. PHẨM CHẤT CHỦ YẾU VÀ NĂNG LỰC CHUNG </a:t>
          </a:r>
        </a:p>
      </dgm:t>
    </dgm:pt>
    <dgm:pt modelId="{4E887F71-0BC5-433D-B9D7-1CF15080DE6F}" type="parTrans" cxnId="{A08122A9-8854-4C0A-AC01-5E3916EDE4C5}">
      <dgm:prSet/>
      <dgm:spPr/>
      <dgm:t>
        <a:bodyPr/>
        <a:lstStyle/>
        <a:p>
          <a:endParaRPr lang="en-US"/>
        </a:p>
      </dgm:t>
    </dgm:pt>
    <dgm:pt modelId="{21DF41E6-B27A-49E5-8045-0577FEF652EE}" type="sibTrans" cxnId="{A08122A9-8854-4C0A-AC01-5E3916EDE4C5}">
      <dgm:prSet/>
      <dgm:spPr/>
      <dgm:t>
        <a:bodyPr/>
        <a:lstStyle/>
        <a:p>
          <a:endParaRPr lang="en-US"/>
        </a:p>
      </dgm:t>
    </dgm:pt>
    <dgm:pt modelId="{61874D1B-39A3-44F8-8260-8AC9DF6A0A56}">
      <dgm:prSet phldrT="[Text]" custT="1"/>
      <dgm:spPr/>
      <dgm:t>
        <a:bodyPr/>
        <a:lstStyle/>
        <a:p>
          <a:r>
            <a:rPr lang="en-US" sz="2800" b="1" dirty="0" err="1">
              <a:solidFill>
                <a:srgbClr val="002060"/>
              </a:solidFill>
              <a:latin typeface="Times New Roman" panose="02020603050405020304" pitchFamily="18" charset="0"/>
              <a:cs typeface="Times New Roman" panose="02020603050405020304" pitchFamily="18" charset="0"/>
            </a:rPr>
            <a:t>Hình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thành</a:t>
          </a:r>
          <a:endParaRPr lang="en-US" sz="2800" b="1" dirty="0">
            <a:solidFill>
              <a:srgbClr val="002060"/>
            </a:solidFill>
            <a:latin typeface="Times New Roman" panose="02020603050405020304" pitchFamily="18" charset="0"/>
            <a:cs typeface="Times New Roman" panose="02020603050405020304" pitchFamily="18" charset="0"/>
          </a:endParaRPr>
        </a:p>
      </dgm:t>
    </dgm:pt>
    <dgm:pt modelId="{1B1176AD-1A33-44BC-AB72-5F6EE48BBADA}" type="parTrans" cxnId="{A88A5B81-54EB-40AE-8448-02681786DB74}">
      <dgm:prSet/>
      <dgm:spPr/>
      <dgm:t>
        <a:bodyPr/>
        <a:lstStyle/>
        <a:p>
          <a:endParaRPr lang="en-US"/>
        </a:p>
      </dgm:t>
    </dgm:pt>
    <dgm:pt modelId="{448C40E2-A072-44AF-9C0F-568633182A99}" type="sibTrans" cxnId="{A88A5B81-54EB-40AE-8448-02681786DB74}">
      <dgm:prSet/>
      <dgm:spPr/>
      <dgm:t>
        <a:bodyPr/>
        <a:lstStyle/>
        <a:p>
          <a:endParaRPr lang="en-US"/>
        </a:p>
      </dgm:t>
    </dgm:pt>
    <dgm:pt modelId="{0FED58C2-0F30-45CC-BAA8-81FE1C81B0C8}">
      <dgm:prSet phldrT="[Text]" custT="1"/>
      <dgm:spPr/>
      <dgm:t>
        <a:bodyPr/>
        <a:lstStyle/>
        <a:p>
          <a:r>
            <a:rPr lang="en-US" sz="2800" b="1" dirty="0" err="1">
              <a:solidFill>
                <a:srgbClr val="002060"/>
              </a:solidFill>
              <a:latin typeface="Times New Roman" panose="02020603050405020304" pitchFamily="18" charset="0"/>
              <a:cs typeface="Times New Roman" panose="02020603050405020304" pitchFamily="18" charset="0"/>
            </a:rPr>
            <a:t>Phát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triển</a:t>
          </a:r>
          <a:endParaRPr lang="en-US" sz="2800" b="1" dirty="0">
            <a:solidFill>
              <a:srgbClr val="002060"/>
            </a:solidFill>
            <a:latin typeface="Times New Roman" panose="02020603050405020304" pitchFamily="18" charset="0"/>
            <a:cs typeface="Times New Roman" panose="02020603050405020304" pitchFamily="18" charset="0"/>
          </a:endParaRPr>
        </a:p>
      </dgm:t>
    </dgm:pt>
    <dgm:pt modelId="{B8F7D706-7459-49D3-BD48-805771A0A7E2}" type="parTrans" cxnId="{37177F72-7BC5-4AF2-ABB3-DC1772F2BCBF}">
      <dgm:prSet/>
      <dgm:spPr/>
      <dgm:t>
        <a:bodyPr/>
        <a:lstStyle/>
        <a:p>
          <a:endParaRPr lang="en-US"/>
        </a:p>
      </dgm:t>
    </dgm:pt>
    <dgm:pt modelId="{6526089E-A4FE-4A2D-905B-A66CD60B33D6}" type="sibTrans" cxnId="{37177F72-7BC5-4AF2-ABB3-DC1772F2BCBF}">
      <dgm:prSet/>
      <dgm:spPr/>
      <dgm:t>
        <a:bodyPr/>
        <a:lstStyle/>
        <a:p>
          <a:endParaRPr lang="en-US"/>
        </a:p>
      </dgm:t>
    </dgm:pt>
    <dgm:pt modelId="{E56D910B-46DF-4AED-98FC-E4F3DEAF8719}">
      <dgm:prSet phldrT="[Text]"/>
      <dgm:spPr/>
      <dgm:t>
        <a:bodyPr/>
        <a:lstStyle/>
        <a:p>
          <a:endParaRPr lang="en-US" dirty="0"/>
        </a:p>
      </dgm:t>
    </dgm:pt>
    <dgm:pt modelId="{28F728F7-B821-4F96-AB00-6EC3CEC54E11}" type="parTrans" cxnId="{0B55882A-4385-4E9A-B314-8F4F848CC808}">
      <dgm:prSet/>
      <dgm:spPr/>
      <dgm:t>
        <a:bodyPr/>
        <a:lstStyle/>
        <a:p>
          <a:endParaRPr lang="en-US"/>
        </a:p>
      </dgm:t>
    </dgm:pt>
    <dgm:pt modelId="{E6979C9D-32ED-405C-AC4A-07D5678D99FA}" type="sibTrans" cxnId="{0B55882A-4385-4E9A-B314-8F4F848CC808}">
      <dgm:prSet/>
      <dgm:spPr/>
      <dgm:t>
        <a:bodyPr/>
        <a:lstStyle/>
        <a:p>
          <a:endParaRPr lang="en-US"/>
        </a:p>
      </dgm:t>
    </dgm:pt>
    <dgm:pt modelId="{6547A3FE-877C-412C-98C6-85806C0C29C5}" type="pres">
      <dgm:prSet presAssocID="{788B42C9-93D6-47BF-B633-C8457260017F}" presName="Name0" presStyleCnt="0">
        <dgm:presLayoutVars>
          <dgm:chMax val="1"/>
          <dgm:dir/>
          <dgm:animLvl val="ctr"/>
          <dgm:resizeHandles val="exact"/>
        </dgm:presLayoutVars>
      </dgm:prSet>
      <dgm:spPr/>
    </dgm:pt>
    <dgm:pt modelId="{A61C5E62-D1BD-43D5-9104-D59FE31E246B}" type="pres">
      <dgm:prSet presAssocID="{1A5A3F44-1045-4838-93EC-0B429A308969}" presName="centerShape" presStyleLbl="node0" presStyleIdx="0" presStyleCnt="1"/>
      <dgm:spPr/>
    </dgm:pt>
    <dgm:pt modelId="{FCDCE43E-2008-4CA5-BB86-0E2DDA1EC10D}" type="pres">
      <dgm:prSet presAssocID="{61874D1B-39A3-44F8-8260-8AC9DF6A0A56}" presName="node" presStyleLbl="node1" presStyleIdx="0" presStyleCnt="2">
        <dgm:presLayoutVars>
          <dgm:bulletEnabled val="1"/>
        </dgm:presLayoutVars>
      </dgm:prSet>
      <dgm:spPr/>
    </dgm:pt>
    <dgm:pt modelId="{2E153D25-70D1-4E28-871B-E62873E7DCAC}" type="pres">
      <dgm:prSet presAssocID="{61874D1B-39A3-44F8-8260-8AC9DF6A0A56}" presName="dummy" presStyleCnt="0"/>
      <dgm:spPr/>
    </dgm:pt>
    <dgm:pt modelId="{B39B9ADF-585F-445B-A961-C1104FB5FC92}" type="pres">
      <dgm:prSet presAssocID="{448C40E2-A072-44AF-9C0F-568633182A99}" presName="sibTrans" presStyleLbl="sibTrans2D1" presStyleIdx="0" presStyleCnt="2"/>
      <dgm:spPr/>
    </dgm:pt>
    <dgm:pt modelId="{2D6B7FB1-A2FA-451B-A27D-153EE6233FB2}" type="pres">
      <dgm:prSet presAssocID="{0FED58C2-0F30-45CC-BAA8-81FE1C81B0C8}" presName="node" presStyleLbl="node1" presStyleIdx="1" presStyleCnt="2">
        <dgm:presLayoutVars>
          <dgm:bulletEnabled val="1"/>
        </dgm:presLayoutVars>
      </dgm:prSet>
      <dgm:spPr/>
    </dgm:pt>
    <dgm:pt modelId="{D9F65A4D-9324-4AA5-B2B5-7EF0CC22C318}" type="pres">
      <dgm:prSet presAssocID="{0FED58C2-0F30-45CC-BAA8-81FE1C81B0C8}" presName="dummy" presStyleCnt="0"/>
      <dgm:spPr/>
    </dgm:pt>
    <dgm:pt modelId="{5D880DE0-0FBF-40F2-A012-1D378E45FFA5}" type="pres">
      <dgm:prSet presAssocID="{6526089E-A4FE-4A2D-905B-A66CD60B33D6}" presName="sibTrans" presStyleLbl="sibTrans2D1" presStyleIdx="1" presStyleCnt="2"/>
      <dgm:spPr/>
    </dgm:pt>
  </dgm:ptLst>
  <dgm:cxnLst>
    <dgm:cxn modelId="{0B55882A-4385-4E9A-B314-8F4F848CC808}" srcId="{788B42C9-93D6-47BF-B633-C8457260017F}" destId="{E56D910B-46DF-4AED-98FC-E4F3DEAF8719}" srcOrd="1" destOrd="0" parTransId="{28F728F7-B821-4F96-AB00-6EC3CEC54E11}" sibTransId="{E6979C9D-32ED-405C-AC4A-07D5678D99FA}"/>
    <dgm:cxn modelId="{26BF8343-2AE0-444F-B1C8-212EA707A68A}" type="presOf" srcId="{6526089E-A4FE-4A2D-905B-A66CD60B33D6}" destId="{5D880DE0-0FBF-40F2-A012-1D378E45FFA5}" srcOrd="0" destOrd="0" presId="urn:microsoft.com/office/officeart/2005/8/layout/radial6"/>
    <dgm:cxn modelId="{61D6FF64-FA0B-4344-B753-FB6422A55986}" type="presOf" srcId="{1A5A3F44-1045-4838-93EC-0B429A308969}" destId="{A61C5E62-D1BD-43D5-9104-D59FE31E246B}" srcOrd="0" destOrd="0" presId="urn:microsoft.com/office/officeart/2005/8/layout/radial6"/>
    <dgm:cxn modelId="{37177F72-7BC5-4AF2-ABB3-DC1772F2BCBF}" srcId="{1A5A3F44-1045-4838-93EC-0B429A308969}" destId="{0FED58C2-0F30-45CC-BAA8-81FE1C81B0C8}" srcOrd="1" destOrd="0" parTransId="{B8F7D706-7459-49D3-BD48-805771A0A7E2}" sibTransId="{6526089E-A4FE-4A2D-905B-A66CD60B33D6}"/>
    <dgm:cxn modelId="{A88A5B81-54EB-40AE-8448-02681786DB74}" srcId="{1A5A3F44-1045-4838-93EC-0B429A308969}" destId="{61874D1B-39A3-44F8-8260-8AC9DF6A0A56}" srcOrd="0" destOrd="0" parTransId="{1B1176AD-1A33-44BC-AB72-5F6EE48BBADA}" sibTransId="{448C40E2-A072-44AF-9C0F-568633182A99}"/>
    <dgm:cxn modelId="{A08122A9-8854-4C0A-AC01-5E3916EDE4C5}" srcId="{788B42C9-93D6-47BF-B633-C8457260017F}" destId="{1A5A3F44-1045-4838-93EC-0B429A308969}" srcOrd="0" destOrd="0" parTransId="{4E887F71-0BC5-433D-B9D7-1CF15080DE6F}" sibTransId="{21DF41E6-B27A-49E5-8045-0577FEF652EE}"/>
    <dgm:cxn modelId="{A9269FAE-D3CC-433E-9529-4CA1D271D562}" type="presOf" srcId="{61874D1B-39A3-44F8-8260-8AC9DF6A0A56}" destId="{FCDCE43E-2008-4CA5-BB86-0E2DDA1EC10D}" srcOrd="0" destOrd="0" presId="urn:microsoft.com/office/officeart/2005/8/layout/radial6"/>
    <dgm:cxn modelId="{BB7F9CCA-3C20-44E6-9773-B8924F4527D4}" type="presOf" srcId="{448C40E2-A072-44AF-9C0F-568633182A99}" destId="{B39B9ADF-585F-445B-A961-C1104FB5FC92}" srcOrd="0" destOrd="0" presId="urn:microsoft.com/office/officeart/2005/8/layout/radial6"/>
    <dgm:cxn modelId="{615DFCCA-8BA7-411D-9609-3998B4569C64}" type="presOf" srcId="{788B42C9-93D6-47BF-B633-C8457260017F}" destId="{6547A3FE-877C-412C-98C6-85806C0C29C5}" srcOrd="0" destOrd="0" presId="urn:microsoft.com/office/officeart/2005/8/layout/radial6"/>
    <dgm:cxn modelId="{E7B3CDF4-225A-4268-BADB-DF4514E361C9}" type="presOf" srcId="{0FED58C2-0F30-45CC-BAA8-81FE1C81B0C8}" destId="{2D6B7FB1-A2FA-451B-A27D-153EE6233FB2}" srcOrd="0" destOrd="0" presId="urn:microsoft.com/office/officeart/2005/8/layout/radial6"/>
    <dgm:cxn modelId="{BC07D94A-3E40-4059-8B72-7657C83A2FC5}" type="presParOf" srcId="{6547A3FE-877C-412C-98C6-85806C0C29C5}" destId="{A61C5E62-D1BD-43D5-9104-D59FE31E246B}" srcOrd="0" destOrd="0" presId="urn:microsoft.com/office/officeart/2005/8/layout/radial6"/>
    <dgm:cxn modelId="{AEF7BE3B-7338-4A1A-AADD-8E36C6811773}" type="presParOf" srcId="{6547A3FE-877C-412C-98C6-85806C0C29C5}" destId="{FCDCE43E-2008-4CA5-BB86-0E2DDA1EC10D}" srcOrd="1" destOrd="0" presId="urn:microsoft.com/office/officeart/2005/8/layout/radial6"/>
    <dgm:cxn modelId="{0AD9077F-5546-4E93-9AFE-33BAF4669128}" type="presParOf" srcId="{6547A3FE-877C-412C-98C6-85806C0C29C5}" destId="{2E153D25-70D1-4E28-871B-E62873E7DCAC}" srcOrd="2" destOrd="0" presId="urn:microsoft.com/office/officeart/2005/8/layout/radial6"/>
    <dgm:cxn modelId="{1586138B-3B55-4F45-8683-025F404E750B}" type="presParOf" srcId="{6547A3FE-877C-412C-98C6-85806C0C29C5}" destId="{B39B9ADF-585F-445B-A961-C1104FB5FC92}" srcOrd="3" destOrd="0" presId="urn:microsoft.com/office/officeart/2005/8/layout/radial6"/>
    <dgm:cxn modelId="{6F7CFEE3-0C59-4E54-9E8B-5C33103AF9C1}" type="presParOf" srcId="{6547A3FE-877C-412C-98C6-85806C0C29C5}" destId="{2D6B7FB1-A2FA-451B-A27D-153EE6233FB2}" srcOrd="4" destOrd="0" presId="urn:microsoft.com/office/officeart/2005/8/layout/radial6"/>
    <dgm:cxn modelId="{A599F7C0-1355-41B0-BBC4-F6CCBEFB5A5E}" type="presParOf" srcId="{6547A3FE-877C-412C-98C6-85806C0C29C5}" destId="{D9F65A4D-9324-4AA5-B2B5-7EF0CC22C318}" srcOrd="5" destOrd="0" presId="urn:microsoft.com/office/officeart/2005/8/layout/radial6"/>
    <dgm:cxn modelId="{0618EC2A-C50D-48C2-9849-50A5BEEA4689}" type="presParOf" srcId="{6547A3FE-877C-412C-98C6-85806C0C29C5}" destId="{5D880DE0-0FBF-40F2-A012-1D378E45FFA5}" srcOrd="6"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8B42C9-93D6-47BF-B633-C8457260017F}" type="doc">
      <dgm:prSet loTypeId="urn:microsoft.com/office/officeart/2005/8/layout/radial6" loCatId="cycle" qsTypeId="urn:microsoft.com/office/officeart/2005/8/quickstyle/3d2#2" qsCatId="3D" csTypeId="urn:microsoft.com/office/officeart/2005/8/colors/colorful4" csCatId="colorful" phldr="1"/>
      <dgm:spPr/>
      <dgm:t>
        <a:bodyPr/>
        <a:lstStyle/>
        <a:p>
          <a:endParaRPr lang="en-US"/>
        </a:p>
      </dgm:t>
    </dgm:pt>
    <dgm:pt modelId="{1A5A3F44-1045-4838-93EC-0B429A308969}">
      <dgm:prSet phldrT="[Text]" custT="1"/>
      <dgm:spPr/>
      <dgm:t>
        <a:bodyPr/>
        <a:lstStyle/>
        <a:p>
          <a:r>
            <a:rPr lang="en-US" sz="2800" b="1" dirty="0">
              <a:solidFill>
                <a:srgbClr val="002060"/>
              </a:solidFill>
              <a:latin typeface="Times New Roman" panose="02020603050405020304" pitchFamily="18" charset="0"/>
              <a:cs typeface="Times New Roman" panose="02020603050405020304" pitchFamily="18" charset="0"/>
            </a:rPr>
            <a:t>2. NĂNG LỰC ĐẶC THÙ</a:t>
          </a:r>
        </a:p>
      </dgm:t>
    </dgm:pt>
    <dgm:pt modelId="{4E887F71-0BC5-433D-B9D7-1CF15080DE6F}" type="parTrans" cxnId="{A08122A9-8854-4C0A-AC01-5E3916EDE4C5}">
      <dgm:prSet/>
      <dgm:spPr/>
      <dgm:t>
        <a:bodyPr/>
        <a:lstStyle/>
        <a:p>
          <a:endParaRPr lang="en-US"/>
        </a:p>
      </dgm:t>
    </dgm:pt>
    <dgm:pt modelId="{21DF41E6-B27A-49E5-8045-0577FEF652EE}" type="sibTrans" cxnId="{A08122A9-8854-4C0A-AC01-5E3916EDE4C5}">
      <dgm:prSet/>
      <dgm:spPr/>
      <dgm:t>
        <a:bodyPr/>
        <a:lstStyle/>
        <a:p>
          <a:endParaRPr lang="en-US"/>
        </a:p>
      </dgm:t>
    </dgm:pt>
    <dgm:pt modelId="{61874D1B-39A3-44F8-8260-8AC9DF6A0A56}">
      <dgm:prSet phldrT="[Text]" custT="1"/>
      <dgm:spPr/>
      <dgm:t>
        <a:bodyPr/>
        <a:lstStyle/>
        <a:p>
          <a:r>
            <a:rPr lang="en-US" sz="2800" b="1" dirty="0">
              <a:solidFill>
                <a:srgbClr val="002060"/>
              </a:solidFill>
              <a:latin typeface="Times New Roman" panose="02020603050405020304" pitchFamily="18" charset="0"/>
              <a:cs typeface="Times New Roman" panose="02020603050405020304" pitchFamily="18" charset="0"/>
            </a:rPr>
            <a:t>Quan </a:t>
          </a:r>
          <a:r>
            <a:rPr lang="en-US" sz="2800" b="1" dirty="0" err="1">
              <a:solidFill>
                <a:srgbClr val="002060"/>
              </a:solidFill>
              <a:latin typeface="Times New Roman" panose="02020603050405020304" pitchFamily="18" charset="0"/>
              <a:cs typeface="Times New Roman" panose="02020603050405020304" pitchFamily="18" charset="0"/>
            </a:rPr>
            <a:t>sát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nhận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thức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thẩm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mĩ</a:t>
          </a:r>
          <a:endParaRPr lang="en-US" sz="2800" b="1" dirty="0">
            <a:solidFill>
              <a:srgbClr val="002060"/>
            </a:solidFill>
            <a:latin typeface="Times New Roman" panose="02020603050405020304" pitchFamily="18" charset="0"/>
            <a:cs typeface="Times New Roman" panose="02020603050405020304" pitchFamily="18" charset="0"/>
          </a:endParaRPr>
        </a:p>
      </dgm:t>
    </dgm:pt>
    <dgm:pt modelId="{1B1176AD-1A33-44BC-AB72-5F6EE48BBADA}" type="parTrans" cxnId="{A88A5B81-54EB-40AE-8448-02681786DB74}">
      <dgm:prSet/>
      <dgm:spPr/>
      <dgm:t>
        <a:bodyPr/>
        <a:lstStyle/>
        <a:p>
          <a:endParaRPr lang="en-US"/>
        </a:p>
      </dgm:t>
    </dgm:pt>
    <dgm:pt modelId="{448C40E2-A072-44AF-9C0F-568633182A99}" type="sibTrans" cxnId="{A88A5B81-54EB-40AE-8448-02681786DB74}">
      <dgm:prSet/>
      <dgm:spPr/>
      <dgm:t>
        <a:bodyPr/>
        <a:lstStyle/>
        <a:p>
          <a:endParaRPr lang="en-US"/>
        </a:p>
      </dgm:t>
    </dgm:pt>
    <dgm:pt modelId="{0FED58C2-0F30-45CC-BAA8-81FE1C81B0C8}">
      <dgm:prSet phldrT="[Text]" custT="1"/>
      <dgm:spPr/>
      <dgm:t>
        <a:bodyPr/>
        <a:lstStyle/>
        <a:p>
          <a:r>
            <a:rPr lang="en-US" sz="2800" b="1" dirty="0" err="1">
              <a:solidFill>
                <a:srgbClr val="002060"/>
              </a:solidFill>
              <a:latin typeface="Times New Roman" panose="02020603050405020304" pitchFamily="18" charset="0"/>
              <a:cs typeface="Times New Roman" panose="02020603050405020304" pitchFamily="18" charset="0"/>
            </a:rPr>
            <a:t>Sáng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tạo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ứng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dụng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thẩm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mĩ</a:t>
          </a:r>
          <a:endParaRPr lang="en-US" sz="2800" b="1" dirty="0">
            <a:solidFill>
              <a:srgbClr val="002060"/>
            </a:solidFill>
            <a:latin typeface="Times New Roman" panose="02020603050405020304" pitchFamily="18" charset="0"/>
            <a:cs typeface="Times New Roman" panose="02020603050405020304" pitchFamily="18" charset="0"/>
          </a:endParaRPr>
        </a:p>
      </dgm:t>
    </dgm:pt>
    <dgm:pt modelId="{B8F7D706-7459-49D3-BD48-805771A0A7E2}" type="parTrans" cxnId="{37177F72-7BC5-4AF2-ABB3-DC1772F2BCBF}">
      <dgm:prSet/>
      <dgm:spPr/>
      <dgm:t>
        <a:bodyPr/>
        <a:lstStyle/>
        <a:p>
          <a:endParaRPr lang="en-US"/>
        </a:p>
      </dgm:t>
    </dgm:pt>
    <dgm:pt modelId="{6526089E-A4FE-4A2D-905B-A66CD60B33D6}" type="sibTrans" cxnId="{37177F72-7BC5-4AF2-ABB3-DC1772F2BCBF}">
      <dgm:prSet/>
      <dgm:spPr/>
      <dgm:t>
        <a:bodyPr/>
        <a:lstStyle/>
        <a:p>
          <a:endParaRPr lang="en-US"/>
        </a:p>
      </dgm:t>
    </dgm:pt>
    <dgm:pt modelId="{E6DD0EB8-2E59-4413-B925-6808D68A284D}">
      <dgm:prSet phldrT="[Text]" custT="1"/>
      <dgm:spPr/>
      <dgm:t>
        <a:bodyPr/>
        <a:lstStyle/>
        <a:p>
          <a:r>
            <a:rPr lang="en-US" sz="2800" b="1" dirty="0" err="1">
              <a:solidFill>
                <a:srgbClr val="002060"/>
              </a:solidFill>
              <a:latin typeface="Times New Roman" panose="02020603050405020304" pitchFamily="18" charset="0"/>
              <a:cs typeface="Times New Roman" panose="02020603050405020304" pitchFamily="18" charset="0"/>
            </a:rPr>
            <a:t>Phân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tích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đánh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giá</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thẩm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mĩ</a:t>
          </a:r>
          <a:endParaRPr lang="en-US" sz="2800" b="1" dirty="0">
            <a:solidFill>
              <a:srgbClr val="002060"/>
            </a:solidFill>
            <a:latin typeface="Times New Roman" panose="02020603050405020304" pitchFamily="18" charset="0"/>
            <a:cs typeface="Times New Roman" panose="02020603050405020304" pitchFamily="18" charset="0"/>
          </a:endParaRPr>
        </a:p>
      </dgm:t>
    </dgm:pt>
    <dgm:pt modelId="{DE2C9D96-2578-4AD6-875E-ABBA5906716F}" type="parTrans" cxnId="{B6E400B6-8E4A-4A3E-835B-DA0627A808AA}">
      <dgm:prSet/>
      <dgm:spPr/>
      <dgm:t>
        <a:bodyPr/>
        <a:lstStyle/>
        <a:p>
          <a:endParaRPr lang="en-US"/>
        </a:p>
      </dgm:t>
    </dgm:pt>
    <dgm:pt modelId="{88C7C4D6-8FA8-4A99-8318-251012F7B725}" type="sibTrans" cxnId="{B6E400B6-8E4A-4A3E-835B-DA0627A808AA}">
      <dgm:prSet/>
      <dgm:spPr/>
      <dgm:t>
        <a:bodyPr/>
        <a:lstStyle/>
        <a:p>
          <a:endParaRPr lang="en-US"/>
        </a:p>
      </dgm:t>
    </dgm:pt>
    <dgm:pt modelId="{E56D910B-46DF-4AED-98FC-E4F3DEAF8719}">
      <dgm:prSet phldrT="[Text]"/>
      <dgm:spPr/>
      <dgm:t>
        <a:bodyPr/>
        <a:lstStyle/>
        <a:p>
          <a:endParaRPr lang="en-US" dirty="0"/>
        </a:p>
      </dgm:t>
    </dgm:pt>
    <dgm:pt modelId="{28F728F7-B821-4F96-AB00-6EC3CEC54E11}" type="parTrans" cxnId="{0B55882A-4385-4E9A-B314-8F4F848CC808}">
      <dgm:prSet/>
      <dgm:spPr/>
      <dgm:t>
        <a:bodyPr/>
        <a:lstStyle/>
        <a:p>
          <a:endParaRPr lang="en-US"/>
        </a:p>
      </dgm:t>
    </dgm:pt>
    <dgm:pt modelId="{E6979C9D-32ED-405C-AC4A-07D5678D99FA}" type="sibTrans" cxnId="{0B55882A-4385-4E9A-B314-8F4F848CC808}">
      <dgm:prSet/>
      <dgm:spPr/>
      <dgm:t>
        <a:bodyPr/>
        <a:lstStyle/>
        <a:p>
          <a:endParaRPr lang="en-US"/>
        </a:p>
      </dgm:t>
    </dgm:pt>
    <dgm:pt modelId="{6547A3FE-877C-412C-98C6-85806C0C29C5}" type="pres">
      <dgm:prSet presAssocID="{788B42C9-93D6-47BF-B633-C8457260017F}" presName="Name0" presStyleCnt="0">
        <dgm:presLayoutVars>
          <dgm:chMax val="1"/>
          <dgm:dir/>
          <dgm:animLvl val="ctr"/>
          <dgm:resizeHandles val="exact"/>
        </dgm:presLayoutVars>
      </dgm:prSet>
      <dgm:spPr/>
    </dgm:pt>
    <dgm:pt modelId="{A61C5E62-D1BD-43D5-9104-D59FE31E246B}" type="pres">
      <dgm:prSet presAssocID="{1A5A3F44-1045-4838-93EC-0B429A308969}" presName="centerShape" presStyleLbl="node0" presStyleIdx="0" presStyleCnt="1"/>
      <dgm:spPr/>
    </dgm:pt>
    <dgm:pt modelId="{FCDCE43E-2008-4CA5-BB86-0E2DDA1EC10D}" type="pres">
      <dgm:prSet presAssocID="{61874D1B-39A3-44F8-8260-8AC9DF6A0A56}" presName="node" presStyleLbl="node1" presStyleIdx="0" presStyleCnt="3" custScaleX="150762">
        <dgm:presLayoutVars>
          <dgm:bulletEnabled val="1"/>
        </dgm:presLayoutVars>
      </dgm:prSet>
      <dgm:spPr/>
    </dgm:pt>
    <dgm:pt modelId="{2E153D25-70D1-4E28-871B-E62873E7DCAC}" type="pres">
      <dgm:prSet presAssocID="{61874D1B-39A3-44F8-8260-8AC9DF6A0A56}" presName="dummy" presStyleCnt="0"/>
      <dgm:spPr/>
    </dgm:pt>
    <dgm:pt modelId="{B39B9ADF-585F-445B-A961-C1104FB5FC92}" type="pres">
      <dgm:prSet presAssocID="{448C40E2-A072-44AF-9C0F-568633182A99}" presName="sibTrans" presStyleLbl="sibTrans2D1" presStyleIdx="0" presStyleCnt="3"/>
      <dgm:spPr/>
    </dgm:pt>
    <dgm:pt modelId="{2D6B7FB1-A2FA-451B-A27D-153EE6233FB2}" type="pres">
      <dgm:prSet presAssocID="{0FED58C2-0F30-45CC-BAA8-81FE1C81B0C8}" presName="node" presStyleLbl="node1" presStyleIdx="1" presStyleCnt="3" custScaleX="147564">
        <dgm:presLayoutVars>
          <dgm:bulletEnabled val="1"/>
        </dgm:presLayoutVars>
      </dgm:prSet>
      <dgm:spPr/>
    </dgm:pt>
    <dgm:pt modelId="{D9F65A4D-9324-4AA5-B2B5-7EF0CC22C318}" type="pres">
      <dgm:prSet presAssocID="{0FED58C2-0F30-45CC-BAA8-81FE1C81B0C8}" presName="dummy" presStyleCnt="0"/>
      <dgm:spPr/>
    </dgm:pt>
    <dgm:pt modelId="{5D880DE0-0FBF-40F2-A012-1D378E45FFA5}" type="pres">
      <dgm:prSet presAssocID="{6526089E-A4FE-4A2D-905B-A66CD60B33D6}" presName="sibTrans" presStyleLbl="sibTrans2D1" presStyleIdx="1" presStyleCnt="3"/>
      <dgm:spPr/>
    </dgm:pt>
    <dgm:pt modelId="{D0AC724C-17FC-4C1C-A91E-F024343FA87F}" type="pres">
      <dgm:prSet presAssocID="{E6DD0EB8-2E59-4413-B925-6808D68A284D}" presName="node" presStyleLbl="node1" presStyleIdx="2" presStyleCnt="3" custScaleX="141449">
        <dgm:presLayoutVars>
          <dgm:bulletEnabled val="1"/>
        </dgm:presLayoutVars>
      </dgm:prSet>
      <dgm:spPr/>
    </dgm:pt>
    <dgm:pt modelId="{44986181-C892-44B3-9EE2-A97CF906B8F1}" type="pres">
      <dgm:prSet presAssocID="{E6DD0EB8-2E59-4413-B925-6808D68A284D}" presName="dummy" presStyleCnt="0"/>
      <dgm:spPr/>
    </dgm:pt>
    <dgm:pt modelId="{0943C269-0896-4F58-B2E2-2599074C6B76}" type="pres">
      <dgm:prSet presAssocID="{88C7C4D6-8FA8-4A99-8318-251012F7B725}" presName="sibTrans" presStyleLbl="sibTrans2D1" presStyleIdx="2" presStyleCnt="3"/>
      <dgm:spPr/>
    </dgm:pt>
  </dgm:ptLst>
  <dgm:cxnLst>
    <dgm:cxn modelId="{0B55882A-4385-4E9A-B314-8F4F848CC808}" srcId="{788B42C9-93D6-47BF-B633-C8457260017F}" destId="{E56D910B-46DF-4AED-98FC-E4F3DEAF8719}" srcOrd="1" destOrd="0" parTransId="{28F728F7-B821-4F96-AB00-6EC3CEC54E11}" sibTransId="{E6979C9D-32ED-405C-AC4A-07D5678D99FA}"/>
    <dgm:cxn modelId="{26BF8343-2AE0-444F-B1C8-212EA707A68A}" type="presOf" srcId="{6526089E-A4FE-4A2D-905B-A66CD60B33D6}" destId="{5D880DE0-0FBF-40F2-A012-1D378E45FFA5}" srcOrd="0" destOrd="0" presId="urn:microsoft.com/office/officeart/2005/8/layout/radial6"/>
    <dgm:cxn modelId="{61D6FF64-FA0B-4344-B753-FB6422A55986}" type="presOf" srcId="{1A5A3F44-1045-4838-93EC-0B429A308969}" destId="{A61C5E62-D1BD-43D5-9104-D59FE31E246B}" srcOrd="0" destOrd="0" presId="urn:microsoft.com/office/officeart/2005/8/layout/radial6"/>
    <dgm:cxn modelId="{DB4C9F4C-8821-41F2-9B69-0EB5A89E18F9}" type="presOf" srcId="{88C7C4D6-8FA8-4A99-8318-251012F7B725}" destId="{0943C269-0896-4F58-B2E2-2599074C6B76}" srcOrd="0" destOrd="0" presId="urn:microsoft.com/office/officeart/2005/8/layout/radial6"/>
    <dgm:cxn modelId="{37177F72-7BC5-4AF2-ABB3-DC1772F2BCBF}" srcId="{1A5A3F44-1045-4838-93EC-0B429A308969}" destId="{0FED58C2-0F30-45CC-BAA8-81FE1C81B0C8}" srcOrd="1" destOrd="0" parTransId="{B8F7D706-7459-49D3-BD48-805771A0A7E2}" sibTransId="{6526089E-A4FE-4A2D-905B-A66CD60B33D6}"/>
    <dgm:cxn modelId="{A88A5B81-54EB-40AE-8448-02681786DB74}" srcId="{1A5A3F44-1045-4838-93EC-0B429A308969}" destId="{61874D1B-39A3-44F8-8260-8AC9DF6A0A56}" srcOrd="0" destOrd="0" parTransId="{1B1176AD-1A33-44BC-AB72-5F6EE48BBADA}" sibTransId="{448C40E2-A072-44AF-9C0F-568633182A99}"/>
    <dgm:cxn modelId="{73964587-E537-4F7D-9391-AF1491D9363A}" type="presOf" srcId="{E6DD0EB8-2E59-4413-B925-6808D68A284D}" destId="{D0AC724C-17FC-4C1C-A91E-F024343FA87F}" srcOrd="0" destOrd="0" presId="urn:microsoft.com/office/officeart/2005/8/layout/radial6"/>
    <dgm:cxn modelId="{A08122A9-8854-4C0A-AC01-5E3916EDE4C5}" srcId="{788B42C9-93D6-47BF-B633-C8457260017F}" destId="{1A5A3F44-1045-4838-93EC-0B429A308969}" srcOrd="0" destOrd="0" parTransId="{4E887F71-0BC5-433D-B9D7-1CF15080DE6F}" sibTransId="{21DF41E6-B27A-49E5-8045-0577FEF652EE}"/>
    <dgm:cxn modelId="{A9269FAE-D3CC-433E-9529-4CA1D271D562}" type="presOf" srcId="{61874D1B-39A3-44F8-8260-8AC9DF6A0A56}" destId="{FCDCE43E-2008-4CA5-BB86-0E2DDA1EC10D}" srcOrd="0" destOrd="0" presId="urn:microsoft.com/office/officeart/2005/8/layout/radial6"/>
    <dgm:cxn modelId="{B6E400B6-8E4A-4A3E-835B-DA0627A808AA}" srcId="{1A5A3F44-1045-4838-93EC-0B429A308969}" destId="{E6DD0EB8-2E59-4413-B925-6808D68A284D}" srcOrd="2" destOrd="0" parTransId="{DE2C9D96-2578-4AD6-875E-ABBA5906716F}" sibTransId="{88C7C4D6-8FA8-4A99-8318-251012F7B725}"/>
    <dgm:cxn modelId="{BB7F9CCA-3C20-44E6-9773-B8924F4527D4}" type="presOf" srcId="{448C40E2-A072-44AF-9C0F-568633182A99}" destId="{B39B9ADF-585F-445B-A961-C1104FB5FC92}" srcOrd="0" destOrd="0" presId="urn:microsoft.com/office/officeart/2005/8/layout/radial6"/>
    <dgm:cxn modelId="{615DFCCA-8BA7-411D-9609-3998B4569C64}" type="presOf" srcId="{788B42C9-93D6-47BF-B633-C8457260017F}" destId="{6547A3FE-877C-412C-98C6-85806C0C29C5}" srcOrd="0" destOrd="0" presId="urn:microsoft.com/office/officeart/2005/8/layout/radial6"/>
    <dgm:cxn modelId="{E7B3CDF4-225A-4268-BADB-DF4514E361C9}" type="presOf" srcId="{0FED58C2-0F30-45CC-BAA8-81FE1C81B0C8}" destId="{2D6B7FB1-A2FA-451B-A27D-153EE6233FB2}" srcOrd="0" destOrd="0" presId="urn:microsoft.com/office/officeart/2005/8/layout/radial6"/>
    <dgm:cxn modelId="{BC07D94A-3E40-4059-8B72-7657C83A2FC5}" type="presParOf" srcId="{6547A3FE-877C-412C-98C6-85806C0C29C5}" destId="{A61C5E62-D1BD-43D5-9104-D59FE31E246B}" srcOrd="0" destOrd="0" presId="urn:microsoft.com/office/officeart/2005/8/layout/radial6"/>
    <dgm:cxn modelId="{AEF7BE3B-7338-4A1A-AADD-8E36C6811773}" type="presParOf" srcId="{6547A3FE-877C-412C-98C6-85806C0C29C5}" destId="{FCDCE43E-2008-4CA5-BB86-0E2DDA1EC10D}" srcOrd="1" destOrd="0" presId="urn:microsoft.com/office/officeart/2005/8/layout/radial6"/>
    <dgm:cxn modelId="{0AD9077F-5546-4E93-9AFE-33BAF4669128}" type="presParOf" srcId="{6547A3FE-877C-412C-98C6-85806C0C29C5}" destId="{2E153D25-70D1-4E28-871B-E62873E7DCAC}" srcOrd="2" destOrd="0" presId="urn:microsoft.com/office/officeart/2005/8/layout/radial6"/>
    <dgm:cxn modelId="{1586138B-3B55-4F45-8683-025F404E750B}" type="presParOf" srcId="{6547A3FE-877C-412C-98C6-85806C0C29C5}" destId="{B39B9ADF-585F-445B-A961-C1104FB5FC92}" srcOrd="3" destOrd="0" presId="urn:microsoft.com/office/officeart/2005/8/layout/radial6"/>
    <dgm:cxn modelId="{6F7CFEE3-0C59-4E54-9E8B-5C33103AF9C1}" type="presParOf" srcId="{6547A3FE-877C-412C-98C6-85806C0C29C5}" destId="{2D6B7FB1-A2FA-451B-A27D-153EE6233FB2}" srcOrd="4" destOrd="0" presId="urn:microsoft.com/office/officeart/2005/8/layout/radial6"/>
    <dgm:cxn modelId="{A599F7C0-1355-41B0-BBC4-F6CCBEFB5A5E}" type="presParOf" srcId="{6547A3FE-877C-412C-98C6-85806C0C29C5}" destId="{D9F65A4D-9324-4AA5-B2B5-7EF0CC22C318}" srcOrd="5" destOrd="0" presId="urn:microsoft.com/office/officeart/2005/8/layout/radial6"/>
    <dgm:cxn modelId="{0618EC2A-C50D-48C2-9849-50A5BEEA4689}" type="presParOf" srcId="{6547A3FE-877C-412C-98C6-85806C0C29C5}" destId="{5D880DE0-0FBF-40F2-A012-1D378E45FFA5}" srcOrd="6" destOrd="0" presId="urn:microsoft.com/office/officeart/2005/8/layout/radial6"/>
    <dgm:cxn modelId="{2245E18D-036E-45E9-B5F6-DBDEB84A3DA5}" type="presParOf" srcId="{6547A3FE-877C-412C-98C6-85806C0C29C5}" destId="{D0AC724C-17FC-4C1C-A91E-F024343FA87F}" srcOrd="7" destOrd="0" presId="urn:microsoft.com/office/officeart/2005/8/layout/radial6"/>
    <dgm:cxn modelId="{8129E622-168F-407A-A0AB-836D416D3805}" type="presParOf" srcId="{6547A3FE-877C-412C-98C6-85806C0C29C5}" destId="{44986181-C892-44B3-9EE2-A97CF906B8F1}" srcOrd="8" destOrd="0" presId="urn:microsoft.com/office/officeart/2005/8/layout/radial6"/>
    <dgm:cxn modelId="{1EAFC0D0-563C-4EB1-88D3-782106BB9799}" type="presParOf" srcId="{6547A3FE-877C-412C-98C6-85806C0C29C5}" destId="{0943C269-0896-4F58-B2E2-2599074C6B76}"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AED74F-55DD-472A-A552-9689A4CC7568}" type="doc">
      <dgm:prSet loTypeId="urn:microsoft.com/office/officeart/2008/layout/HorizontalMultiLevelHierarchy" loCatId="hierarchy" qsTypeId="urn:microsoft.com/office/officeart/2005/8/quickstyle/3d1" qsCatId="3D" csTypeId="urn:microsoft.com/office/officeart/2005/8/colors/accent3_5" csCatId="accent3" phldr="1"/>
      <dgm:spPr/>
      <dgm:t>
        <a:bodyPr/>
        <a:lstStyle/>
        <a:p>
          <a:endParaRPr lang="en-US"/>
        </a:p>
      </dgm:t>
    </dgm:pt>
    <dgm:pt modelId="{9C7F0CBF-DCA2-470B-91BD-2A345DD5FA67}">
      <dgm:prSet phldrT="[Text]" custT="1"/>
      <dgm:spPr/>
      <dgm:t>
        <a:bodyPr/>
        <a:lstStyle/>
        <a:p>
          <a:r>
            <a:rPr lang="en-US" sz="2800" b="1" dirty="0">
              <a:solidFill>
                <a:schemeClr val="tx1"/>
              </a:solidFill>
              <a:latin typeface="Times New Roman" panose="02020603050405020304" pitchFamily="18" charset="0"/>
              <a:cs typeface="Times New Roman" panose="02020603050405020304" pitchFamily="18" charset="0"/>
            </a:rPr>
            <a:t>Quan </a:t>
          </a:r>
          <a:r>
            <a:rPr lang="en-US" sz="2800" b="1" dirty="0" err="1">
              <a:solidFill>
                <a:schemeClr val="tx1"/>
              </a:solidFill>
              <a:latin typeface="Times New Roman" panose="02020603050405020304" pitchFamily="18" charset="0"/>
              <a:cs typeface="Times New Roman" panose="02020603050405020304" pitchFamily="18" charset="0"/>
            </a:rPr>
            <a:t>sát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thẩm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mĩ</a:t>
          </a:r>
          <a:endParaRPr lang="en-US" sz="2800" b="1" dirty="0">
            <a:solidFill>
              <a:schemeClr val="tx1"/>
            </a:solidFill>
            <a:latin typeface="Times New Roman" panose="02020603050405020304" pitchFamily="18" charset="0"/>
            <a:cs typeface="Times New Roman" panose="02020603050405020304" pitchFamily="18" charset="0"/>
          </a:endParaRPr>
        </a:p>
      </dgm:t>
    </dgm:pt>
    <dgm:pt modelId="{4078BE14-B973-4F92-B649-D40443028BC8}" type="parTrans" cxnId="{0006D13A-E1C8-440D-892C-727BD1F6671E}">
      <dgm:prSet/>
      <dgm:spPr/>
      <dgm:t>
        <a:bodyPr/>
        <a:lstStyle/>
        <a:p>
          <a:endParaRPr lang="en-US"/>
        </a:p>
      </dgm:t>
    </dgm:pt>
    <dgm:pt modelId="{B1AB97A3-1B36-4FBC-8EAF-9F595B4C549E}" type="sibTrans" cxnId="{0006D13A-E1C8-440D-892C-727BD1F6671E}">
      <dgm:prSet/>
      <dgm:spPr/>
      <dgm:t>
        <a:bodyPr/>
        <a:lstStyle/>
        <a:p>
          <a:endParaRPr lang="en-US"/>
        </a:p>
      </dgm:t>
    </dgm:pt>
    <dgm:pt modelId="{452B6521-C571-4DA0-8AF7-BA5B794B65AE}">
      <dgm:prSet phldrT="[Text]" custT="1"/>
      <dgm:spPr/>
      <dgm:t>
        <a:bodyPr/>
        <a:lstStyle/>
        <a:p>
          <a:pPr algn="just"/>
          <a:r>
            <a:rPr lang="vi-VN" sz="2800" b="1" i="1" kern="1200" dirty="0">
              <a:solidFill>
                <a:schemeClr val="tx1"/>
              </a:solidFill>
              <a:latin typeface="Times New Roman" panose="02020603050405020304" pitchFamily="18" charset="0"/>
              <a:ea typeface="+mn-ea"/>
              <a:cs typeface="Times New Roman" panose="02020603050405020304" pitchFamily="18" charset="0"/>
            </a:rPr>
            <a:t>Nhận biết được dấu hiệu của một số nguyên lí tạo hình ở sản phẩm, tác phẩm mĩ thuật. </a:t>
          </a:r>
          <a:endParaRPr lang="en-US" sz="2800" b="1" i="1" kern="1200" dirty="0">
            <a:solidFill>
              <a:schemeClr val="tx1"/>
            </a:solidFill>
            <a:latin typeface="Times New Roman" panose="02020603050405020304" pitchFamily="18" charset="0"/>
            <a:ea typeface="+mn-ea"/>
            <a:cs typeface="Times New Roman" panose="02020603050405020304" pitchFamily="18" charset="0"/>
          </a:endParaRPr>
        </a:p>
      </dgm:t>
    </dgm:pt>
    <dgm:pt modelId="{3809F8CD-91C4-434B-A301-9F1EB2CEDC1F}" type="parTrans" cxnId="{95F4E310-76E4-46D5-930E-6D3A5D0CDAC4}">
      <dgm:prSet/>
      <dgm:spPr/>
      <dgm:t>
        <a:bodyPr/>
        <a:lstStyle/>
        <a:p>
          <a:endParaRPr lang="en-US"/>
        </a:p>
      </dgm:t>
    </dgm:pt>
    <dgm:pt modelId="{5E09C5D3-F733-4447-B0D6-FE5188EBCB20}" type="sibTrans" cxnId="{95F4E310-76E4-46D5-930E-6D3A5D0CDAC4}">
      <dgm:prSet/>
      <dgm:spPr/>
      <dgm:t>
        <a:bodyPr/>
        <a:lstStyle/>
        <a:p>
          <a:endParaRPr lang="en-US"/>
        </a:p>
      </dgm:t>
    </dgm:pt>
    <dgm:pt modelId="{F93C616A-C89C-48EB-AE75-BE549B023A30}">
      <dgm:prSet custT="1"/>
      <dgm:spPr/>
      <dgm:t>
        <a:bodyPr/>
        <a:lstStyle/>
        <a:p>
          <a:pPr algn="just"/>
          <a:r>
            <a:rPr lang="vi-VN" sz="2800" b="1" i="1" dirty="0">
              <a:solidFill>
                <a:schemeClr val="tx1"/>
              </a:solidFill>
              <a:latin typeface="Times New Roman" panose="02020603050405020304" pitchFamily="18" charset="0"/>
              <a:cs typeface="Times New Roman" panose="02020603050405020304" pitchFamily="18" charset="0"/>
            </a:rPr>
            <a:t>Nhận biết được một số yếu tố thẩm mĩ cơ bản trong đời sống và ở sản phẩm, tác phẩm mĩ thuật. </a:t>
          </a:r>
          <a:endParaRPr lang="en-US" sz="2800" b="1" i="1" dirty="0">
            <a:solidFill>
              <a:schemeClr val="tx1"/>
            </a:solidFill>
            <a:latin typeface="Times New Roman" panose="02020603050405020304" pitchFamily="18" charset="0"/>
            <a:cs typeface="Times New Roman" panose="02020603050405020304" pitchFamily="18" charset="0"/>
          </a:endParaRPr>
        </a:p>
      </dgm:t>
    </dgm:pt>
    <dgm:pt modelId="{2E247F28-B064-427B-9F8D-5B86BDD0FF29}" type="parTrans" cxnId="{4D6F91AD-FC14-443C-A53C-6E4E0FCC9E67}">
      <dgm:prSet/>
      <dgm:spPr/>
      <dgm:t>
        <a:bodyPr/>
        <a:lstStyle/>
        <a:p>
          <a:endParaRPr lang="en-US"/>
        </a:p>
      </dgm:t>
    </dgm:pt>
    <dgm:pt modelId="{B3205588-AABD-471D-851E-948301735386}" type="sibTrans" cxnId="{4D6F91AD-FC14-443C-A53C-6E4E0FCC9E67}">
      <dgm:prSet/>
      <dgm:spPr/>
      <dgm:t>
        <a:bodyPr/>
        <a:lstStyle/>
        <a:p>
          <a:endParaRPr lang="en-US"/>
        </a:p>
      </dgm:t>
    </dgm:pt>
    <dgm:pt modelId="{91755653-3BC4-452C-A5E4-1F41BABDD8F8}">
      <dgm:prSet custT="1"/>
      <dgm:spPr/>
      <dgm:t>
        <a:bodyPr/>
        <a:lstStyle/>
        <a:p>
          <a:pPr algn="just"/>
          <a:r>
            <a:rPr lang="vi-VN" sz="2800" b="1" i="1" dirty="0">
              <a:solidFill>
                <a:schemeClr val="tx1"/>
              </a:solidFill>
              <a:latin typeface="Times New Roman" panose="02020603050405020304" pitchFamily="18" charset="0"/>
              <a:cs typeface="Times New Roman" panose="02020603050405020304" pitchFamily="18" charset="0"/>
            </a:rPr>
            <a:t>Nhận biết được một số yếu tố tạo hình ở đối tượng thẩm mĩ</a:t>
          </a:r>
          <a:endParaRPr lang="en-US" sz="2800" b="1" i="1" dirty="0">
            <a:solidFill>
              <a:schemeClr val="tx1"/>
            </a:solidFill>
            <a:latin typeface="Times New Roman" panose="02020603050405020304" pitchFamily="18" charset="0"/>
            <a:cs typeface="Times New Roman" panose="02020603050405020304" pitchFamily="18" charset="0"/>
          </a:endParaRPr>
        </a:p>
      </dgm:t>
    </dgm:pt>
    <dgm:pt modelId="{9643CB6F-1D4F-4E78-9728-F9E514DD215A}" type="parTrans" cxnId="{A16E51FA-7C4A-47F8-8357-666C60BF8D6E}">
      <dgm:prSet/>
      <dgm:spPr/>
      <dgm:t>
        <a:bodyPr/>
        <a:lstStyle/>
        <a:p>
          <a:endParaRPr lang="en-US"/>
        </a:p>
      </dgm:t>
    </dgm:pt>
    <dgm:pt modelId="{7B23B242-710E-4F37-A15F-54D0124BABCB}" type="sibTrans" cxnId="{A16E51FA-7C4A-47F8-8357-666C60BF8D6E}">
      <dgm:prSet/>
      <dgm:spPr/>
      <dgm:t>
        <a:bodyPr/>
        <a:lstStyle/>
        <a:p>
          <a:endParaRPr lang="en-US"/>
        </a:p>
      </dgm:t>
    </dgm:pt>
    <dgm:pt modelId="{40E6F9FB-4E1B-40D9-82B7-6EA54F10B0BA}" type="pres">
      <dgm:prSet presAssocID="{CCAED74F-55DD-472A-A552-9689A4CC7568}" presName="Name0" presStyleCnt="0">
        <dgm:presLayoutVars>
          <dgm:chPref val="1"/>
          <dgm:dir/>
          <dgm:animOne val="branch"/>
          <dgm:animLvl val="lvl"/>
          <dgm:resizeHandles val="exact"/>
        </dgm:presLayoutVars>
      </dgm:prSet>
      <dgm:spPr/>
    </dgm:pt>
    <dgm:pt modelId="{D2130DE6-3D8A-4697-8A60-C846BE8D4E03}" type="pres">
      <dgm:prSet presAssocID="{9C7F0CBF-DCA2-470B-91BD-2A345DD5FA67}" presName="root1" presStyleCnt="0"/>
      <dgm:spPr/>
    </dgm:pt>
    <dgm:pt modelId="{CDC0D7D4-38BC-4515-9AF5-494EDDE01E46}" type="pres">
      <dgm:prSet presAssocID="{9C7F0CBF-DCA2-470B-91BD-2A345DD5FA67}" presName="LevelOneTextNode" presStyleLbl="node0" presStyleIdx="0" presStyleCnt="1" custScaleY="62184">
        <dgm:presLayoutVars>
          <dgm:chPref val="3"/>
        </dgm:presLayoutVars>
      </dgm:prSet>
      <dgm:spPr/>
    </dgm:pt>
    <dgm:pt modelId="{7D60E66B-9281-43F8-B8B5-5DF53542E5D0}" type="pres">
      <dgm:prSet presAssocID="{9C7F0CBF-DCA2-470B-91BD-2A345DD5FA67}" presName="level2hierChild" presStyleCnt="0"/>
      <dgm:spPr/>
    </dgm:pt>
    <dgm:pt modelId="{93AEEF24-A269-48D1-9C54-63B792ADFCC2}" type="pres">
      <dgm:prSet presAssocID="{2E247F28-B064-427B-9F8D-5B86BDD0FF29}" presName="conn2-1" presStyleLbl="parChTrans1D2" presStyleIdx="0" presStyleCnt="3"/>
      <dgm:spPr/>
    </dgm:pt>
    <dgm:pt modelId="{F7B8776F-CD7C-415D-A9AA-0D171BAF67D1}" type="pres">
      <dgm:prSet presAssocID="{2E247F28-B064-427B-9F8D-5B86BDD0FF29}" presName="connTx" presStyleLbl="parChTrans1D2" presStyleIdx="0" presStyleCnt="3"/>
      <dgm:spPr/>
    </dgm:pt>
    <dgm:pt modelId="{4D1F7B3B-0AF4-4372-8B87-A8AD8125C484}" type="pres">
      <dgm:prSet presAssocID="{F93C616A-C89C-48EB-AE75-BE549B023A30}" presName="root2" presStyleCnt="0"/>
      <dgm:spPr/>
    </dgm:pt>
    <dgm:pt modelId="{058AD21D-A292-4C38-9565-5C01F85B25A9}" type="pres">
      <dgm:prSet presAssocID="{F93C616A-C89C-48EB-AE75-BE549B023A30}" presName="LevelTwoTextNode" presStyleLbl="node2" presStyleIdx="0" presStyleCnt="3" custScaleX="233784">
        <dgm:presLayoutVars>
          <dgm:chPref val="3"/>
        </dgm:presLayoutVars>
      </dgm:prSet>
      <dgm:spPr/>
    </dgm:pt>
    <dgm:pt modelId="{9A674734-F677-40AD-A293-C67DA7CC2D2E}" type="pres">
      <dgm:prSet presAssocID="{F93C616A-C89C-48EB-AE75-BE549B023A30}" presName="level3hierChild" presStyleCnt="0"/>
      <dgm:spPr/>
    </dgm:pt>
    <dgm:pt modelId="{4A05FE7C-1741-4C6B-AB77-B257826C06CB}" type="pres">
      <dgm:prSet presAssocID="{9643CB6F-1D4F-4E78-9728-F9E514DD215A}" presName="conn2-1" presStyleLbl="parChTrans1D2" presStyleIdx="1" presStyleCnt="3"/>
      <dgm:spPr/>
    </dgm:pt>
    <dgm:pt modelId="{463F198E-489D-4864-91C3-B26742EB4ED7}" type="pres">
      <dgm:prSet presAssocID="{9643CB6F-1D4F-4E78-9728-F9E514DD215A}" presName="connTx" presStyleLbl="parChTrans1D2" presStyleIdx="1" presStyleCnt="3"/>
      <dgm:spPr/>
    </dgm:pt>
    <dgm:pt modelId="{C0FCC90A-586E-4307-B753-0DFFAFD504BD}" type="pres">
      <dgm:prSet presAssocID="{91755653-3BC4-452C-A5E4-1F41BABDD8F8}" presName="root2" presStyleCnt="0"/>
      <dgm:spPr/>
    </dgm:pt>
    <dgm:pt modelId="{27662021-C170-419B-9F84-6A98190865AC}" type="pres">
      <dgm:prSet presAssocID="{91755653-3BC4-452C-A5E4-1F41BABDD8F8}" presName="LevelTwoTextNode" presStyleLbl="node2" presStyleIdx="1" presStyleCnt="3" custScaleX="233784">
        <dgm:presLayoutVars>
          <dgm:chPref val="3"/>
        </dgm:presLayoutVars>
      </dgm:prSet>
      <dgm:spPr/>
    </dgm:pt>
    <dgm:pt modelId="{810E6788-49FE-4FBA-891F-C0195123DFCB}" type="pres">
      <dgm:prSet presAssocID="{91755653-3BC4-452C-A5E4-1F41BABDD8F8}" presName="level3hierChild" presStyleCnt="0"/>
      <dgm:spPr/>
    </dgm:pt>
    <dgm:pt modelId="{FF7F8245-409D-4965-B9F1-EFACF0D46E0E}" type="pres">
      <dgm:prSet presAssocID="{3809F8CD-91C4-434B-A301-9F1EB2CEDC1F}" presName="conn2-1" presStyleLbl="parChTrans1D2" presStyleIdx="2" presStyleCnt="3"/>
      <dgm:spPr/>
    </dgm:pt>
    <dgm:pt modelId="{DC92D09B-19CC-4257-9D51-5E92EDC06730}" type="pres">
      <dgm:prSet presAssocID="{3809F8CD-91C4-434B-A301-9F1EB2CEDC1F}" presName="connTx" presStyleLbl="parChTrans1D2" presStyleIdx="2" presStyleCnt="3"/>
      <dgm:spPr/>
    </dgm:pt>
    <dgm:pt modelId="{CC97CDAB-AF60-47AE-8F77-77D65CCD3ACC}" type="pres">
      <dgm:prSet presAssocID="{452B6521-C571-4DA0-8AF7-BA5B794B65AE}" presName="root2" presStyleCnt="0"/>
      <dgm:spPr/>
    </dgm:pt>
    <dgm:pt modelId="{06F1E8D9-001A-4ACB-9BF6-C046FC3B7119}" type="pres">
      <dgm:prSet presAssocID="{452B6521-C571-4DA0-8AF7-BA5B794B65AE}" presName="LevelTwoTextNode" presStyleLbl="node2" presStyleIdx="2" presStyleCnt="3" custScaleX="233120">
        <dgm:presLayoutVars>
          <dgm:chPref val="3"/>
        </dgm:presLayoutVars>
      </dgm:prSet>
      <dgm:spPr/>
    </dgm:pt>
    <dgm:pt modelId="{6C9C99BA-57C7-4069-81A1-AF99D8F6301F}" type="pres">
      <dgm:prSet presAssocID="{452B6521-C571-4DA0-8AF7-BA5B794B65AE}" presName="level3hierChild" presStyleCnt="0"/>
      <dgm:spPr/>
    </dgm:pt>
  </dgm:ptLst>
  <dgm:cxnLst>
    <dgm:cxn modelId="{95F4E310-76E4-46D5-930E-6D3A5D0CDAC4}" srcId="{9C7F0CBF-DCA2-470B-91BD-2A345DD5FA67}" destId="{452B6521-C571-4DA0-8AF7-BA5B794B65AE}" srcOrd="2" destOrd="0" parTransId="{3809F8CD-91C4-434B-A301-9F1EB2CEDC1F}" sibTransId="{5E09C5D3-F733-4447-B0D6-FE5188EBCB20}"/>
    <dgm:cxn modelId="{85D41720-F0BB-4AFE-B8DF-C046DFE2B330}" type="presOf" srcId="{9643CB6F-1D4F-4E78-9728-F9E514DD215A}" destId="{4A05FE7C-1741-4C6B-AB77-B257826C06CB}" srcOrd="0" destOrd="0" presId="urn:microsoft.com/office/officeart/2008/layout/HorizontalMultiLevelHierarchy"/>
    <dgm:cxn modelId="{0006D13A-E1C8-440D-892C-727BD1F6671E}" srcId="{CCAED74F-55DD-472A-A552-9689A4CC7568}" destId="{9C7F0CBF-DCA2-470B-91BD-2A345DD5FA67}" srcOrd="0" destOrd="0" parTransId="{4078BE14-B973-4F92-B649-D40443028BC8}" sibTransId="{B1AB97A3-1B36-4FBC-8EAF-9F595B4C549E}"/>
    <dgm:cxn modelId="{2736BB5F-5161-41F7-A8C7-EA48591D3A6F}" type="presOf" srcId="{3809F8CD-91C4-434B-A301-9F1EB2CEDC1F}" destId="{FF7F8245-409D-4965-B9F1-EFACF0D46E0E}" srcOrd="0" destOrd="0" presId="urn:microsoft.com/office/officeart/2008/layout/HorizontalMultiLevelHierarchy"/>
    <dgm:cxn modelId="{BCA1E964-88A3-4659-90B4-95AF7599F6D4}" type="presOf" srcId="{2E247F28-B064-427B-9F8D-5B86BDD0FF29}" destId="{F7B8776F-CD7C-415D-A9AA-0D171BAF67D1}" srcOrd="1" destOrd="0" presId="urn:microsoft.com/office/officeart/2008/layout/HorizontalMultiLevelHierarchy"/>
    <dgm:cxn modelId="{8E9C1C93-A16A-4E4F-B369-E2D1FB5CE6BC}" type="presOf" srcId="{91755653-3BC4-452C-A5E4-1F41BABDD8F8}" destId="{27662021-C170-419B-9F84-6A98190865AC}" srcOrd="0" destOrd="0" presId="urn:microsoft.com/office/officeart/2008/layout/HorizontalMultiLevelHierarchy"/>
    <dgm:cxn modelId="{FBE2789D-466E-454D-B410-179A6C483F08}" type="presOf" srcId="{9643CB6F-1D4F-4E78-9728-F9E514DD215A}" destId="{463F198E-489D-4864-91C3-B26742EB4ED7}" srcOrd="1" destOrd="0" presId="urn:microsoft.com/office/officeart/2008/layout/HorizontalMultiLevelHierarchy"/>
    <dgm:cxn modelId="{C618CFAA-0EC7-4118-8C94-8313D28C3DB7}" type="presOf" srcId="{CCAED74F-55DD-472A-A552-9689A4CC7568}" destId="{40E6F9FB-4E1B-40D9-82B7-6EA54F10B0BA}" srcOrd="0" destOrd="0" presId="urn:microsoft.com/office/officeart/2008/layout/HorizontalMultiLevelHierarchy"/>
    <dgm:cxn modelId="{4D6F91AD-FC14-443C-A53C-6E4E0FCC9E67}" srcId="{9C7F0CBF-DCA2-470B-91BD-2A345DD5FA67}" destId="{F93C616A-C89C-48EB-AE75-BE549B023A30}" srcOrd="0" destOrd="0" parTransId="{2E247F28-B064-427B-9F8D-5B86BDD0FF29}" sibTransId="{B3205588-AABD-471D-851E-948301735386}"/>
    <dgm:cxn modelId="{674776AE-A4DA-4D49-8DA9-DBEA783DFBD2}" type="presOf" srcId="{2E247F28-B064-427B-9F8D-5B86BDD0FF29}" destId="{93AEEF24-A269-48D1-9C54-63B792ADFCC2}" srcOrd="0" destOrd="0" presId="urn:microsoft.com/office/officeart/2008/layout/HorizontalMultiLevelHierarchy"/>
    <dgm:cxn modelId="{A8018FDA-48E6-41FB-9DC2-6C6440B11DE2}" type="presOf" srcId="{3809F8CD-91C4-434B-A301-9F1EB2CEDC1F}" destId="{DC92D09B-19CC-4257-9D51-5E92EDC06730}" srcOrd="1" destOrd="0" presId="urn:microsoft.com/office/officeart/2008/layout/HorizontalMultiLevelHierarchy"/>
    <dgm:cxn modelId="{4E409EDC-DB49-4D5F-BEE0-26DCCAC3F0EF}" type="presOf" srcId="{9C7F0CBF-DCA2-470B-91BD-2A345DD5FA67}" destId="{CDC0D7D4-38BC-4515-9AF5-494EDDE01E46}" srcOrd="0" destOrd="0" presId="urn:microsoft.com/office/officeart/2008/layout/HorizontalMultiLevelHierarchy"/>
    <dgm:cxn modelId="{5BFFA2EF-A987-4219-BA74-C990E6368AC1}" type="presOf" srcId="{F93C616A-C89C-48EB-AE75-BE549B023A30}" destId="{058AD21D-A292-4C38-9565-5C01F85B25A9}" srcOrd="0" destOrd="0" presId="urn:microsoft.com/office/officeart/2008/layout/HorizontalMultiLevelHierarchy"/>
    <dgm:cxn modelId="{6269A8F6-C319-4827-87F8-F17B38CD2FFF}" type="presOf" srcId="{452B6521-C571-4DA0-8AF7-BA5B794B65AE}" destId="{06F1E8D9-001A-4ACB-9BF6-C046FC3B7119}" srcOrd="0" destOrd="0" presId="urn:microsoft.com/office/officeart/2008/layout/HorizontalMultiLevelHierarchy"/>
    <dgm:cxn modelId="{A16E51FA-7C4A-47F8-8357-666C60BF8D6E}" srcId="{9C7F0CBF-DCA2-470B-91BD-2A345DD5FA67}" destId="{91755653-3BC4-452C-A5E4-1F41BABDD8F8}" srcOrd="1" destOrd="0" parTransId="{9643CB6F-1D4F-4E78-9728-F9E514DD215A}" sibTransId="{7B23B242-710E-4F37-A15F-54D0124BABCB}"/>
    <dgm:cxn modelId="{649EBBEC-AAC2-4977-9149-79FE0908C28B}" type="presParOf" srcId="{40E6F9FB-4E1B-40D9-82B7-6EA54F10B0BA}" destId="{D2130DE6-3D8A-4697-8A60-C846BE8D4E03}" srcOrd="0" destOrd="0" presId="urn:microsoft.com/office/officeart/2008/layout/HorizontalMultiLevelHierarchy"/>
    <dgm:cxn modelId="{29275AC6-9DDD-49DF-B2EF-01C5A39DC8BF}" type="presParOf" srcId="{D2130DE6-3D8A-4697-8A60-C846BE8D4E03}" destId="{CDC0D7D4-38BC-4515-9AF5-494EDDE01E46}" srcOrd="0" destOrd="0" presId="urn:microsoft.com/office/officeart/2008/layout/HorizontalMultiLevelHierarchy"/>
    <dgm:cxn modelId="{5B2AACC2-12AE-4408-849A-1F7AA695A327}" type="presParOf" srcId="{D2130DE6-3D8A-4697-8A60-C846BE8D4E03}" destId="{7D60E66B-9281-43F8-B8B5-5DF53542E5D0}" srcOrd="1" destOrd="0" presId="urn:microsoft.com/office/officeart/2008/layout/HorizontalMultiLevelHierarchy"/>
    <dgm:cxn modelId="{97E109DF-A647-45B3-A700-F85643CEB1C0}" type="presParOf" srcId="{7D60E66B-9281-43F8-B8B5-5DF53542E5D0}" destId="{93AEEF24-A269-48D1-9C54-63B792ADFCC2}" srcOrd="0" destOrd="0" presId="urn:microsoft.com/office/officeart/2008/layout/HorizontalMultiLevelHierarchy"/>
    <dgm:cxn modelId="{484ECDA0-459B-45E7-8B91-D0E9AE5948A6}" type="presParOf" srcId="{93AEEF24-A269-48D1-9C54-63B792ADFCC2}" destId="{F7B8776F-CD7C-415D-A9AA-0D171BAF67D1}" srcOrd="0" destOrd="0" presId="urn:microsoft.com/office/officeart/2008/layout/HorizontalMultiLevelHierarchy"/>
    <dgm:cxn modelId="{3D4E670D-612A-4E2F-91DC-6F49AAA80831}" type="presParOf" srcId="{7D60E66B-9281-43F8-B8B5-5DF53542E5D0}" destId="{4D1F7B3B-0AF4-4372-8B87-A8AD8125C484}" srcOrd="1" destOrd="0" presId="urn:microsoft.com/office/officeart/2008/layout/HorizontalMultiLevelHierarchy"/>
    <dgm:cxn modelId="{869A61F3-CF6A-4636-8CC4-073974B7F181}" type="presParOf" srcId="{4D1F7B3B-0AF4-4372-8B87-A8AD8125C484}" destId="{058AD21D-A292-4C38-9565-5C01F85B25A9}" srcOrd="0" destOrd="0" presId="urn:microsoft.com/office/officeart/2008/layout/HorizontalMultiLevelHierarchy"/>
    <dgm:cxn modelId="{39EDBC61-FF7F-480A-BD48-FED4F8A8A353}" type="presParOf" srcId="{4D1F7B3B-0AF4-4372-8B87-A8AD8125C484}" destId="{9A674734-F677-40AD-A293-C67DA7CC2D2E}" srcOrd="1" destOrd="0" presId="urn:microsoft.com/office/officeart/2008/layout/HorizontalMultiLevelHierarchy"/>
    <dgm:cxn modelId="{9DEF8284-F963-494A-ABDC-A0554A4B9303}" type="presParOf" srcId="{7D60E66B-9281-43F8-B8B5-5DF53542E5D0}" destId="{4A05FE7C-1741-4C6B-AB77-B257826C06CB}" srcOrd="2" destOrd="0" presId="urn:microsoft.com/office/officeart/2008/layout/HorizontalMultiLevelHierarchy"/>
    <dgm:cxn modelId="{B43CC35D-558F-4E8D-95C5-861C75276897}" type="presParOf" srcId="{4A05FE7C-1741-4C6B-AB77-B257826C06CB}" destId="{463F198E-489D-4864-91C3-B26742EB4ED7}" srcOrd="0" destOrd="0" presId="urn:microsoft.com/office/officeart/2008/layout/HorizontalMultiLevelHierarchy"/>
    <dgm:cxn modelId="{F358473A-3CED-404E-9FA6-0425FDEFB55C}" type="presParOf" srcId="{7D60E66B-9281-43F8-B8B5-5DF53542E5D0}" destId="{C0FCC90A-586E-4307-B753-0DFFAFD504BD}" srcOrd="3" destOrd="0" presId="urn:microsoft.com/office/officeart/2008/layout/HorizontalMultiLevelHierarchy"/>
    <dgm:cxn modelId="{7E3408E1-FD3F-4E95-AE04-B5264B4B7BCE}" type="presParOf" srcId="{C0FCC90A-586E-4307-B753-0DFFAFD504BD}" destId="{27662021-C170-419B-9F84-6A98190865AC}" srcOrd="0" destOrd="0" presId="urn:microsoft.com/office/officeart/2008/layout/HorizontalMultiLevelHierarchy"/>
    <dgm:cxn modelId="{54F1ADA3-DB66-4C8C-BFCD-ACCC3666DAEF}" type="presParOf" srcId="{C0FCC90A-586E-4307-B753-0DFFAFD504BD}" destId="{810E6788-49FE-4FBA-891F-C0195123DFCB}" srcOrd="1" destOrd="0" presId="urn:microsoft.com/office/officeart/2008/layout/HorizontalMultiLevelHierarchy"/>
    <dgm:cxn modelId="{6C464507-1C61-443B-8E21-A9C515C85DDA}" type="presParOf" srcId="{7D60E66B-9281-43F8-B8B5-5DF53542E5D0}" destId="{FF7F8245-409D-4965-B9F1-EFACF0D46E0E}" srcOrd="4" destOrd="0" presId="urn:microsoft.com/office/officeart/2008/layout/HorizontalMultiLevelHierarchy"/>
    <dgm:cxn modelId="{5B09BAC8-E560-491B-8311-8A539EF71691}" type="presParOf" srcId="{FF7F8245-409D-4965-B9F1-EFACF0D46E0E}" destId="{DC92D09B-19CC-4257-9D51-5E92EDC06730}" srcOrd="0" destOrd="0" presId="urn:microsoft.com/office/officeart/2008/layout/HorizontalMultiLevelHierarchy"/>
    <dgm:cxn modelId="{B476A750-A907-4DD7-8484-326C6190B1F0}" type="presParOf" srcId="{7D60E66B-9281-43F8-B8B5-5DF53542E5D0}" destId="{CC97CDAB-AF60-47AE-8F77-77D65CCD3ACC}" srcOrd="5" destOrd="0" presId="urn:microsoft.com/office/officeart/2008/layout/HorizontalMultiLevelHierarchy"/>
    <dgm:cxn modelId="{A7FCCFAA-7D4C-4970-BB87-535173F8FCC4}" type="presParOf" srcId="{CC97CDAB-AF60-47AE-8F77-77D65CCD3ACC}" destId="{06F1E8D9-001A-4ACB-9BF6-C046FC3B7119}" srcOrd="0" destOrd="0" presId="urn:microsoft.com/office/officeart/2008/layout/HorizontalMultiLevelHierarchy"/>
    <dgm:cxn modelId="{CF9AFFE2-C005-4CDD-9B87-E24D680EEF84}" type="presParOf" srcId="{CC97CDAB-AF60-47AE-8F77-77D65CCD3ACC}" destId="{6C9C99BA-57C7-4069-81A1-AF99D8F6301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CAED74F-55DD-472A-A552-9689A4CC7568}" type="doc">
      <dgm:prSet loTypeId="urn:microsoft.com/office/officeart/2008/layout/HorizontalMultiLevelHierarchy" loCatId="hierarchy" qsTypeId="urn:microsoft.com/office/officeart/2005/8/quickstyle/3d1" qsCatId="3D" csTypeId="urn:microsoft.com/office/officeart/2005/8/colors/accent3_2" csCatId="accent3" phldr="1"/>
      <dgm:spPr/>
      <dgm:t>
        <a:bodyPr/>
        <a:lstStyle/>
        <a:p>
          <a:endParaRPr lang="en-US"/>
        </a:p>
      </dgm:t>
    </dgm:pt>
    <dgm:pt modelId="{9C7F0CBF-DCA2-470B-91BD-2A345DD5FA67}">
      <dgm:prSet phldrT="[Text]" custT="1"/>
      <dgm:spPr/>
      <dgm:t>
        <a:bodyPr/>
        <a:lstStyle/>
        <a:p>
          <a:r>
            <a:rPr lang="en-US" sz="2800" b="1" dirty="0" err="1">
              <a:solidFill>
                <a:schemeClr val="tx1"/>
              </a:solidFill>
              <a:latin typeface="Times New Roman" panose="02020603050405020304" pitchFamily="18" charset="0"/>
              <a:cs typeface="Times New Roman" panose="02020603050405020304" pitchFamily="18" charset="0"/>
            </a:rPr>
            <a:t>Nhận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thức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thẩm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mĩ</a:t>
          </a:r>
          <a:endParaRPr lang="en-US" sz="2800" b="1" dirty="0">
            <a:solidFill>
              <a:schemeClr val="tx1"/>
            </a:solidFill>
            <a:latin typeface="Times New Roman" panose="02020603050405020304" pitchFamily="18" charset="0"/>
            <a:cs typeface="Times New Roman" panose="02020603050405020304" pitchFamily="18" charset="0"/>
          </a:endParaRPr>
        </a:p>
      </dgm:t>
    </dgm:pt>
    <dgm:pt modelId="{4078BE14-B973-4F92-B649-D40443028BC8}" type="parTrans" cxnId="{0006D13A-E1C8-440D-892C-727BD1F6671E}">
      <dgm:prSet/>
      <dgm:spPr/>
      <dgm:t>
        <a:bodyPr/>
        <a:lstStyle/>
        <a:p>
          <a:endParaRPr lang="en-US"/>
        </a:p>
      </dgm:t>
    </dgm:pt>
    <dgm:pt modelId="{B1AB97A3-1B36-4FBC-8EAF-9F595B4C549E}" type="sibTrans" cxnId="{0006D13A-E1C8-440D-892C-727BD1F6671E}">
      <dgm:prSet/>
      <dgm:spPr/>
      <dgm:t>
        <a:bodyPr/>
        <a:lstStyle/>
        <a:p>
          <a:endParaRPr lang="en-US"/>
        </a:p>
      </dgm:t>
    </dgm:pt>
    <dgm:pt modelId="{452B6521-C571-4DA0-8AF7-BA5B794B65AE}">
      <dgm:prSet phldrT="[Text]" custT="1"/>
      <dgm:spPr/>
      <dgm:t>
        <a:bodyPr/>
        <a:lstStyle/>
        <a:p>
          <a:pPr algn="just"/>
          <a:r>
            <a:rPr lang="vi-VN" sz="2800" b="1" i="1" kern="1200" dirty="0">
              <a:solidFill>
                <a:schemeClr val="tx1"/>
              </a:solidFill>
              <a:latin typeface="Times New Roman" panose="02020603050405020304" pitchFamily="18" charset="0"/>
              <a:ea typeface="+mn-ea"/>
              <a:cs typeface="Times New Roman" panose="02020603050405020304" pitchFamily="18" charset="0"/>
            </a:rPr>
            <a:t>Bước đầu nhận biết được giá trị của sản phẩm, tác phẩm mĩ thuật trong đời sống. </a:t>
          </a:r>
          <a:endParaRPr lang="en-US" sz="2800" b="1" i="1" kern="1200" dirty="0">
            <a:solidFill>
              <a:schemeClr val="tx1"/>
            </a:solidFill>
            <a:latin typeface="Times New Roman" panose="02020603050405020304" pitchFamily="18" charset="0"/>
            <a:ea typeface="+mn-ea"/>
            <a:cs typeface="Times New Roman" panose="02020603050405020304" pitchFamily="18" charset="0"/>
          </a:endParaRPr>
        </a:p>
      </dgm:t>
    </dgm:pt>
    <dgm:pt modelId="{3809F8CD-91C4-434B-A301-9F1EB2CEDC1F}" type="parTrans" cxnId="{95F4E310-76E4-46D5-930E-6D3A5D0CDAC4}">
      <dgm:prSet/>
      <dgm:spPr/>
      <dgm:t>
        <a:bodyPr/>
        <a:lstStyle/>
        <a:p>
          <a:endParaRPr lang="en-US"/>
        </a:p>
      </dgm:t>
    </dgm:pt>
    <dgm:pt modelId="{5E09C5D3-F733-4447-B0D6-FE5188EBCB20}" type="sibTrans" cxnId="{95F4E310-76E4-46D5-930E-6D3A5D0CDAC4}">
      <dgm:prSet/>
      <dgm:spPr/>
      <dgm:t>
        <a:bodyPr/>
        <a:lstStyle/>
        <a:p>
          <a:endParaRPr lang="en-US"/>
        </a:p>
      </dgm:t>
    </dgm:pt>
    <dgm:pt modelId="{F93C616A-C89C-48EB-AE75-BE549B023A30}">
      <dgm:prSet custT="1"/>
      <dgm:spPr/>
      <dgm:t>
        <a:bodyPr/>
        <a:lstStyle/>
        <a:p>
          <a:pPr algn="just"/>
          <a:r>
            <a:rPr lang="vi-VN" sz="2800" b="1" i="1" dirty="0">
              <a:solidFill>
                <a:schemeClr val="tx1"/>
              </a:solidFill>
              <a:latin typeface="Times New Roman" panose="02020603050405020304" pitchFamily="18" charset="0"/>
              <a:cs typeface="Times New Roman" panose="02020603050405020304" pitchFamily="18" charset="0"/>
            </a:rPr>
            <a:t>Bước đầu cảm nhận được vẻ đẹp của đối tượng thẩm mĩ. </a:t>
          </a:r>
          <a:endParaRPr lang="en-US" sz="2800" b="1" i="1" dirty="0">
            <a:solidFill>
              <a:schemeClr val="tx1"/>
            </a:solidFill>
            <a:latin typeface="Times New Roman" panose="02020603050405020304" pitchFamily="18" charset="0"/>
            <a:cs typeface="Times New Roman" panose="02020603050405020304" pitchFamily="18" charset="0"/>
          </a:endParaRPr>
        </a:p>
      </dgm:t>
    </dgm:pt>
    <dgm:pt modelId="{2E247F28-B064-427B-9F8D-5B86BDD0FF29}" type="parTrans" cxnId="{4D6F91AD-FC14-443C-A53C-6E4E0FCC9E67}">
      <dgm:prSet/>
      <dgm:spPr/>
      <dgm:t>
        <a:bodyPr/>
        <a:lstStyle/>
        <a:p>
          <a:endParaRPr lang="en-US"/>
        </a:p>
      </dgm:t>
    </dgm:pt>
    <dgm:pt modelId="{B3205588-AABD-471D-851E-948301735386}" type="sibTrans" cxnId="{4D6F91AD-FC14-443C-A53C-6E4E0FCC9E67}">
      <dgm:prSet/>
      <dgm:spPr/>
      <dgm:t>
        <a:bodyPr/>
        <a:lstStyle/>
        <a:p>
          <a:endParaRPr lang="en-US"/>
        </a:p>
      </dgm:t>
    </dgm:pt>
    <dgm:pt modelId="{91755653-3BC4-452C-A5E4-1F41BABDD8F8}">
      <dgm:prSet custT="1"/>
      <dgm:spPr/>
      <dgm:t>
        <a:bodyPr/>
        <a:lstStyle/>
        <a:p>
          <a:pPr algn="just"/>
          <a:r>
            <a:rPr lang="vi-VN" sz="2800" b="1" i="1" dirty="0">
              <a:solidFill>
                <a:schemeClr val="tx1"/>
              </a:solidFill>
              <a:latin typeface="Times New Roman" panose="02020603050405020304" pitchFamily="18" charset="0"/>
              <a:cs typeface="Times New Roman" panose="02020603050405020304" pitchFamily="18" charset="0"/>
            </a:rPr>
            <a:t>Nhận biết được chủ đề của sản phẩm, tác phẩm mĩ thuật. </a:t>
          </a:r>
          <a:endParaRPr lang="en-US" sz="2800" b="1" i="1" dirty="0">
            <a:solidFill>
              <a:schemeClr val="tx1"/>
            </a:solidFill>
            <a:latin typeface="Times New Roman" panose="02020603050405020304" pitchFamily="18" charset="0"/>
            <a:cs typeface="Times New Roman" panose="02020603050405020304" pitchFamily="18" charset="0"/>
          </a:endParaRPr>
        </a:p>
      </dgm:t>
    </dgm:pt>
    <dgm:pt modelId="{9643CB6F-1D4F-4E78-9728-F9E514DD215A}" type="parTrans" cxnId="{A16E51FA-7C4A-47F8-8357-666C60BF8D6E}">
      <dgm:prSet/>
      <dgm:spPr/>
      <dgm:t>
        <a:bodyPr/>
        <a:lstStyle/>
        <a:p>
          <a:endParaRPr lang="en-US"/>
        </a:p>
      </dgm:t>
    </dgm:pt>
    <dgm:pt modelId="{7B23B242-710E-4F37-A15F-54D0124BABCB}" type="sibTrans" cxnId="{A16E51FA-7C4A-47F8-8357-666C60BF8D6E}">
      <dgm:prSet/>
      <dgm:spPr/>
      <dgm:t>
        <a:bodyPr/>
        <a:lstStyle/>
        <a:p>
          <a:endParaRPr lang="en-US"/>
        </a:p>
      </dgm:t>
    </dgm:pt>
    <dgm:pt modelId="{9EF6EBFA-EF21-4D1C-8CF7-6ABDDCA12CC2}">
      <dgm:prSet phldrT="[Text]" custT="1"/>
      <dgm:spPr/>
      <dgm:t>
        <a:bodyPr/>
        <a:lstStyle/>
        <a:p>
          <a:pPr algn="just"/>
          <a:r>
            <a:rPr lang="vi-VN" sz="2800" b="1" i="1" kern="1200" dirty="0">
              <a:solidFill>
                <a:schemeClr val="tx1"/>
              </a:solidFill>
              <a:latin typeface="Times New Roman" panose="02020603050405020304" pitchFamily="18" charset="0"/>
              <a:ea typeface="+mn-ea"/>
              <a:cs typeface="Times New Roman" panose="02020603050405020304" pitchFamily="18" charset="0"/>
            </a:rPr>
            <a:t>Biết liên tưởng vẻ đẹp của đối tượng thẩm mĩ với thực hành sáng tạo. </a:t>
          </a:r>
          <a:endParaRPr lang="en-US" sz="2800" b="1" i="1" kern="1200" dirty="0">
            <a:solidFill>
              <a:schemeClr val="tx1"/>
            </a:solidFill>
            <a:latin typeface="Times New Roman" panose="02020603050405020304" pitchFamily="18" charset="0"/>
            <a:ea typeface="+mn-ea"/>
            <a:cs typeface="Times New Roman" panose="02020603050405020304" pitchFamily="18" charset="0"/>
          </a:endParaRPr>
        </a:p>
      </dgm:t>
    </dgm:pt>
    <dgm:pt modelId="{F884F001-0681-4A98-B6DF-B278DC5D971F}" type="parTrans" cxnId="{F291BE16-9C3B-42D5-BC90-2CE93DFD2A7E}">
      <dgm:prSet/>
      <dgm:spPr/>
      <dgm:t>
        <a:bodyPr/>
        <a:lstStyle/>
        <a:p>
          <a:endParaRPr lang="en-US"/>
        </a:p>
      </dgm:t>
    </dgm:pt>
    <dgm:pt modelId="{2323E676-1D66-4938-9478-EC2C8B44A122}" type="sibTrans" cxnId="{F291BE16-9C3B-42D5-BC90-2CE93DFD2A7E}">
      <dgm:prSet/>
      <dgm:spPr/>
      <dgm:t>
        <a:bodyPr/>
        <a:lstStyle/>
        <a:p>
          <a:endParaRPr lang="en-US"/>
        </a:p>
      </dgm:t>
    </dgm:pt>
    <dgm:pt modelId="{40E6F9FB-4E1B-40D9-82B7-6EA54F10B0BA}" type="pres">
      <dgm:prSet presAssocID="{CCAED74F-55DD-472A-A552-9689A4CC7568}" presName="Name0" presStyleCnt="0">
        <dgm:presLayoutVars>
          <dgm:chPref val="1"/>
          <dgm:dir/>
          <dgm:animOne val="branch"/>
          <dgm:animLvl val="lvl"/>
          <dgm:resizeHandles val="exact"/>
        </dgm:presLayoutVars>
      </dgm:prSet>
      <dgm:spPr/>
    </dgm:pt>
    <dgm:pt modelId="{D2130DE6-3D8A-4697-8A60-C846BE8D4E03}" type="pres">
      <dgm:prSet presAssocID="{9C7F0CBF-DCA2-470B-91BD-2A345DD5FA67}" presName="root1" presStyleCnt="0"/>
      <dgm:spPr/>
    </dgm:pt>
    <dgm:pt modelId="{CDC0D7D4-38BC-4515-9AF5-494EDDE01E46}" type="pres">
      <dgm:prSet presAssocID="{9C7F0CBF-DCA2-470B-91BD-2A345DD5FA67}" presName="LevelOneTextNode" presStyleLbl="node0" presStyleIdx="0" presStyleCnt="1" custScaleY="62184">
        <dgm:presLayoutVars>
          <dgm:chPref val="3"/>
        </dgm:presLayoutVars>
      </dgm:prSet>
      <dgm:spPr/>
    </dgm:pt>
    <dgm:pt modelId="{7D60E66B-9281-43F8-B8B5-5DF53542E5D0}" type="pres">
      <dgm:prSet presAssocID="{9C7F0CBF-DCA2-470B-91BD-2A345DD5FA67}" presName="level2hierChild" presStyleCnt="0"/>
      <dgm:spPr/>
    </dgm:pt>
    <dgm:pt modelId="{93AEEF24-A269-48D1-9C54-63B792ADFCC2}" type="pres">
      <dgm:prSet presAssocID="{2E247F28-B064-427B-9F8D-5B86BDD0FF29}" presName="conn2-1" presStyleLbl="parChTrans1D2" presStyleIdx="0" presStyleCnt="4"/>
      <dgm:spPr/>
    </dgm:pt>
    <dgm:pt modelId="{F7B8776F-CD7C-415D-A9AA-0D171BAF67D1}" type="pres">
      <dgm:prSet presAssocID="{2E247F28-B064-427B-9F8D-5B86BDD0FF29}" presName="connTx" presStyleLbl="parChTrans1D2" presStyleIdx="0" presStyleCnt="4"/>
      <dgm:spPr/>
    </dgm:pt>
    <dgm:pt modelId="{4D1F7B3B-0AF4-4372-8B87-A8AD8125C484}" type="pres">
      <dgm:prSet presAssocID="{F93C616A-C89C-48EB-AE75-BE549B023A30}" presName="root2" presStyleCnt="0"/>
      <dgm:spPr/>
    </dgm:pt>
    <dgm:pt modelId="{058AD21D-A292-4C38-9565-5C01F85B25A9}" type="pres">
      <dgm:prSet presAssocID="{F93C616A-C89C-48EB-AE75-BE549B023A30}" presName="LevelTwoTextNode" presStyleLbl="node2" presStyleIdx="0" presStyleCnt="4" custScaleX="233784">
        <dgm:presLayoutVars>
          <dgm:chPref val="3"/>
        </dgm:presLayoutVars>
      </dgm:prSet>
      <dgm:spPr/>
    </dgm:pt>
    <dgm:pt modelId="{9A674734-F677-40AD-A293-C67DA7CC2D2E}" type="pres">
      <dgm:prSet presAssocID="{F93C616A-C89C-48EB-AE75-BE549B023A30}" presName="level3hierChild" presStyleCnt="0"/>
      <dgm:spPr/>
    </dgm:pt>
    <dgm:pt modelId="{4A05FE7C-1741-4C6B-AB77-B257826C06CB}" type="pres">
      <dgm:prSet presAssocID="{9643CB6F-1D4F-4E78-9728-F9E514DD215A}" presName="conn2-1" presStyleLbl="parChTrans1D2" presStyleIdx="1" presStyleCnt="4"/>
      <dgm:spPr/>
    </dgm:pt>
    <dgm:pt modelId="{463F198E-489D-4864-91C3-B26742EB4ED7}" type="pres">
      <dgm:prSet presAssocID="{9643CB6F-1D4F-4E78-9728-F9E514DD215A}" presName="connTx" presStyleLbl="parChTrans1D2" presStyleIdx="1" presStyleCnt="4"/>
      <dgm:spPr/>
    </dgm:pt>
    <dgm:pt modelId="{C0FCC90A-586E-4307-B753-0DFFAFD504BD}" type="pres">
      <dgm:prSet presAssocID="{91755653-3BC4-452C-A5E4-1F41BABDD8F8}" presName="root2" presStyleCnt="0"/>
      <dgm:spPr/>
    </dgm:pt>
    <dgm:pt modelId="{27662021-C170-419B-9F84-6A98190865AC}" type="pres">
      <dgm:prSet presAssocID="{91755653-3BC4-452C-A5E4-1F41BABDD8F8}" presName="LevelTwoTextNode" presStyleLbl="node2" presStyleIdx="1" presStyleCnt="4" custScaleX="233784">
        <dgm:presLayoutVars>
          <dgm:chPref val="3"/>
        </dgm:presLayoutVars>
      </dgm:prSet>
      <dgm:spPr/>
    </dgm:pt>
    <dgm:pt modelId="{810E6788-49FE-4FBA-891F-C0195123DFCB}" type="pres">
      <dgm:prSet presAssocID="{91755653-3BC4-452C-A5E4-1F41BABDD8F8}" presName="level3hierChild" presStyleCnt="0"/>
      <dgm:spPr/>
    </dgm:pt>
    <dgm:pt modelId="{FF7F8245-409D-4965-B9F1-EFACF0D46E0E}" type="pres">
      <dgm:prSet presAssocID="{3809F8CD-91C4-434B-A301-9F1EB2CEDC1F}" presName="conn2-1" presStyleLbl="parChTrans1D2" presStyleIdx="2" presStyleCnt="4"/>
      <dgm:spPr/>
    </dgm:pt>
    <dgm:pt modelId="{DC92D09B-19CC-4257-9D51-5E92EDC06730}" type="pres">
      <dgm:prSet presAssocID="{3809F8CD-91C4-434B-A301-9F1EB2CEDC1F}" presName="connTx" presStyleLbl="parChTrans1D2" presStyleIdx="2" presStyleCnt="4"/>
      <dgm:spPr/>
    </dgm:pt>
    <dgm:pt modelId="{CC97CDAB-AF60-47AE-8F77-77D65CCD3ACC}" type="pres">
      <dgm:prSet presAssocID="{452B6521-C571-4DA0-8AF7-BA5B794B65AE}" presName="root2" presStyleCnt="0"/>
      <dgm:spPr/>
    </dgm:pt>
    <dgm:pt modelId="{06F1E8D9-001A-4ACB-9BF6-C046FC3B7119}" type="pres">
      <dgm:prSet presAssocID="{452B6521-C571-4DA0-8AF7-BA5B794B65AE}" presName="LevelTwoTextNode" presStyleLbl="node2" presStyleIdx="2" presStyleCnt="4" custScaleX="233120">
        <dgm:presLayoutVars>
          <dgm:chPref val="3"/>
        </dgm:presLayoutVars>
      </dgm:prSet>
      <dgm:spPr/>
    </dgm:pt>
    <dgm:pt modelId="{6C9C99BA-57C7-4069-81A1-AF99D8F6301F}" type="pres">
      <dgm:prSet presAssocID="{452B6521-C571-4DA0-8AF7-BA5B794B65AE}" presName="level3hierChild" presStyleCnt="0"/>
      <dgm:spPr/>
    </dgm:pt>
    <dgm:pt modelId="{37F2A7AF-393B-4CDC-96D2-005CC45BB4A4}" type="pres">
      <dgm:prSet presAssocID="{F884F001-0681-4A98-B6DF-B278DC5D971F}" presName="conn2-1" presStyleLbl="parChTrans1D2" presStyleIdx="3" presStyleCnt="4"/>
      <dgm:spPr/>
    </dgm:pt>
    <dgm:pt modelId="{DA604715-618A-4978-8C16-8A56647C1A06}" type="pres">
      <dgm:prSet presAssocID="{F884F001-0681-4A98-B6DF-B278DC5D971F}" presName="connTx" presStyleLbl="parChTrans1D2" presStyleIdx="3" presStyleCnt="4"/>
      <dgm:spPr/>
    </dgm:pt>
    <dgm:pt modelId="{1545B3F2-9B0B-454A-9931-93901C80547B}" type="pres">
      <dgm:prSet presAssocID="{9EF6EBFA-EF21-4D1C-8CF7-6ABDDCA12CC2}" presName="root2" presStyleCnt="0"/>
      <dgm:spPr/>
    </dgm:pt>
    <dgm:pt modelId="{029F76BD-EBE6-4465-8345-B4928D634DF4}" type="pres">
      <dgm:prSet presAssocID="{9EF6EBFA-EF21-4D1C-8CF7-6ABDDCA12CC2}" presName="LevelTwoTextNode" presStyleLbl="node2" presStyleIdx="3" presStyleCnt="4" custScaleX="233783">
        <dgm:presLayoutVars>
          <dgm:chPref val="3"/>
        </dgm:presLayoutVars>
      </dgm:prSet>
      <dgm:spPr/>
    </dgm:pt>
    <dgm:pt modelId="{50BCFCDE-7565-4FB1-93B7-B2738542D9F3}" type="pres">
      <dgm:prSet presAssocID="{9EF6EBFA-EF21-4D1C-8CF7-6ABDDCA12CC2}" presName="level3hierChild" presStyleCnt="0"/>
      <dgm:spPr/>
    </dgm:pt>
  </dgm:ptLst>
  <dgm:cxnLst>
    <dgm:cxn modelId="{95F4E310-76E4-46D5-930E-6D3A5D0CDAC4}" srcId="{9C7F0CBF-DCA2-470B-91BD-2A345DD5FA67}" destId="{452B6521-C571-4DA0-8AF7-BA5B794B65AE}" srcOrd="2" destOrd="0" parTransId="{3809F8CD-91C4-434B-A301-9F1EB2CEDC1F}" sibTransId="{5E09C5D3-F733-4447-B0D6-FE5188EBCB20}"/>
    <dgm:cxn modelId="{F291BE16-9C3B-42D5-BC90-2CE93DFD2A7E}" srcId="{9C7F0CBF-DCA2-470B-91BD-2A345DD5FA67}" destId="{9EF6EBFA-EF21-4D1C-8CF7-6ABDDCA12CC2}" srcOrd="3" destOrd="0" parTransId="{F884F001-0681-4A98-B6DF-B278DC5D971F}" sibTransId="{2323E676-1D66-4938-9478-EC2C8B44A122}"/>
    <dgm:cxn modelId="{85D41720-F0BB-4AFE-B8DF-C046DFE2B330}" type="presOf" srcId="{9643CB6F-1D4F-4E78-9728-F9E514DD215A}" destId="{4A05FE7C-1741-4C6B-AB77-B257826C06CB}" srcOrd="0" destOrd="0" presId="urn:microsoft.com/office/officeart/2008/layout/HorizontalMultiLevelHierarchy"/>
    <dgm:cxn modelId="{0006D13A-E1C8-440D-892C-727BD1F6671E}" srcId="{CCAED74F-55DD-472A-A552-9689A4CC7568}" destId="{9C7F0CBF-DCA2-470B-91BD-2A345DD5FA67}" srcOrd="0" destOrd="0" parTransId="{4078BE14-B973-4F92-B649-D40443028BC8}" sibTransId="{B1AB97A3-1B36-4FBC-8EAF-9F595B4C549E}"/>
    <dgm:cxn modelId="{2736BB5F-5161-41F7-A8C7-EA48591D3A6F}" type="presOf" srcId="{3809F8CD-91C4-434B-A301-9F1EB2CEDC1F}" destId="{FF7F8245-409D-4965-B9F1-EFACF0D46E0E}" srcOrd="0" destOrd="0" presId="urn:microsoft.com/office/officeart/2008/layout/HorizontalMultiLevelHierarchy"/>
    <dgm:cxn modelId="{BCA1E964-88A3-4659-90B4-95AF7599F6D4}" type="presOf" srcId="{2E247F28-B064-427B-9F8D-5B86BDD0FF29}" destId="{F7B8776F-CD7C-415D-A9AA-0D171BAF67D1}" srcOrd="1" destOrd="0" presId="urn:microsoft.com/office/officeart/2008/layout/HorizontalMultiLevelHierarchy"/>
    <dgm:cxn modelId="{11B58E7D-9BBF-4485-BF82-9AA3497416CC}" type="presOf" srcId="{F884F001-0681-4A98-B6DF-B278DC5D971F}" destId="{DA604715-618A-4978-8C16-8A56647C1A06}" srcOrd="1" destOrd="0" presId="urn:microsoft.com/office/officeart/2008/layout/HorizontalMultiLevelHierarchy"/>
    <dgm:cxn modelId="{8E9C1C93-A16A-4E4F-B369-E2D1FB5CE6BC}" type="presOf" srcId="{91755653-3BC4-452C-A5E4-1F41BABDD8F8}" destId="{27662021-C170-419B-9F84-6A98190865AC}" srcOrd="0" destOrd="0" presId="urn:microsoft.com/office/officeart/2008/layout/HorizontalMultiLevelHierarchy"/>
    <dgm:cxn modelId="{FBE2789D-466E-454D-B410-179A6C483F08}" type="presOf" srcId="{9643CB6F-1D4F-4E78-9728-F9E514DD215A}" destId="{463F198E-489D-4864-91C3-B26742EB4ED7}" srcOrd="1" destOrd="0" presId="urn:microsoft.com/office/officeart/2008/layout/HorizontalMultiLevelHierarchy"/>
    <dgm:cxn modelId="{09D295A2-7760-45AD-B2B4-B4F53EB68833}" type="presOf" srcId="{9EF6EBFA-EF21-4D1C-8CF7-6ABDDCA12CC2}" destId="{029F76BD-EBE6-4465-8345-B4928D634DF4}" srcOrd="0" destOrd="0" presId="urn:microsoft.com/office/officeart/2008/layout/HorizontalMultiLevelHierarchy"/>
    <dgm:cxn modelId="{C618CFAA-0EC7-4118-8C94-8313D28C3DB7}" type="presOf" srcId="{CCAED74F-55DD-472A-A552-9689A4CC7568}" destId="{40E6F9FB-4E1B-40D9-82B7-6EA54F10B0BA}" srcOrd="0" destOrd="0" presId="urn:microsoft.com/office/officeart/2008/layout/HorizontalMultiLevelHierarchy"/>
    <dgm:cxn modelId="{4D6F91AD-FC14-443C-A53C-6E4E0FCC9E67}" srcId="{9C7F0CBF-DCA2-470B-91BD-2A345DD5FA67}" destId="{F93C616A-C89C-48EB-AE75-BE549B023A30}" srcOrd="0" destOrd="0" parTransId="{2E247F28-B064-427B-9F8D-5B86BDD0FF29}" sibTransId="{B3205588-AABD-471D-851E-948301735386}"/>
    <dgm:cxn modelId="{674776AE-A4DA-4D49-8DA9-DBEA783DFBD2}" type="presOf" srcId="{2E247F28-B064-427B-9F8D-5B86BDD0FF29}" destId="{93AEEF24-A269-48D1-9C54-63B792ADFCC2}" srcOrd="0" destOrd="0" presId="urn:microsoft.com/office/officeart/2008/layout/HorizontalMultiLevelHierarchy"/>
    <dgm:cxn modelId="{A8018FDA-48E6-41FB-9DC2-6C6440B11DE2}" type="presOf" srcId="{3809F8CD-91C4-434B-A301-9F1EB2CEDC1F}" destId="{DC92D09B-19CC-4257-9D51-5E92EDC06730}" srcOrd="1" destOrd="0" presId="urn:microsoft.com/office/officeart/2008/layout/HorizontalMultiLevelHierarchy"/>
    <dgm:cxn modelId="{4E409EDC-DB49-4D5F-BEE0-26DCCAC3F0EF}" type="presOf" srcId="{9C7F0CBF-DCA2-470B-91BD-2A345DD5FA67}" destId="{CDC0D7D4-38BC-4515-9AF5-494EDDE01E46}" srcOrd="0" destOrd="0" presId="urn:microsoft.com/office/officeart/2008/layout/HorizontalMultiLevelHierarchy"/>
    <dgm:cxn modelId="{5BFFA2EF-A987-4219-BA74-C990E6368AC1}" type="presOf" srcId="{F93C616A-C89C-48EB-AE75-BE549B023A30}" destId="{058AD21D-A292-4C38-9565-5C01F85B25A9}" srcOrd="0" destOrd="0" presId="urn:microsoft.com/office/officeart/2008/layout/HorizontalMultiLevelHierarchy"/>
    <dgm:cxn modelId="{6269A8F6-C319-4827-87F8-F17B38CD2FFF}" type="presOf" srcId="{452B6521-C571-4DA0-8AF7-BA5B794B65AE}" destId="{06F1E8D9-001A-4ACB-9BF6-C046FC3B7119}" srcOrd="0" destOrd="0" presId="urn:microsoft.com/office/officeart/2008/layout/HorizontalMultiLevelHierarchy"/>
    <dgm:cxn modelId="{A16E51FA-7C4A-47F8-8357-666C60BF8D6E}" srcId="{9C7F0CBF-DCA2-470B-91BD-2A345DD5FA67}" destId="{91755653-3BC4-452C-A5E4-1F41BABDD8F8}" srcOrd="1" destOrd="0" parTransId="{9643CB6F-1D4F-4E78-9728-F9E514DD215A}" sibTransId="{7B23B242-710E-4F37-A15F-54D0124BABCB}"/>
    <dgm:cxn modelId="{59CD25FB-2971-4F61-A056-60B4A403846C}" type="presOf" srcId="{F884F001-0681-4A98-B6DF-B278DC5D971F}" destId="{37F2A7AF-393B-4CDC-96D2-005CC45BB4A4}" srcOrd="0" destOrd="0" presId="urn:microsoft.com/office/officeart/2008/layout/HorizontalMultiLevelHierarchy"/>
    <dgm:cxn modelId="{649EBBEC-AAC2-4977-9149-79FE0908C28B}" type="presParOf" srcId="{40E6F9FB-4E1B-40D9-82B7-6EA54F10B0BA}" destId="{D2130DE6-3D8A-4697-8A60-C846BE8D4E03}" srcOrd="0" destOrd="0" presId="urn:microsoft.com/office/officeart/2008/layout/HorizontalMultiLevelHierarchy"/>
    <dgm:cxn modelId="{29275AC6-9DDD-49DF-B2EF-01C5A39DC8BF}" type="presParOf" srcId="{D2130DE6-3D8A-4697-8A60-C846BE8D4E03}" destId="{CDC0D7D4-38BC-4515-9AF5-494EDDE01E46}" srcOrd="0" destOrd="0" presId="urn:microsoft.com/office/officeart/2008/layout/HorizontalMultiLevelHierarchy"/>
    <dgm:cxn modelId="{5B2AACC2-12AE-4408-849A-1F7AA695A327}" type="presParOf" srcId="{D2130DE6-3D8A-4697-8A60-C846BE8D4E03}" destId="{7D60E66B-9281-43F8-B8B5-5DF53542E5D0}" srcOrd="1" destOrd="0" presId="urn:microsoft.com/office/officeart/2008/layout/HorizontalMultiLevelHierarchy"/>
    <dgm:cxn modelId="{97E109DF-A647-45B3-A700-F85643CEB1C0}" type="presParOf" srcId="{7D60E66B-9281-43F8-B8B5-5DF53542E5D0}" destId="{93AEEF24-A269-48D1-9C54-63B792ADFCC2}" srcOrd="0" destOrd="0" presId="urn:microsoft.com/office/officeart/2008/layout/HorizontalMultiLevelHierarchy"/>
    <dgm:cxn modelId="{484ECDA0-459B-45E7-8B91-D0E9AE5948A6}" type="presParOf" srcId="{93AEEF24-A269-48D1-9C54-63B792ADFCC2}" destId="{F7B8776F-CD7C-415D-A9AA-0D171BAF67D1}" srcOrd="0" destOrd="0" presId="urn:microsoft.com/office/officeart/2008/layout/HorizontalMultiLevelHierarchy"/>
    <dgm:cxn modelId="{3D4E670D-612A-4E2F-91DC-6F49AAA80831}" type="presParOf" srcId="{7D60E66B-9281-43F8-B8B5-5DF53542E5D0}" destId="{4D1F7B3B-0AF4-4372-8B87-A8AD8125C484}" srcOrd="1" destOrd="0" presId="urn:microsoft.com/office/officeart/2008/layout/HorizontalMultiLevelHierarchy"/>
    <dgm:cxn modelId="{869A61F3-CF6A-4636-8CC4-073974B7F181}" type="presParOf" srcId="{4D1F7B3B-0AF4-4372-8B87-A8AD8125C484}" destId="{058AD21D-A292-4C38-9565-5C01F85B25A9}" srcOrd="0" destOrd="0" presId="urn:microsoft.com/office/officeart/2008/layout/HorizontalMultiLevelHierarchy"/>
    <dgm:cxn modelId="{39EDBC61-FF7F-480A-BD48-FED4F8A8A353}" type="presParOf" srcId="{4D1F7B3B-0AF4-4372-8B87-A8AD8125C484}" destId="{9A674734-F677-40AD-A293-C67DA7CC2D2E}" srcOrd="1" destOrd="0" presId="urn:microsoft.com/office/officeart/2008/layout/HorizontalMultiLevelHierarchy"/>
    <dgm:cxn modelId="{9DEF8284-F963-494A-ABDC-A0554A4B9303}" type="presParOf" srcId="{7D60E66B-9281-43F8-B8B5-5DF53542E5D0}" destId="{4A05FE7C-1741-4C6B-AB77-B257826C06CB}" srcOrd="2" destOrd="0" presId="urn:microsoft.com/office/officeart/2008/layout/HorizontalMultiLevelHierarchy"/>
    <dgm:cxn modelId="{B43CC35D-558F-4E8D-95C5-861C75276897}" type="presParOf" srcId="{4A05FE7C-1741-4C6B-AB77-B257826C06CB}" destId="{463F198E-489D-4864-91C3-B26742EB4ED7}" srcOrd="0" destOrd="0" presId="urn:microsoft.com/office/officeart/2008/layout/HorizontalMultiLevelHierarchy"/>
    <dgm:cxn modelId="{F358473A-3CED-404E-9FA6-0425FDEFB55C}" type="presParOf" srcId="{7D60E66B-9281-43F8-B8B5-5DF53542E5D0}" destId="{C0FCC90A-586E-4307-B753-0DFFAFD504BD}" srcOrd="3" destOrd="0" presId="urn:microsoft.com/office/officeart/2008/layout/HorizontalMultiLevelHierarchy"/>
    <dgm:cxn modelId="{7E3408E1-FD3F-4E95-AE04-B5264B4B7BCE}" type="presParOf" srcId="{C0FCC90A-586E-4307-B753-0DFFAFD504BD}" destId="{27662021-C170-419B-9F84-6A98190865AC}" srcOrd="0" destOrd="0" presId="urn:microsoft.com/office/officeart/2008/layout/HorizontalMultiLevelHierarchy"/>
    <dgm:cxn modelId="{54F1ADA3-DB66-4C8C-BFCD-ACCC3666DAEF}" type="presParOf" srcId="{C0FCC90A-586E-4307-B753-0DFFAFD504BD}" destId="{810E6788-49FE-4FBA-891F-C0195123DFCB}" srcOrd="1" destOrd="0" presId="urn:microsoft.com/office/officeart/2008/layout/HorizontalMultiLevelHierarchy"/>
    <dgm:cxn modelId="{6C464507-1C61-443B-8E21-A9C515C85DDA}" type="presParOf" srcId="{7D60E66B-9281-43F8-B8B5-5DF53542E5D0}" destId="{FF7F8245-409D-4965-B9F1-EFACF0D46E0E}" srcOrd="4" destOrd="0" presId="urn:microsoft.com/office/officeart/2008/layout/HorizontalMultiLevelHierarchy"/>
    <dgm:cxn modelId="{5B09BAC8-E560-491B-8311-8A539EF71691}" type="presParOf" srcId="{FF7F8245-409D-4965-B9F1-EFACF0D46E0E}" destId="{DC92D09B-19CC-4257-9D51-5E92EDC06730}" srcOrd="0" destOrd="0" presId="urn:microsoft.com/office/officeart/2008/layout/HorizontalMultiLevelHierarchy"/>
    <dgm:cxn modelId="{B476A750-A907-4DD7-8484-326C6190B1F0}" type="presParOf" srcId="{7D60E66B-9281-43F8-B8B5-5DF53542E5D0}" destId="{CC97CDAB-AF60-47AE-8F77-77D65CCD3ACC}" srcOrd="5" destOrd="0" presId="urn:microsoft.com/office/officeart/2008/layout/HorizontalMultiLevelHierarchy"/>
    <dgm:cxn modelId="{A7FCCFAA-7D4C-4970-BB87-535173F8FCC4}" type="presParOf" srcId="{CC97CDAB-AF60-47AE-8F77-77D65CCD3ACC}" destId="{06F1E8D9-001A-4ACB-9BF6-C046FC3B7119}" srcOrd="0" destOrd="0" presId="urn:microsoft.com/office/officeart/2008/layout/HorizontalMultiLevelHierarchy"/>
    <dgm:cxn modelId="{CF9AFFE2-C005-4CDD-9B87-E24D680EEF84}" type="presParOf" srcId="{CC97CDAB-AF60-47AE-8F77-77D65CCD3ACC}" destId="{6C9C99BA-57C7-4069-81A1-AF99D8F6301F}" srcOrd="1" destOrd="0" presId="urn:microsoft.com/office/officeart/2008/layout/HorizontalMultiLevelHierarchy"/>
    <dgm:cxn modelId="{EEE0AD12-C275-4F9F-94F7-070C22BB4B2B}" type="presParOf" srcId="{7D60E66B-9281-43F8-B8B5-5DF53542E5D0}" destId="{37F2A7AF-393B-4CDC-96D2-005CC45BB4A4}" srcOrd="6" destOrd="0" presId="urn:microsoft.com/office/officeart/2008/layout/HorizontalMultiLevelHierarchy"/>
    <dgm:cxn modelId="{B6E78C02-054E-4814-B7D4-890EC057BD69}" type="presParOf" srcId="{37F2A7AF-393B-4CDC-96D2-005CC45BB4A4}" destId="{DA604715-618A-4978-8C16-8A56647C1A06}" srcOrd="0" destOrd="0" presId="urn:microsoft.com/office/officeart/2008/layout/HorizontalMultiLevelHierarchy"/>
    <dgm:cxn modelId="{19BDBFD6-741F-473E-B11C-D3C158F6EB7B}" type="presParOf" srcId="{7D60E66B-9281-43F8-B8B5-5DF53542E5D0}" destId="{1545B3F2-9B0B-454A-9931-93901C80547B}" srcOrd="7" destOrd="0" presId="urn:microsoft.com/office/officeart/2008/layout/HorizontalMultiLevelHierarchy"/>
    <dgm:cxn modelId="{35845D0E-F705-451C-BAB9-54913861AA87}" type="presParOf" srcId="{1545B3F2-9B0B-454A-9931-93901C80547B}" destId="{029F76BD-EBE6-4465-8345-B4928D634DF4}" srcOrd="0" destOrd="0" presId="urn:microsoft.com/office/officeart/2008/layout/HorizontalMultiLevelHierarchy"/>
    <dgm:cxn modelId="{B2258094-AF25-4D8B-9F64-A75665F79DAE}" type="presParOf" srcId="{1545B3F2-9B0B-454A-9931-93901C80547B}" destId="{50BCFCDE-7565-4FB1-93B7-B2738542D9F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CAED74F-55DD-472A-A552-9689A4CC7568}" type="doc">
      <dgm:prSet loTypeId="urn:microsoft.com/office/officeart/2008/layout/HorizontalMultiLevelHierarchy" loCatId="hierarchy" qsTypeId="urn:microsoft.com/office/officeart/2005/8/quickstyle/3d1" qsCatId="3D" csTypeId="urn:microsoft.com/office/officeart/2005/8/colors/accent1_5" csCatId="accent1" phldr="1"/>
      <dgm:spPr/>
      <dgm:t>
        <a:bodyPr/>
        <a:lstStyle/>
        <a:p>
          <a:endParaRPr lang="en-US"/>
        </a:p>
      </dgm:t>
    </dgm:pt>
    <dgm:pt modelId="{9C7F0CBF-DCA2-470B-91BD-2A345DD5FA67}">
      <dgm:prSet phldrT="[Text]" custT="1"/>
      <dgm:spPr/>
      <dgm:t>
        <a:bodyPr/>
        <a:lstStyle/>
        <a:p>
          <a:r>
            <a:rPr lang="en-US" sz="2800" b="1" dirty="0" err="1">
              <a:solidFill>
                <a:schemeClr val="tx1"/>
              </a:solidFill>
              <a:latin typeface="Times New Roman" panose="02020603050405020304" pitchFamily="18" charset="0"/>
              <a:cs typeface="Times New Roman" panose="02020603050405020304" pitchFamily="18" charset="0"/>
            </a:rPr>
            <a:t>Sáng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tạo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thẩm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mĩ</a:t>
          </a:r>
          <a:endParaRPr lang="en-US" sz="2800" b="1" dirty="0">
            <a:solidFill>
              <a:schemeClr val="tx1"/>
            </a:solidFill>
            <a:latin typeface="Times New Roman" panose="02020603050405020304" pitchFamily="18" charset="0"/>
            <a:cs typeface="Times New Roman" panose="02020603050405020304" pitchFamily="18" charset="0"/>
          </a:endParaRPr>
        </a:p>
      </dgm:t>
    </dgm:pt>
    <dgm:pt modelId="{4078BE14-B973-4F92-B649-D40443028BC8}" type="parTrans" cxnId="{0006D13A-E1C8-440D-892C-727BD1F6671E}">
      <dgm:prSet/>
      <dgm:spPr/>
      <dgm:t>
        <a:bodyPr/>
        <a:lstStyle/>
        <a:p>
          <a:endParaRPr lang="en-US"/>
        </a:p>
      </dgm:t>
    </dgm:pt>
    <dgm:pt modelId="{B1AB97A3-1B36-4FBC-8EAF-9F595B4C549E}" type="sibTrans" cxnId="{0006D13A-E1C8-440D-892C-727BD1F6671E}">
      <dgm:prSet/>
      <dgm:spPr/>
      <dgm:t>
        <a:bodyPr/>
        <a:lstStyle/>
        <a:p>
          <a:endParaRPr lang="en-US"/>
        </a:p>
      </dgm:t>
    </dgm:pt>
    <dgm:pt modelId="{452B6521-C571-4DA0-8AF7-BA5B794B65AE}">
      <dgm:prSet phldrT="[Text]" custT="1"/>
      <dgm:spPr/>
      <dgm:t>
        <a:bodyPr/>
        <a:lstStyle/>
        <a:p>
          <a:pPr algn="just"/>
          <a:r>
            <a:rPr lang="vi-VN" sz="2800" b="1" i="1" kern="1200">
              <a:solidFill>
                <a:schemeClr val="tx1"/>
              </a:solidFill>
              <a:latin typeface="Times New Roman" panose="02020603050405020304" pitchFamily="18" charset="0"/>
              <a:ea typeface="+mn-ea"/>
              <a:cs typeface="Times New Roman" panose="02020603050405020304" pitchFamily="18" charset="0"/>
            </a:rPr>
            <a:t>Vận dụng được một số yếu tố, nguyên lí tạo hình trong thực hành sáng tạo ở mức độ đơn giản. </a:t>
          </a:r>
          <a:endParaRPr lang="en-US" sz="2800" b="1" i="1" kern="1200" dirty="0">
            <a:solidFill>
              <a:schemeClr val="tx1"/>
            </a:solidFill>
            <a:latin typeface="Times New Roman" panose="02020603050405020304" pitchFamily="18" charset="0"/>
            <a:ea typeface="+mn-ea"/>
            <a:cs typeface="Times New Roman" panose="02020603050405020304" pitchFamily="18" charset="0"/>
          </a:endParaRPr>
        </a:p>
      </dgm:t>
    </dgm:pt>
    <dgm:pt modelId="{3809F8CD-91C4-434B-A301-9F1EB2CEDC1F}" type="parTrans" cxnId="{95F4E310-76E4-46D5-930E-6D3A5D0CDAC4}">
      <dgm:prSet/>
      <dgm:spPr/>
      <dgm:t>
        <a:bodyPr/>
        <a:lstStyle/>
        <a:p>
          <a:endParaRPr lang="en-US"/>
        </a:p>
      </dgm:t>
    </dgm:pt>
    <dgm:pt modelId="{5E09C5D3-F733-4447-B0D6-FE5188EBCB20}" type="sibTrans" cxnId="{95F4E310-76E4-46D5-930E-6D3A5D0CDAC4}">
      <dgm:prSet/>
      <dgm:spPr/>
      <dgm:t>
        <a:bodyPr/>
        <a:lstStyle/>
        <a:p>
          <a:endParaRPr lang="en-US"/>
        </a:p>
      </dgm:t>
    </dgm:pt>
    <dgm:pt modelId="{F93C616A-C89C-48EB-AE75-BE549B023A30}">
      <dgm:prSet custT="1"/>
      <dgm:spPr/>
      <dgm:t>
        <a:bodyPr/>
        <a:lstStyle/>
        <a:p>
          <a:pPr algn="just"/>
          <a:r>
            <a:rPr lang="vi-VN" sz="2800" b="1" i="1">
              <a:solidFill>
                <a:schemeClr val="tx1"/>
              </a:solidFill>
              <a:latin typeface="Times New Roman" panose="02020603050405020304" pitchFamily="18" charset="0"/>
              <a:cs typeface="Times New Roman" panose="02020603050405020304" pitchFamily="18" charset="0"/>
            </a:rPr>
            <a:t>Nêu được ý tưởng thể hiện đối tượng thẩm mĩ ở mức độ đơn giản. </a:t>
          </a:r>
          <a:endParaRPr lang="en-US" sz="2800" b="1" i="1" dirty="0">
            <a:solidFill>
              <a:schemeClr val="tx1"/>
            </a:solidFill>
            <a:latin typeface="Times New Roman" panose="02020603050405020304" pitchFamily="18" charset="0"/>
            <a:cs typeface="Times New Roman" panose="02020603050405020304" pitchFamily="18" charset="0"/>
          </a:endParaRPr>
        </a:p>
      </dgm:t>
    </dgm:pt>
    <dgm:pt modelId="{2E247F28-B064-427B-9F8D-5B86BDD0FF29}" type="parTrans" cxnId="{4D6F91AD-FC14-443C-A53C-6E4E0FCC9E67}">
      <dgm:prSet/>
      <dgm:spPr/>
      <dgm:t>
        <a:bodyPr/>
        <a:lstStyle/>
        <a:p>
          <a:endParaRPr lang="en-US"/>
        </a:p>
      </dgm:t>
    </dgm:pt>
    <dgm:pt modelId="{B3205588-AABD-471D-851E-948301735386}" type="sibTrans" cxnId="{4D6F91AD-FC14-443C-A53C-6E4E0FCC9E67}">
      <dgm:prSet/>
      <dgm:spPr/>
      <dgm:t>
        <a:bodyPr/>
        <a:lstStyle/>
        <a:p>
          <a:endParaRPr lang="en-US"/>
        </a:p>
      </dgm:t>
    </dgm:pt>
    <dgm:pt modelId="{91755653-3BC4-452C-A5E4-1F41BABDD8F8}">
      <dgm:prSet custT="1"/>
      <dgm:spPr/>
      <dgm:t>
        <a:bodyPr/>
        <a:lstStyle/>
        <a:p>
          <a:pPr algn="just"/>
          <a:r>
            <a:rPr lang="vi-VN" sz="2800" b="1" i="1">
              <a:solidFill>
                <a:schemeClr val="tx1"/>
              </a:solidFill>
              <a:latin typeface="Times New Roman" panose="02020603050405020304" pitchFamily="18" charset="0"/>
              <a:cs typeface="Times New Roman" panose="02020603050405020304" pitchFamily="18" charset="0"/>
            </a:rPr>
            <a:t>Vận dụng được một số hình thức thực hành, sáng tạo thể hiện ý tưởng thẩm mĩ.</a:t>
          </a:r>
          <a:endParaRPr lang="en-US" sz="2800" b="1" i="1" dirty="0">
            <a:solidFill>
              <a:schemeClr val="tx1"/>
            </a:solidFill>
            <a:latin typeface="Times New Roman" panose="02020603050405020304" pitchFamily="18" charset="0"/>
            <a:cs typeface="Times New Roman" panose="02020603050405020304" pitchFamily="18" charset="0"/>
          </a:endParaRPr>
        </a:p>
      </dgm:t>
    </dgm:pt>
    <dgm:pt modelId="{9643CB6F-1D4F-4E78-9728-F9E514DD215A}" type="parTrans" cxnId="{A16E51FA-7C4A-47F8-8357-666C60BF8D6E}">
      <dgm:prSet/>
      <dgm:spPr/>
      <dgm:t>
        <a:bodyPr/>
        <a:lstStyle/>
        <a:p>
          <a:endParaRPr lang="en-US"/>
        </a:p>
      </dgm:t>
    </dgm:pt>
    <dgm:pt modelId="{7B23B242-710E-4F37-A15F-54D0124BABCB}" type="sibTrans" cxnId="{A16E51FA-7C4A-47F8-8357-666C60BF8D6E}">
      <dgm:prSet/>
      <dgm:spPr/>
      <dgm:t>
        <a:bodyPr/>
        <a:lstStyle/>
        <a:p>
          <a:endParaRPr lang="en-US"/>
        </a:p>
      </dgm:t>
    </dgm:pt>
    <dgm:pt modelId="{9EF6EBFA-EF21-4D1C-8CF7-6ABDDCA12CC2}">
      <dgm:prSet phldrT="[Text]" custT="1"/>
      <dgm:spPr/>
      <dgm:t>
        <a:bodyPr/>
        <a:lstStyle/>
        <a:p>
          <a:pPr algn="just"/>
          <a:r>
            <a:rPr lang="vi-VN" sz="2800" b="1" i="1" kern="1200" dirty="0">
              <a:solidFill>
                <a:schemeClr val="tx1"/>
              </a:solidFill>
              <a:latin typeface="Times New Roman" panose="02020603050405020304" pitchFamily="18" charset="0"/>
              <a:ea typeface="+mn-ea"/>
              <a:cs typeface="Times New Roman" panose="02020603050405020304" pitchFamily="18" charset="0"/>
            </a:rPr>
            <a:t> Sử dụng được một số công cụ, thiết bị trong thực hành sáng tạo. </a:t>
          </a:r>
          <a:endParaRPr lang="en-US" sz="2800" b="1" i="1" kern="1200" dirty="0">
            <a:solidFill>
              <a:schemeClr val="tx1"/>
            </a:solidFill>
            <a:latin typeface="Times New Roman" panose="02020603050405020304" pitchFamily="18" charset="0"/>
            <a:ea typeface="+mn-ea"/>
            <a:cs typeface="Times New Roman" panose="02020603050405020304" pitchFamily="18" charset="0"/>
          </a:endParaRPr>
        </a:p>
      </dgm:t>
    </dgm:pt>
    <dgm:pt modelId="{F884F001-0681-4A98-B6DF-B278DC5D971F}" type="parTrans" cxnId="{F291BE16-9C3B-42D5-BC90-2CE93DFD2A7E}">
      <dgm:prSet/>
      <dgm:spPr/>
      <dgm:t>
        <a:bodyPr/>
        <a:lstStyle/>
        <a:p>
          <a:endParaRPr lang="en-US"/>
        </a:p>
      </dgm:t>
    </dgm:pt>
    <dgm:pt modelId="{2323E676-1D66-4938-9478-EC2C8B44A122}" type="sibTrans" cxnId="{F291BE16-9C3B-42D5-BC90-2CE93DFD2A7E}">
      <dgm:prSet/>
      <dgm:spPr/>
      <dgm:t>
        <a:bodyPr/>
        <a:lstStyle/>
        <a:p>
          <a:endParaRPr lang="en-US"/>
        </a:p>
      </dgm:t>
    </dgm:pt>
    <dgm:pt modelId="{40E6F9FB-4E1B-40D9-82B7-6EA54F10B0BA}" type="pres">
      <dgm:prSet presAssocID="{CCAED74F-55DD-472A-A552-9689A4CC7568}" presName="Name0" presStyleCnt="0">
        <dgm:presLayoutVars>
          <dgm:chPref val="1"/>
          <dgm:dir/>
          <dgm:animOne val="branch"/>
          <dgm:animLvl val="lvl"/>
          <dgm:resizeHandles val="exact"/>
        </dgm:presLayoutVars>
      </dgm:prSet>
      <dgm:spPr/>
    </dgm:pt>
    <dgm:pt modelId="{D2130DE6-3D8A-4697-8A60-C846BE8D4E03}" type="pres">
      <dgm:prSet presAssocID="{9C7F0CBF-DCA2-470B-91BD-2A345DD5FA67}" presName="root1" presStyleCnt="0"/>
      <dgm:spPr/>
    </dgm:pt>
    <dgm:pt modelId="{CDC0D7D4-38BC-4515-9AF5-494EDDE01E46}" type="pres">
      <dgm:prSet presAssocID="{9C7F0CBF-DCA2-470B-91BD-2A345DD5FA67}" presName="LevelOneTextNode" presStyleLbl="node0" presStyleIdx="0" presStyleCnt="1" custScaleY="62184">
        <dgm:presLayoutVars>
          <dgm:chPref val="3"/>
        </dgm:presLayoutVars>
      </dgm:prSet>
      <dgm:spPr/>
    </dgm:pt>
    <dgm:pt modelId="{7D60E66B-9281-43F8-B8B5-5DF53542E5D0}" type="pres">
      <dgm:prSet presAssocID="{9C7F0CBF-DCA2-470B-91BD-2A345DD5FA67}" presName="level2hierChild" presStyleCnt="0"/>
      <dgm:spPr/>
    </dgm:pt>
    <dgm:pt modelId="{93AEEF24-A269-48D1-9C54-63B792ADFCC2}" type="pres">
      <dgm:prSet presAssocID="{2E247F28-B064-427B-9F8D-5B86BDD0FF29}" presName="conn2-1" presStyleLbl="parChTrans1D2" presStyleIdx="0" presStyleCnt="4"/>
      <dgm:spPr/>
    </dgm:pt>
    <dgm:pt modelId="{F7B8776F-CD7C-415D-A9AA-0D171BAF67D1}" type="pres">
      <dgm:prSet presAssocID="{2E247F28-B064-427B-9F8D-5B86BDD0FF29}" presName="connTx" presStyleLbl="parChTrans1D2" presStyleIdx="0" presStyleCnt="4"/>
      <dgm:spPr/>
    </dgm:pt>
    <dgm:pt modelId="{4D1F7B3B-0AF4-4372-8B87-A8AD8125C484}" type="pres">
      <dgm:prSet presAssocID="{F93C616A-C89C-48EB-AE75-BE549B023A30}" presName="root2" presStyleCnt="0"/>
      <dgm:spPr/>
    </dgm:pt>
    <dgm:pt modelId="{058AD21D-A292-4C38-9565-5C01F85B25A9}" type="pres">
      <dgm:prSet presAssocID="{F93C616A-C89C-48EB-AE75-BE549B023A30}" presName="LevelTwoTextNode" presStyleLbl="node2" presStyleIdx="0" presStyleCnt="4" custScaleX="233784">
        <dgm:presLayoutVars>
          <dgm:chPref val="3"/>
        </dgm:presLayoutVars>
      </dgm:prSet>
      <dgm:spPr/>
    </dgm:pt>
    <dgm:pt modelId="{9A674734-F677-40AD-A293-C67DA7CC2D2E}" type="pres">
      <dgm:prSet presAssocID="{F93C616A-C89C-48EB-AE75-BE549B023A30}" presName="level3hierChild" presStyleCnt="0"/>
      <dgm:spPr/>
    </dgm:pt>
    <dgm:pt modelId="{4A05FE7C-1741-4C6B-AB77-B257826C06CB}" type="pres">
      <dgm:prSet presAssocID="{9643CB6F-1D4F-4E78-9728-F9E514DD215A}" presName="conn2-1" presStyleLbl="parChTrans1D2" presStyleIdx="1" presStyleCnt="4"/>
      <dgm:spPr/>
    </dgm:pt>
    <dgm:pt modelId="{463F198E-489D-4864-91C3-B26742EB4ED7}" type="pres">
      <dgm:prSet presAssocID="{9643CB6F-1D4F-4E78-9728-F9E514DD215A}" presName="connTx" presStyleLbl="parChTrans1D2" presStyleIdx="1" presStyleCnt="4"/>
      <dgm:spPr/>
    </dgm:pt>
    <dgm:pt modelId="{C0FCC90A-586E-4307-B753-0DFFAFD504BD}" type="pres">
      <dgm:prSet presAssocID="{91755653-3BC4-452C-A5E4-1F41BABDD8F8}" presName="root2" presStyleCnt="0"/>
      <dgm:spPr/>
    </dgm:pt>
    <dgm:pt modelId="{27662021-C170-419B-9F84-6A98190865AC}" type="pres">
      <dgm:prSet presAssocID="{91755653-3BC4-452C-A5E4-1F41BABDD8F8}" presName="LevelTwoTextNode" presStyleLbl="node2" presStyleIdx="1" presStyleCnt="4" custScaleX="233784">
        <dgm:presLayoutVars>
          <dgm:chPref val="3"/>
        </dgm:presLayoutVars>
      </dgm:prSet>
      <dgm:spPr/>
    </dgm:pt>
    <dgm:pt modelId="{810E6788-49FE-4FBA-891F-C0195123DFCB}" type="pres">
      <dgm:prSet presAssocID="{91755653-3BC4-452C-A5E4-1F41BABDD8F8}" presName="level3hierChild" presStyleCnt="0"/>
      <dgm:spPr/>
    </dgm:pt>
    <dgm:pt modelId="{FF7F8245-409D-4965-B9F1-EFACF0D46E0E}" type="pres">
      <dgm:prSet presAssocID="{3809F8CD-91C4-434B-A301-9F1EB2CEDC1F}" presName="conn2-1" presStyleLbl="parChTrans1D2" presStyleIdx="2" presStyleCnt="4"/>
      <dgm:spPr/>
    </dgm:pt>
    <dgm:pt modelId="{DC92D09B-19CC-4257-9D51-5E92EDC06730}" type="pres">
      <dgm:prSet presAssocID="{3809F8CD-91C4-434B-A301-9F1EB2CEDC1F}" presName="connTx" presStyleLbl="parChTrans1D2" presStyleIdx="2" presStyleCnt="4"/>
      <dgm:spPr/>
    </dgm:pt>
    <dgm:pt modelId="{CC97CDAB-AF60-47AE-8F77-77D65CCD3ACC}" type="pres">
      <dgm:prSet presAssocID="{452B6521-C571-4DA0-8AF7-BA5B794B65AE}" presName="root2" presStyleCnt="0"/>
      <dgm:spPr/>
    </dgm:pt>
    <dgm:pt modelId="{06F1E8D9-001A-4ACB-9BF6-C046FC3B7119}" type="pres">
      <dgm:prSet presAssocID="{452B6521-C571-4DA0-8AF7-BA5B794B65AE}" presName="LevelTwoTextNode" presStyleLbl="node2" presStyleIdx="2" presStyleCnt="4" custScaleX="233120">
        <dgm:presLayoutVars>
          <dgm:chPref val="3"/>
        </dgm:presLayoutVars>
      </dgm:prSet>
      <dgm:spPr/>
    </dgm:pt>
    <dgm:pt modelId="{6C9C99BA-57C7-4069-81A1-AF99D8F6301F}" type="pres">
      <dgm:prSet presAssocID="{452B6521-C571-4DA0-8AF7-BA5B794B65AE}" presName="level3hierChild" presStyleCnt="0"/>
      <dgm:spPr/>
    </dgm:pt>
    <dgm:pt modelId="{37F2A7AF-393B-4CDC-96D2-005CC45BB4A4}" type="pres">
      <dgm:prSet presAssocID="{F884F001-0681-4A98-B6DF-B278DC5D971F}" presName="conn2-1" presStyleLbl="parChTrans1D2" presStyleIdx="3" presStyleCnt="4"/>
      <dgm:spPr/>
    </dgm:pt>
    <dgm:pt modelId="{DA604715-618A-4978-8C16-8A56647C1A06}" type="pres">
      <dgm:prSet presAssocID="{F884F001-0681-4A98-B6DF-B278DC5D971F}" presName="connTx" presStyleLbl="parChTrans1D2" presStyleIdx="3" presStyleCnt="4"/>
      <dgm:spPr/>
    </dgm:pt>
    <dgm:pt modelId="{1545B3F2-9B0B-454A-9931-93901C80547B}" type="pres">
      <dgm:prSet presAssocID="{9EF6EBFA-EF21-4D1C-8CF7-6ABDDCA12CC2}" presName="root2" presStyleCnt="0"/>
      <dgm:spPr/>
    </dgm:pt>
    <dgm:pt modelId="{029F76BD-EBE6-4465-8345-B4928D634DF4}" type="pres">
      <dgm:prSet presAssocID="{9EF6EBFA-EF21-4D1C-8CF7-6ABDDCA12CC2}" presName="LevelTwoTextNode" presStyleLbl="node2" presStyleIdx="3" presStyleCnt="4" custScaleX="233783">
        <dgm:presLayoutVars>
          <dgm:chPref val="3"/>
        </dgm:presLayoutVars>
      </dgm:prSet>
      <dgm:spPr/>
    </dgm:pt>
    <dgm:pt modelId="{50BCFCDE-7565-4FB1-93B7-B2738542D9F3}" type="pres">
      <dgm:prSet presAssocID="{9EF6EBFA-EF21-4D1C-8CF7-6ABDDCA12CC2}" presName="level3hierChild" presStyleCnt="0"/>
      <dgm:spPr/>
    </dgm:pt>
  </dgm:ptLst>
  <dgm:cxnLst>
    <dgm:cxn modelId="{95F4E310-76E4-46D5-930E-6D3A5D0CDAC4}" srcId="{9C7F0CBF-DCA2-470B-91BD-2A345DD5FA67}" destId="{452B6521-C571-4DA0-8AF7-BA5B794B65AE}" srcOrd="2" destOrd="0" parTransId="{3809F8CD-91C4-434B-A301-9F1EB2CEDC1F}" sibTransId="{5E09C5D3-F733-4447-B0D6-FE5188EBCB20}"/>
    <dgm:cxn modelId="{F291BE16-9C3B-42D5-BC90-2CE93DFD2A7E}" srcId="{9C7F0CBF-DCA2-470B-91BD-2A345DD5FA67}" destId="{9EF6EBFA-EF21-4D1C-8CF7-6ABDDCA12CC2}" srcOrd="3" destOrd="0" parTransId="{F884F001-0681-4A98-B6DF-B278DC5D971F}" sibTransId="{2323E676-1D66-4938-9478-EC2C8B44A122}"/>
    <dgm:cxn modelId="{85D41720-F0BB-4AFE-B8DF-C046DFE2B330}" type="presOf" srcId="{9643CB6F-1D4F-4E78-9728-F9E514DD215A}" destId="{4A05FE7C-1741-4C6B-AB77-B257826C06CB}" srcOrd="0" destOrd="0" presId="urn:microsoft.com/office/officeart/2008/layout/HorizontalMultiLevelHierarchy"/>
    <dgm:cxn modelId="{0006D13A-E1C8-440D-892C-727BD1F6671E}" srcId="{CCAED74F-55DD-472A-A552-9689A4CC7568}" destId="{9C7F0CBF-DCA2-470B-91BD-2A345DD5FA67}" srcOrd="0" destOrd="0" parTransId="{4078BE14-B973-4F92-B649-D40443028BC8}" sibTransId="{B1AB97A3-1B36-4FBC-8EAF-9F595B4C549E}"/>
    <dgm:cxn modelId="{2736BB5F-5161-41F7-A8C7-EA48591D3A6F}" type="presOf" srcId="{3809F8CD-91C4-434B-A301-9F1EB2CEDC1F}" destId="{FF7F8245-409D-4965-B9F1-EFACF0D46E0E}" srcOrd="0" destOrd="0" presId="urn:microsoft.com/office/officeart/2008/layout/HorizontalMultiLevelHierarchy"/>
    <dgm:cxn modelId="{BCA1E964-88A3-4659-90B4-95AF7599F6D4}" type="presOf" srcId="{2E247F28-B064-427B-9F8D-5B86BDD0FF29}" destId="{F7B8776F-CD7C-415D-A9AA-0D171BAF67D1}" srcOrd="1" destOrd="0" presId="urn:microsoft.com/office/officeart/2008/layout/HorizontalMultiLevelHierarchy"/>
    <dgm:cxn modelId="{11B58E7D-9BBF-4485-BF82-9AA3497416CC}" type="presOf" srcId="{F884F001-0681-4A98-B6DF-B278DC5D971F}" destId="{DA604715-618A-4978-8C16-8A56647C1A06}" srcOrd="1" destOrd="0" presId="urn:microsoft.com/office/officeart/2008/layout/HorizontalMultiLevelHierarchy"/>
    <dgm:cxn modelId="{8E9C1C93-A16A-4E4F-B369-E2D1FB5CE6BC}" type="presOf" srcId="{91755653-3BC4-452C-A5E4-1F41BABDD8F8}" destId="{27662021-C170-419B-9F84-6A98190865AC}" srcOrd="0" destOrd="0" presId="urn:microsoft.com/office/officeart/2008/layout/HorizontalMultiLevelHierarchy"/>
    <dgm:cxn modelId="{FBE2789D-466E-454D-B410-179A6C483F08}" type="presOf" srcId="{9643CB6F-1D4F-4E78-9728-F9E514DD215A}" destId="{463F198E-489D-4864-91C3-B26742EB4ED7}" srcOrd="1" destOrd="0" presId="urn:microsoft.com/office/officeart/2008/layout/HorizontalMultiLevelHierarchy"/>
    <dgm:cxn modelId="{09D295A2-7760-45AD-B2B4-B4F53EB68833}" type="presOf" srcId="{9EF6EBFA-EF21-4D1C-8CF7-6ABDDCA12CC2}" destId="{029F76BD-EBE6-4465-8345-B4928D634DF4}" srcOrd="0" destOrd="0" presId="urn:microsoft.com/office/officeart/2008/layout/HorizontalMultiLevelHierarchy"/>
    <dgm:cxn modelId="{C618CFAA-0EC7-4118-8C94-8313D28C3DB7}" type="presOf" srcId="{CCAED74F-55DD-472A-A552-9689A4CC7568}" destId="{40E6F9FB-4E1B-40D9-82B7-6EA54F10B0BA}" srcOrd="0" destOrd="0" presId="urn:microsoft.com/office/officeart/2008/layout/HorizontalMultiLevelHierarchy"/>
    <dgm:cxn modelId="{4D6F91AD-FC14-443C-A53C-6E4E0FCC9E67}" srcId="{9C7F0CBF-DCA2-470B-91BD-2A345DD5FA67}" destId="{F93C616A-C89C-48EB-AE75-BE549B023A30}" srcOrd="0" destOrd="0" parTransId="{2E247F28-B064-427B-9F8D-5B86BDD0FF29}" sibTransId="{B3205588-AABD-471D-851E-948301735386}"/>
    <dgm:cxn modelId="{674776AE-A4DA-4D49-8DA9-DBEA783DFBD2}" type="presOf" srcId="{2E247F28-B064-427B-9F8D-5B86BDD0FF29}" destId="{93AEEF24-A269-48D1-9C54-63B792ADFCC2}" srcOrd="0" destOrd="0" presId="urn:microsoft.com/office/officeart/2008/layout/HorizontalMultiLevelHierarchy"/>
    <dgm:cxn modelId="{A8018FDA-48E6-41FB-9DC2-6C6440B11DE2}" type="presOf" srcId="{3809F8CD-91C4-434B-A301-9F1EB2CEDC1F}" destId="{DC92D09B-19CC-4257-9D51-5E92EDC06730}" srcOrd="1" destOrd="0" presId="urn:microsoft.com/office/officeart/2008/layout/HorizontalMultiLevelHierarchy"/>
    <dgm:cxn modelId="{4E409EDC-DB49-4D5F-BEE0-26DCCAC3F0EF}" type="presOf" srcId="{9C7F0CBF-DCA2-470B-91BD-2A345DD5FA67}" destId="{CDC0D7D4-38BC-4515-9AF5-494EDDE01E46}" srcOrd="0" destOrd="0" presId="urn:microsoft.com/office/officeart/2008/layout/HorizontalMultiLevelHierarchy"/>
    <dgm:cxn modelId="{5BFFA2EF-A987-4219-BA74-C990E6368AC1}" type="presOf" srcId="{F93C616A-C89C-48EB-AE75-BE549B023A30}" destId="{058AD21D-A292-4C38-9565-5C01F85B25A9}" srcOrd="0" destOrd="0" presId="urn:microsoft.com/office/officeart/2008/layout/HorizontalMultiLevelHierarchy"/>
    <dgm:cxn modelId="{6269A8F6-C319-4827-87F8-F17B38CD2FFF}" type="presOf" srcId="{452B6521-C571-4DA0-8AF7-BA5B794B65AE}" destId="{06F1E8D9-001A-4ACB-9BF6-C046FC3B7119}" srcOrd="0" destOrd="0" presId="urn:microsoft.com/office/officeart/2008/layout/HorizontalMultiLevelHierarchy"/>
    <dgm:cxn modelId="{A16E51FA-7C4A-47F8-8357-666C60BF8D6E}" srcId="{9C7F0CBF-DCA2-470B-91BD-2A345DD5FA67}" destId="{91755653-3BC4-452C-A5E4-1F41BABDD8F8}" srcOrd="1" destOrd="0" parTransId="{9643CB6F-1D4F-4E78-9728-F9E514DD215A}" sibTransId="{7B23B242-710E-4F37-A15F-54D0124BABCB}"/>
    <dgm:cxn modelId="{59CD25FB-2971-4F61-A056-60B4A403846C}" type="presOf" srcId="{F884F001-0681-4A98-B6DF-B278DC5D971F}" destId="{37F2A7AF-393B-4CDC-96D2-005CC45BB4A4}" srcOrd="0" destOrd="0" presId="urn:microsoft.com/office/officeart/2008/layout/HorizontalMultiLevelHierarchy"/>
    <dgm:cxn modelId="{649EBBEC-AAC2-4977-9149-79FE0908C28B}" type="presParOf" srcId="{40E6F9FB-4E1B-40D9-82B7-6EA54F10B0BA}" destId="{D2130DE6-3D8A-4697-8A60-C846BE8D4E03}" srcOrd="0" destOrd="0" presId="urn:microsoft.com/office/officeart/2008/layout/HorizontalMultiLevelHierarchy"/>
    <dgm:cxn modelId="{29275AC6-9DDD-49DF-B2EF-01C5A39DC8BF}" type="presParOf" srcId="{D2130DE6-3D8A-4697-8A60-C846BE8D4E03}" destId="{CDC0D7D4-38BC-4515-9AF5-494EDDE01E46}" srcOrd="0" destOrd="0" presId="urn:microsoft.com/office/officeart/2008/layout/HorizontalMultiLevelHierarchy"/>
    <dgm:cxn modelId="{5B2AACC2-12AE-4408-849A-1F7AA695A327}" type="presParOf" srcId="{D2130DE6-3D8A-4697-8A60-C846BE8D4E03}" destId="{7D60E66B-9281-43F8-B8B5-5DF53542E5D0}" srcOrd="1" destOrd="0" presId="urn:microsoft.com/office/officeart/2008/layout/HorizontalMultiLevelHierarchy"/>
    <dgm:cxn modelId="{97E109DF-A647-45B3-A700-F85643CEB1C0}" type="presParOf" srcId="{7D60E66B-9281-43F8-B8B5-5DF53542E5D0}" destId="{93AEEF24-A269-48D1-9C54-63B792ADFCC2}" srcOrd="0" destOrd="0" presId="urn:microsoft.com/office/officeart/2008/layout/HorizontalMultiLevelHierarchy"/>
    <dgm:cxn modelId="{484ECDA0-459B-45E7-8B91-D0E9AE5948A6}" type="presParOf" srcId="{93AEEF24-A269-48D1-9C54-63B792ADFCC2}" destId="{F7B8776F-CD7C-415D-A9AA-0D171BAF67D1}" srcOrd="0" destOrd="0" presId="urn:microsoft.com/office/officeart/2008/layout/HorizontalMultiLevelHierarchy"/>
    <dgm:cxn modelId="{3D4E670D-612A-4E2F-91DC-6F49AAA80831}" type="presParOf" srcId="{7D60E66B-9281-43F8-B8B5-5DF53542E5D0}" destId="{4D1F7B3B-0AF4-4372-8B87-A8AD8125C484}" srcOrd="1" destOrd="0" presId="urn:microsoft.com/office/officeart/2008/layout/HorizontalMultiLevelHierarchy"/>
    <dgm:cxn modelId="{869A61F3-CF6A-4636-8CC4-073974B7F181}" type="presParOf" srcId="{4D1F7B3B-0AF4-4372-8B87-A8AD8125C484}" destId="{058AD21D-A292-4C38-9565-5C01F85B25A9}" srcOrd="0" destOrd="0" presId="urn:microsoft.com/office/officeart/2008/layout/HorizontalMultiLevelHierarchy"/>
    <dgm:cxn modelId="{39EDBC61-FF7F-480A-BD48-FED4F8A8A353}" type="presParOf" srcId="{4D1F7B3B-0AF4-4372-8B87-A8AD8125C484}" destId="{9A674734-F677-40AD-A293-C67DA7CC2D2E}" srcOrd="1" destOrd="0" presId="urn:microsoft.com/office/officeart/2008/layout/HorizontalMultiLevelHierarchy"/>
    <dgm:cxn modelId="{9DEF8284-F963-494A-ABDC-A0554A4B9303}" type="presParOf" srcId="{7D60E66B-9281-43F8-B8B5-5DF53542E5D0}" destId="{4A05FE7C-1741-4C6B-AB77-B257826C06CB}" srcOrd="2" destOrd="0" presId="urn:microsoft.com/office/officeart/2008/layout/HorizontalMultiLevelHierarchy"/>
    <dgm:cxn modelId="{B43CC35D-558F-4E8D-95C5-861C75276897}" type="presParOf" srcId="{4A05FE7C-1741-4C6B-AB77-B257826C06CB}" destId="{463F198E-489D-4864-91C3-B26742EB4ED7}" srcOrd="0" destOrd="0" presId="urn:microsoft.com/office/officeart/2008/layout/HorizontalMultiLevelHierarchy"/>
    <dgm:cxn modelId="{F358473A-3CED-404E-9FA6-0425FDEFB55C}" type="presParOf" srcId="{7D60E66B-9281-43F8-B8B5-5DF53542E5D0}" destId="{C0FCC90A-586E-4307-B753-0DFFAFD504BD}" srcOrd="3" destOrd="0" presId="urn:microsoft.com/office/officeart/2008/layout/HorizontalMultiLevelHierarchy"/>
    <dgm:cxn modelId="{7E3408E1-FD3F-4E95-AE04-B5264B4B7BCE}" type="presParOf" srcId="{C0FCC90A-586E-4307-B753-0DFFAFD504BD}" destId="{27662021-C170-419B-9F84-6A98190865AC}" srcOrd="0" destOrd="0" presId="urn:microsoft.com/office/officeart/2008/layout/HorizontalMultiLevelHierarchy"/>
    <dgm:cxn modelId="{54F1ADA3-DB66-4C8C-BFCD-ACCC3666DAEF}" type="presParOf" srcId="{C0FCC90A-586E-4307-B753-0DFFAFD504BD}" destId="{810E6788-49FE-4FBA-891F-C0195123DFCB}" srcOrd="1" destOrd="0" presId="urn:microsoft.com/office/officeart/2008/layout/HorizontalMultiLevelHierarchy"/>
    <dgm:cxn modelId="{6C464507-1C61-443B-8E21-A9C515C85DDA}" type="presParOf" srcId="{7D60E66B-9281-43F8-B8B5-5DF53542E5D0}" destId="{FF7F8245-409D-4965-B9F1-EFACF0D46E0E}" srcOrd="4" destOrd="0" presId="urn:microsoft.com/office/officeart/2008/layout/HorizontalMultiLevelHierarchy"/>
    <dgm:cxn modelId="{5B09BAC8-E560-491B-8311-8A539EF71691}" type="presParOf" srcId="{FF7F8245-409D-4965-B9F1-EFACF0D46E0E}" destId="{DC92D09B-19CC-4257-9D51-5E92EDC06730}" srcOrd="0" destOrd="0" presId="urn:microsoft.com/office/officeart/2008/layout/HorizontalMultiLevelHierarchy"/>
    <dgm:cxn modelId="{B476A750-A907-4DD7-8484-326C6190B1F0}" type="presParOf" srcId="{7D60E66B-9281-43F8-B8B5-5DF53542E5D0}" destId="{CC97CDAB-AF60-47AE-8F77-77D65CCD3ACC}" srcOrd="5" destOrd="0" presId="urn:microsoft.com/office/officeart/2008/layout/HorizontalMultiLevelHierarchy"/>
    <dgm:cxn modelId="{A7FCCFAA-7D4C-4970-BB87-535173F8FCC4}" type="presParOf" srcId="{CC97CDAB-AF60-47AE-8F77-77D65CCD3ACC}" destId="{06F1E8D9-001A-4ACB-9BF6-C046FC3B7119}" srcOrd="0" destOrd="0" presId="urn:microsoft.com/office/officeart/2008/layout/HorizontalMultiLevelHierarchy"/>
    <dgm:cxn modelId="{CF9AFFE2-C005-4CDD-9B87-E24D680EEF84}" type="presParOf" srcId="{CC97CDAB-AF60-47AE-8F77-77D65CCD3ACC}" destId="{6C9C99BA-57C7-4069-81A1-AF99D8F6301F}" srcOrd="1" destOrd="0" presId="urn:microsoft.com/office/officeart/2008/layout/HorizontalMultiLevelHierarchy"/>
    <dgm:cxn modelId="{EEE0AD12-C275-4F9F-94F7-070C22BB4B2B}" type="presParOf" srcId="{7D60E66B-9281-43F8-B8B5-5DF53542E5D0}" destId="{37F2A7AF-393B-4CDC-96D2-005CC45BB4A4}" srcOrd="6" destOrd="0" presId="urn:microsoft.com/office/officeart/2008/layout/HorizontalMultiLevelHierarchy"/>
    <dgm:cxn modelId="{B6E78C02-054E-4814-B7D4-890EC057BD69}" type="presParOf" srcId="{37F2A7AF-393B-4CDC-96D2-005CC45BB4A4}" destId="{DA604715-618A-4978-8C16-8A56647C1A06}" srcOrd="0" destOrd="0" presId="urn:microsoft.com/office/officeart/2008/layout/HorizontalMultiLevelHierarchy"/>
    <dgm:cxn modelId="{19BDBFD6-741F-473E-B11C-D3C158F6EB7B}" type="presParOf" srcId="{7D60E66B-9281-43F8-B8B5-5DF53542E5D0}" destId="{1545B3F2-9B0B-454A-9931-93901C80547B}" srcOrd="7" destOrd="0" presId="urn:microsoft.com/office/officeart/2008/layout/HorizontalMultiLevelHierarchy"/>
    <dgm:cxn modelId="{35845D0E-F705-451C-BAB9-54913861AA87}" type="presParOf" srcId="{1545B3F2-9B0B-454A-9931-93901C80547B}" destId="{029F76BD-EBE6-4465-8345-B4928D634DF4}" srcOrd="0" destOrd="0" presId="urn:microsoft.com/office/officeart/2008/layout/HorizontalMultiLevelHierarchy"/>
    <dgm:cxn modelId="{B2258094-AF25-4D8B-9F64-A75665F79DAE}" type="presParOf" srcId="{1545B3F2-9B0B-454A-9931-93901C80547B}" destId="{50BCFCDE-7565-4FB1-93B7-B2738542D9F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CAED74F-55DD-472A-A552-9689A4CC7568}" type="doc">
      <dgm:prSet loTypeId="urn:microsoft.com/office/officeart/2008/layout/HorizontalMultiLevelHierarchy" loCatId="hierarchy" qsTypeId="urn:microsoft.com/office/officeart/2005/8/quickstyle/3d1" qsCatId="3D" csTypeId="urn:microsoft.com/office/officeart/2005/8/colors/accent1_5" csCatId="accent1" phldr="1"/>
      <dgm:spPr/>
      <dgm:t>
        <a:bodyPr/>
        <a:lstStyle/>
        <a:p>
          <a:endParaRPr lang="en-US"/>
        </a:p>
      </dgm:t>
    </dgm:pt>
    <dgm:pt modelId="{9C7F0CBF-DCA2-470B-91BD-2A345DD5FA67}">
      <dgm:prSet phldrT="[Text]" custT="1"/>
      <dgm:spPr/>
      <dgm:t>
        <a:bodyPr/>
        <a:lstStyle/>
        <a:p>
          <a:r>
            <a:rPr lang="en-US" sz="2800" b="1" dirty="0" err="1">
              <a:solidFill>
                <a:schemeClr val="tx1"/>
              </a:solidFill>
              <a:latin typeface="Times New Roman" panose="02020603050405020304" pitchFamily="18" charset="0"/>
              <a:cs typeface="Times New Roman" panose="02020603050405020304" pitchFamily="18" charset="0"/>
            </a:rPr>
            <a:t>Ứng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dụng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thẩm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mĩ</a:t>
          </a:r>
          <a:endParaRPr lang="en-US" sz="2800" b="1" dirty="0">
            <a:solidFill>
              <a:schemeClr val="tx1"/>
            </a:solidFill>
            <a:latin typeface="Times New Roman" panose="02020603050405020304" pitchFamily="18" charset="0"/>
            <a:cs typeface="Times New Roman" panose="02020603050405020304" pitchFamily="18" charset="0"/>
          </a:endParaRPr>
        </a:p>
      </dgm:t>
    </dgm:pt>
    <dgm:pt modelId="{4078BE14-B973-4F92-B649-D40443028BC8}" type="parTrans" cxnId="{0006D13A-E1C8-440D-892C-727BD1F6671E}">
      <dgm:prSet/>
      <dgm:spPr/>
      <dgm:t>
        <a:bodyPr/>
        <a:lstStyle/>
        <a:p>
          <a:endParaRPr lang="en-US"/>
        </a:p>
      </dgm:t>
    </dgm:pt>
    <dgm:pt modelId="{B1AB97A3-1B36-4FBC-8EAF-9F595B4C549E}" type="sibTrans" cxnId="{0006D13A-E1C8-440D-892C-727BD1F6671E}">
      <dgm:prSet/>
      <dgm:spPr/>
      <dgm:t>
        <a:bodyPr/>
        <a:lstStyle/>
        <a:p>
          <a:endParaRPr lang="en-US"/>
        </a:p>
      </dgm:t>
    </dgm:pt>
    <dgm:pt modelId="{452B6521-C571-4DA0-8AF7-BA5B794B65AE}">
      <dgm:prSet phldrT="[Text]" custT="1"/>
      <dgm:spPr/>
      <dgm:t>
        <a:bodyPr/>
        <a:lstStyle/>
        <a:p>
          <a:pPr algn="just"/>
          <a:r>
            <a:rPr lang="en-US" sz="2800" b="1" i="1" kern="1200" dirty="0" err="1">
              <a:solidFill>
                <a:schemeClr val="tx1"/>
              </a:solidFill>
              <a:latin typeface="Times New Roman" panose="02020603050405020304" pitchFamily="18" charset="0"/>
              <a:ea typeface="+mn-ea"/>
              <a:cs typeface="Times New Roman" panose="02020603050405020304" pitchFamily="18" charset="0"/>
            </a:rPr>
            <a:t>Biết</a:t>
          </a:r>
          <a:r>
            <a:rPr lang="en-US" sz="2800" b="1" i="1" kern="1200" dirty="0">
              <a:solidFill>
                <a:schemeClr val="tx1"/>
              </a:solidFill>
              <a:latin typeface="Times New Roman" panose="02020603050405020304" pitchFamily="18" charset="0"/>
              <a:ea typeface="+mn-ea"/>
              <a:cs typeface="Times New Roman" panose="02020603050405020304" pitchFamily="18" charset="0"/>
            </a:rPr>
            <a:t> </a:t>
          </a:r>
          <a:r>
            <a:rPr lang="en-US" sz="2800" b="1" i="1" kern="1200" dirty="0" err="1">
              <a:solidFill>
                <a:schemeClr val="tx1"/>
              </a:solidFill>
              <a:latin typeface="Times New Roman" panose="02020603050405020304" pitchFamily="18" charset="0"/>
              <a:ea typeface="+mn-ea"/>
              <a:cs typeface="Times New Roman" panose="02020603050405020304" pitchFamily="18" charset="0"/>
            </a:rPr>
            <a:t>vận</a:t>
          </a:r>
          <a:r>
            <a:rPr lang="en-US" sz="2800" b="1" i="1" kern="1200" dirty="0">
              <a:solidFill>
                <a:schemeClr val="tx1"/>
              </a:solidFill>
              <a:latin typeface="Times New Roman" panose="02020603050405020304" pitchFamily="18" charset="0"/>
              <a:ea typeface="+mn-ea"/>
              <a:cs typeface="Times New Roman" panose="02020603050405020304" pitchFamily="18" charset="0"/>
            </a:rPr>
            <a:t> </a:t>
          </a:r>
          <a:r>
            <a:rPr lang="en-US" sz="2800" b="1" i="1" kern="1200" dirty="0" err="1">
              <a:solidFill>
                <a:schemeClr val="tx1"/>
              </a:solidFill>
              <a:latin typeface="Times New Roman" panose="02020603050405020304" pitchFamily="18" charset="0"/>
              <a:ea typeface="+mn-ea"/>
              <a:cs typeface="Times New Roman" panose="02020603050405020304" pitchFamily="18" charset="0"/>
            </a:rPr>
            <a:t>dụng</a:t>
          </a:r>
          <a:r>
            <a:rPr lang="en-US" sz="2800" b="1" i="1" kern="1200" dirty="0">
              <a:solidFill>
                <a:schemeClr val="tx1"/>
              </a:solidFill>
              <a:latin typeface="Times New Roman" panose="02020603050405020304" pitchFamily="18" charset="0"/>
              <a:ea typeface="+mn-ea"/>
              <a:cs typeface="Times New Roman" panose="02020603050405020304" pitchFamily="18" charset="0"/>
            </a:rPr>
            <a:t> </a:t>
          </a:r>
          <a:r>
            <a:rPr lang="en-US" sz="2800" b="1" i="1" kern="1200" dirty="0" err="1">
              <a:solidFill>
                <a:schemeClr val="tx1"/>
              </a:solidFill>
              <a:latin typeface="Times New Roman" panose="02020603050405020304" pitchFamily="18" charset="0"/>
              <a:ea typeface="+mn-ea"/>
              <a:cs typeface="Times New Roman" panose="02020603050405020304" pitchFamily="18" charset="0"/>
            </a:rPr>
            <a:t>sản</a:t>
          </a:r>
          <a:r>
            <a:rPr lang="en-US" sz="2800" b="1" i="1" kern="1200" dirty="0">
              <a:solidFill>
                <a:schemeClr val="tx1"/>
              </a:solidFill>
              <a:latin typeface="Times New Roman" panose="02020603050405020304" pitchFamily="18" charset="0"/>
              <a:ea typeface="+mn-ea"/>
              <a:cs typeface="Times New Roman" panose="02020603050405020304" pitchFamily="18" charset="0"/>
            </a:rPr>
            <a:t> </a:t>
          </a:r>
          <a:r>
            <a:rPr lang="en-US" sz="2800" b="1" i="1" kern="1200" dirty="0" err="1">
              <a:solidFill>
                <a:schemeClr val="tx1"/>
              </a:solidFill>
              <a:latin typeface="Times New Roman" panose="02020603050405020304" pitchFamily="18" charset="0"/>
              <a:ea typeface="+mn-ea"/>
              <a:cs typeface="Times New Roman" panose="02020603050405020304" pitchFamily="18" charset="0"/>
            </a:rPr>
            <a:t>phẩm</a:t>
          </a:r>
          <a:r>
            <a:rPr lang="en-US" sz="2800" b="1" i="1" kern="1200" dirty="0">
              <a:solidFill>
                <a:schemeClr val="tx1"/>
              </a:solidFill>
              <a:latin typeface="Times New Roman" panose="02020603050405020304" pitchFamily="18" charset="0"/>
              <a:ea typeface="+mn-ea"/>
              <a:cs typeface="Times New Roman" panose="02020603050405020304" pitchFamily="18" charset="0"/>
            </a:rPr>
            <a:t>, </a:t>
          </a:r>
          <a:r>
            <a:rPr lang="en-US" sz="2800" b="1" i="1" kern="1200" dirty="0" err="1">
              <a:solidFill>
                <a:schemeClr val="tx1"/>
              </a:solidFill>
              <a:latin typeface="Times New Roman" panose="02020603050405020304" pitchFamily="18" charset="0"/>
              <a:ea typeface="+mn-ea"/>
              <a:cs typeface="Times New Roman" panose="02020603050405020304" pitchFamily="18" charset="0"/>
            </a:rPr>
            <a:t>tác</a:t>
          </a:r>
          <a:r>
            <a:rPr lang="en-US" sz="2800" b="1" i="1" kern="1200" dirty="0">
              <a:solidFill>
                <a:schemeClr val="tx1"/>
              </a:solidFill>
              <a:latin typeface="Times New Roman" panose="02020603050405020304" pitchFamily="18" charset="0"/>
              <a:ea typeface="+mn-ea"/>
              <a:cs typeface="Times New Roman" panose="02020603050405020304" pitchFamily="18" charset="0"/>
            </a:rPr>
            <a:t> </a:t>
          </a:r>
          <a:r>
            <a:rPr lang="en-US" sz="2800" b="1" i="1" kern="1200" dirty="0" err="1">
              <a:solidFill>
                <a:schemeClr val="tx1"/>
              </a:solidFill>
              <a:latin typeface="Times New Roman" panose="02020603050405020304" pitchFamily="18" charset="0"/>
              <a:ea typeface="+mn-ea"/>
              <a:cs typeface="Times New Roman" panose="02020603050405020304" pitchFamily="18" charset="0"/>
            </a:rPr>
            <a:t>phẩm</a:t>
          </a:r>
          <a:r>
            <a:rPr lang="en-US" sz="2800" b="1" i="1" kern="1200" dirty="0">
              <a:solidFill>
                <a:schemeClr val="tx1"/>
              </a:solidFill>
              <a:latin typeface="Times New Roman" panose="02020603050405020304" pitchFamily="18" charset="0"/>
              <a:ea typeface="+mn-ea"/>
              <a:cs typeface="Times New Roman" panose="02020603050405020304" pitchFamily="18" charset="0"/>
            </a:rPr>
            <a:t> </a:t>
          </a:r>
          <a:r>
            <a:rPr lang="en-US" sz="2800" b="1" i="1" kern="1200" dirty="0" err="1">
              <a:solidFill>
                <a:schemeClr val="tx1"/>
              </a:solidFill>
              <a:latin typeface="Times New Roman" panose="02020603050405020304" pitchFamily="18" charset="0"/>
              <a:ea typeface="+mn-ea"/>
              <a:cs typeface="Times New Roman" panose="02020603050405020304" pitchFamily="18" charset="0"/>
            </a:rPr>
            <a:t>nghệ</a:t>
          </a:r>
          <a:r>
            <a:rPr lang="en-US" sz="2800" b="1" i="1" kern="1200" dirty="0">
              <a:solidFill>
                <a:schemeClr val="tx1"/>
              </a:solidFill>
              <a:latin typeface="Times New Roman" panose="02020603050405020304" pitchFamily="18" charset="0"/>
              <a:ea typeface="+mn-ea"/>
              <a:cs typeface="Times New Roman" panose="02020603050405020304" pitchFamily="18" charset="0"/>
            </a:rPr>
            <a:t> </a:t>
          </a:r>
          <a:r>
            <a:rPr lang="en-US" sz="2800" b="1" i="1" kern="1200" dirty="0" err="1">
              <a:solidFill>
                <a:schemeClr val="tx1"/>
              </a:solidFill>
              <a:latin typeface="Times New Roman" panose="02020603050405020304" pitchFamily="18" charset="0"/>
              <a:ea typeface="+mn-ea"/>
              <a:cs typeface="Times New Roman" panose="02020603050405020304" pitchFamily="18" charset="0"/>
            </a:rPr>
            <a:t>thuật</a:t>
          </a:r>
          <a:r>
            <a:rPr lang="en-US" sz="2800" b="1" i="1" kern="1200" dirty="0">
              <a:solidFill>
                <a:schemeClr val="tx1"/>
              </a:solidFill>
              <a:latin typeface="Times New Roman" panose="02020603050405020304" pitchFamily="18" charset="0"/>
              <a:ea typeface="+mn-ea"/>
              <a:cs typeface="Times New Roman" panose="02020603050405020304" pitchFamily="18" charset="0"/>
            </a:rPr>
            <a:t> </a:t>
          </a:r>
          <a:r>
            <a:rPr lang="en-US" sz="2800" b="1" i="1" kern="1200" dirty="0" err="1">
              <a:solidFill>
                <a:schemeClr val="tx1"/>
              </a:solidFill>
              <a:latin typeface="Times New Roman" panose="02020603050405020304" pitchFamily="18" charset="0"/>
              <a:ea typeface="+mn-ea"/>
              <a:cs typeface="Times New Roman" panose="02020603050405020304" pitchFamily="18" charset="0"/>
            </a:rPr>
            <a:t>phục</a:t>
          </a:r>
          <a:r>
            <a:rPr lang="en-US" sz="2800" b="1" i="1" kern="1200" dirty="0">
              <a:solidFill>
                <a:schemeClr val="tx1"/>
              </a:solidFill>
              <a:latin typeface="Times New Roman" panose="02020603050405020304" pitchFamily="18" charset="0"/>
              <a:ea typeface="+mn-ea"/>
              <a:cs typeface="Times New Roman" panose="02020603050405020304" pitchFamily="18" charset="0"/>
            </a:rPr>
            <a:t> </a:t>
          </a:r>
          <a:r>
            <a:rPr lang="en-US" sz="2800" b="1" i="1" kern="1200" dirty="0" err="1">
              <a:solidFill>
                <a:schemeClr val="tx1"/>
              </a:solidFill>
              <a:latin typeface="Times New Roman" panose="02020603050405020304" pitchFamily="18" charset="0"/>
              <a:ea typeface="+mn-ea"/>
              <a:cs typeface="Times New Roman" panose="02020603050405020304" pitchFamily="18" charset="0"/>
            </a:rPr>
            <a:t>vụ</a:t>
          </a:r>
          <a:r>
            <a:rPr lang="en-US" sz="2800" b="1" i="1" kern="1200" dirty="0">
              <a:solidFill>
                <a:schemeClr val="tx1"/>
              </a:solidFill>
              <a:latin typeface="Times New Roman" panose="02020603050405020304" pitchFamily="18" charset="0"/>
              <a:ea typeface="+mn-ea"/>
              <a:cs typeface="Times New Roman" panose="02020603050405020304" pitchFamily="18" charset="0"/>
            </a:rPr>
            <a:t> </a:t>
          </a:r>
          <a:r>
            <a:rPr lang="en-US" sz="2800" b="1" i="1" kern="1200" dirty="0" err="1">
              <a:solidFill>
                <a:schemeClr val="tx1"/>
              </a:solidFill>
              <a:latin typeface="Times New Roman" panose="02020603050405020304" pitchFamily="18" charset="0"/>
              <a:ea typeface="+mn-ea"/>
              <a:cs typeface="Times New Roman" panose="02020603050405020304" pitchFamily="18" charset="0"/>
            </a:rPr>
            <a:t>cho</a:t>
          </a:r>
          <a:r>
            <a:rPr lang="en-US" sz="2800" b="1" i="1" kern="1200" dirty="0">
              <a:solidFill>
                <a:schemeClr val="tx1"/>
              </a:solidFill>
              <a:latin typeface="Times New Roman" panose="02020603050405020304" pitchFamily="18" charset="0"/>
              <a:ea typeface="+mn-ea"/>
              <a:cs typeface="Times New Roman" panose="02020603050405020304" pitchFamily="18" charset="0"/>
            </a:rPr>
            <a:t> </a:t>
          </a:r>
          <a:r>
            <a:rPr lang="en-US" sz="2800" b="1" i="1" kern="1200" dirty="0" err="1">
              <a:solidFill>
                <a:schemeClr val="tx1"/>
              </a:solidFill>
              <a:latin typeface="Times New Roman" panose="02020603050405020304" pitchFamily="18" charset="0"/>
              <a:ea typeface="+mn-ea"/>
              <a:cs typeface="Times New Roman" panose="02020603050405020304" pitchFamily="18" charset="0"/>
            </a:rPr>
            <a:t>học</a:t>
          </a:r>
          <a:r>
            <a:rPr lang="en-US" sz="2800" b="1" i="1" kern="1200" dirty="0">
              <a:solidFill>
                <a:schemeClr val="tx1"/>
              </a:solidFill>
              <a:latin typeface="Times New Roman" panose="02020603050405020304" pitchFamily="18" charset="0"/>
              <a:ea typeface="+mn-ea"/>
              <a:cs typeface="Times New Roman" panose="02020603050405020304" pitchFamily="18" charset="0"/>
            </a:rPr>
            <a:t> </a:t>
          </a:r>
          <a:r>
            <a:rPr lang="en-US" sz="2800" b="1" i="1" kern="1200" dirty="0" err="1">
              <a:solidFill>
                <a:schemeClr val="tx1"/>
              </a:solidFill>
              <a:latin typeface="Times New Roman" panose="02020603050405020304" pitchFamily="18" charset="0"/>
              <a:ea typeface="+mn-ea"/>
              <a:cs typeface="Times New Roman" panose="02020603050405020304" pitchFamily="18" charset="0"/>
            </a:rPr>
            <a:t>tập</a:t>
          </a:r>
          <a:r>
            <a:rPr lang="en-US" sz="2800" b="1" i="1" kern="1200" dirty="0">
              <a:solidFill>
                <a:schemeClr val="tx1"/>
              </a:solidFill>
              <a:latin typeface="Times New Roman" panose="02020603050405020304" pitchFamily="18" charset="0"/>
              <a:ea typeface="+mn-ea"/>
              <a:cs typeface="Times New Roman" panose="02020603050405020304" pitchFamily="18" charset="0"/>
            </a:rPr>
            <a:t> </a:t>
          </a:r>
          <a:r>
            <a:rPr lang="en-US" sz="2800" b="1" i="1" kern="1200" dirty="0" err="1">
              <a:solidFill>
                <a:schemeClr val="tx1"/>
              </a:solidFill>
              <a:latin typeface="Times New Roman" panose="02020603050405020304" pitchFamily="18" charset="0"/>
              <a:ea typeface="+mn-ea"/>
              <a:cs typeface="Times New Roman" panose="02020603050405020304" pitchFamily="18" charset="0"/>
            </a:rPr>
            <a:t>và</a:t>
          </a:r>
          <a:r>
            <a:rPr lang="en-US" sz="2800" b="1" i="1" kern="1200" dirty="0">
              <a:solidFill>
                <a:schemeClr val="tx1"/>
              </a:solidFill>
              <a:latin typeface="Times New Roman" panose="02020603050405020304" pitchFamily="18" charset="0"/>
              <a:ea typeface="+mn-ea"/>
              <a:cs typeface="Times New Roman" panose="02020603050405020304" pitchFamily="18" charset="0"/>
            </a:rPr>
            <a:t> </a:t>
          </a:r>
          <a:r>
            <a:rPr lang="en-US" sz="2800" b="1" i="1" kern="1200" dirty="0" err="1">
              <a:solidFill>
                <a:schemeClr val="tx1"/>
              </a:solidFill>
              <a:latin typeface="Times New Roman" panose="02020603050405020304" pitchFamily="18" charset="0"/>
              <a:ea typeface="+mn-ea"/>
              <a:cs typeface="Times New Roman" panose="02020603050405020304" pitchFamily="18" charset="0"/>
            </a:rPr>
            <a:t>đời</a:t>
          </a:r>
          <a:r>
            <a:rPr lang="en-US" sz="2800" b="1" i="1" kern="1200" dirty="0">
              <a:solidFill>
                <a:schemeClr val="tx1"/>
              </a:solidFill>
              <a:latin typeface="Times New Roman" panose="02020603050405020304" pitchFamily="18" charset="0"/>
              <a:ea typeface="+mn-ea"/>
              <a:cs typeface="Times New Roman" panose="02020603050405020304" pitchFamily="18" charset="0"/>
            </a:rPr>
            <a:t> </a:t>
          </a:r>
          <a:r>
            <a:rPr lang="en-US" sz="2800" b="1" i="1" kern="1200" dirty="0" err="1">
              <a:solidFill>
                <a:schemeClr val="tx1"/>
              </a:solidFill>
              <a:latin typeface="Times New Roman" panose="02020603050405020304" pitchFamily="18" charset="0"/>
              <a:ea typeface="+mn-ea"/>
              <a:cs typeface="Times New Roman" panose="02020603050405020304" pitchFamily="18" charset="0"/>
            </a:rPr>
            <a:t>sống</a:t>
          </a:r>
          <a:r>
            <a:rPr lang="en-US" sz="2800" b="1" i="1" kern="1200" dirty="0">
              <a:solidFill>
                <a:schemeClr val="tx1"/>
              </a:solidFill>
              <a:latin typeface="Times New Roman" panose="02020603050405020304" pitchFamily="18" charset="0"/>
              <a:ea typeface="+mn-ea"/>
              <a:cs typeface="Times New Roman" panose="02020603050405020304" pitchFamily="18" charset="0"/>
            </a:rPr>
            <a:t>. </a:t>
          </a:r>
        </a:p>
      </dgm:t>
    </dgm:pt>
    <dgm:pt modelId="{3809F8CD-91C4-434B-A301-9F1EB2CEDC1F}" type="parTrans" cxnId="{95F4E310-76E4-46D5-930E-6D3A5D0CDAC4}">
      <dgm:prSet/>
      <dgm:spPr/>
      <dgm:t>
        <a:bodyPr/>
        <a:lstStyle/>
        <a:p>
          <a:endParaRPr lang="en-US"/>
        </a:p>
      </dgm:t>
    </dgm:pt>
    <dgm:pt modelId="{5E09C5D3-F733-4447-B0D6-FE5188EBCB20}" type="sibTrans" cxnId="{95F4E310-76E4-46D5-930E-6D3A5D0CDAC4}">
      <dgm:prSet/>
      <dgm:spPr/>
      <dgm:t>
        <a:bodyPr/>
        <a:lstStyle/>
        <a:p>
          <a:endParaRPr lang="en-US"/>
        </a:p>
      </dgm:t>
    </dgm:pt>
    <dgm:pt modelId="{F93C616A-C89C-48EB-AE75-BE549B023A30}">
      <dgm:prSet custT="1"/>
      <dgm:spPr/>
      <dgm:t>
        <a:bodyPr/>
        <a:lstStyle/>
        <a:p>
          <a:pPr algn="just"/>
          <a:r>
            <a:rPr lang="vi-VN" sz="2800" b="1" i="1">
              <a:solidFill>
                <a:schemeClr val="tx1"/>
              </a:solidFill>
              <a:latin typeface="Times New Roman" panose="02020603050405020304" pitchFamily="18" charset="0"/>
              <a:cs typeface="Times New Roman" panose="02020603050405020304" pitchFamily="18" charset="0"/>
            </a:rPr>
            <a:t>Biết thể hiện tính ứng dụng của sản phẩm trong thực hành, sáng tạo ở mức độ đơn giản. </a:t>
          </a:r>
          <a:endParaRPr lang="en-US" sz="2800" b="1" i="1" dirty="0">
            <a:solidFill>
              <a:schemeClr val="tx1"/>
            </a:solidFill>
            <a:latin typeface="Times New Roman" panose="02020603050405020304" pitchFamily="18" charset="0"/>
            <a:cs typeface="Times New Roman" panose="02020603050405020304" pitchFamily="18" charset="0"/>
          </a:endParaRPr>
        </a:p>
      </dgm:t>
    </dgm:pt>
    <dgm:pt modelId="{2E247F28-B064-427B-9F8D-5B86BDD0FF29}" type="parTrans" cxnId="{4D6F91AD-FC14-443C-A53C-6E4E0FCC9E67}">
      <dgm:prSet/>
      <dgm:spPr/>
      <dgm:t>
        <a:bodyPr/>
        <a:lstStyle/>
        <a:p>
          <a:endParaRPr lang="en-US"/>
        </a:p>
      </dgm:t>
    </dgm:pt>
    <dgm:pt modelId="{B3205588-AABD-471D-851E-948301735386}" type="sibTrans" cxnId="{4D6F91AD-FC14-443C-A53C-6E4E0FCC9E67}">
      <dgm:prSet/>
      <dgm:spPr/>
      <dgm:t>
        <a:bodyPr/>
        <a:lstStyle/>
        <a:p>
          <a:endParaRPr lang="en-US"/>
        </a:p>
      </dgm:t>
    </dgm:pt>
    <dgm:pt modelId="{91755653-3BC4-452C-A5E4-1F41BABDD8F8}">
      <dgm:prSet custT="1"/>
      <dgm:spPr/>
      <dgm:t>
        <a:bodyPr/>
        <a:lstStyle/>
        <a:p>
          <a:pPr algn="just"/>
          <a:r>
            <a:rPr lang="vi-VN" sz="2800" b="1" i="1" dirty="0">
              <a:solidFill>
                <a:schemeClr val="tx1"/>
              </a:solidFill>
              <a:latin typeface="Times New Roman" panose="02020603050405020304" pitchFamily="18" charset="0"/>
              <a:cs typeface="Times New Roman" panose="02020603050405020304" pitchFamily="18" charset="0"/>
            </a:rPr>
            <a:t>Biết trưng bày, giới thiệu sản phẩm mĩ thuật của cá nhân và nhóm học tập. </a:t>
          </a:r>
          <a:endParaRPr lang="en-US" sz="2800" b="1" i="1" dirty="0">
            <a:solidFill>
              <a:schemeClr val="tx1"/>
            </a:solidFill>
            <a:latin typeface="Times New Roman" panose="02020603050405020304" pitchFamily="18" charset="0"/>
            <a:cs typeface="Times New Roman" panose="02020603050405020304" pitchFamily="18" charset="0"/>
          </a:endParaRPr>
        </a:p>
      </dgm:t>
    </dgm:pt>
    <dgm:pt modelId="{9643CB6F-1D4F-4E78-9728-F9E514DD215A}" type="parTrans" cxnId="{A16E51FA-7C4A-47F8-8357-666C60BF8D6E}">
      <dgm:prSet/>
      <dgm:spPr/>
      <dgm:t>
        <a:bodyPr/>
        <a:lstStyle/>
        <a:p>
          <a:endParaRPr lang="en-US"/>
        </a:p>
      </dgm:t>
    </dgm:pt>
    <dgm:pt modelId="{7B23B242-710E-4F37-A15F-54D0124BABCB}" type="sibTrans" cxnId="{A16E51FA-7C4A-47F8-8357-666C60BF8D6E}">
      <dgm:prSet/>
      <dgm:spPr/>
      <dgm:t>
        <a:bodyPr/>
        <a:lstStyle/>
        <a:p>
          <a:endParaRPr lang="en-US"/>
        </a:p>
      </dgm:t>
    </dgm:pt>
    <dgm:pt modelId="{40E6F9FB-4E1B-40D9-82B7-6EA54F10B0BA}" type="pres">
      <dgm:prSet presAssocID="{CCAED74F-55DD-472A-A552-9689A4CC7568}" presName="Name0" presStyleCnt="0">
        <dgm:presLayoutVars>
          <dgm:chPref val="1"/>
          <dgm:dir/>
          <dgm:animOne val="branch"/>
          <dgm:animLvl val="lvl"/>
          <dgm:resizeHandles val="exact"/>
        </dgm:presLayoutVars>
      </dgm:prSet>
      <dgm:spPr/>
    </dgm:pt>
    <dgm:pt modelId="{D2130DE6-3D8A-4697-8A60-C846BE8D4E03}" type="pres">
      <dgm:prSet presAssocID="{9C7F0CBF-DCA2-470B-91BD-2A345DD5FA67}" presName="root1" presStyleCnt="0"/>
      <dgm:spPr/>
    </dgm:pt>
    <dgm:pt modelId="{CDC0D7D4-38BC-4515-9AF5-494EDDE01E46}" type="pres">
      <dgm:prSet presAssocID="{9C7F0CBF-DCA2-470B-91BD-2A345DD5FA67}" presName="LevelOneTextNode" presStyleLbl="node0" presStyleIdx="0" presStyleCnt="1" custScaleY="62184">
        <dgm:presLayoutVars>
          <dgm:chPref val="3"/>
        </dgm:presLayoutVars>
      </dgm:prSet>
      <dgm:spPr/>
    </dgm:pt>
    <dgm:pt modelId="{7D60E66B-9281-43F8-B8B5-5DF53542E5D0}" type="pres">
      <dgm:prSet presAssocID="{9C7F0CBF-DCA2-470B-91BD-2A345DD5FA67}" presName="level2hierChild" presStyleCnt="0"/>
      <dgm:spPr/>
    </dgm:pt>
    <dgm:pt modelId="{93AEEF24-A269-48D1-9C54-63B792ADFCC2}" type="pres">
      <dgm:prSet presAssocID="{2E247F28-B064-427B-9F8D-5B86BDD0FF29}" presName="conn2-1" presStyleLbl="parChTrans1D2" presStyleIdx="0" presStyleCnt="3"/>
      <dgm:spPr/>
    </dgm:pt>
    <dgm:pt modelId="{F7B8776F-CD7C-415D-A9AA-0D171BAF67D1}" type="pres">
      <dgm:prSet presAssocID="{2E247F28-B064-427B-9F8D-5B86BDD0FF29}" presName="connTx" presStyleLbl="parChTrans1D2" presStyleIdx="0" presStyleCnt="3"/>
      <dgm:spPr/>
    </dgm:pt>
    <dgm:pt modelId="{4D1F7B3B-0AF4-4372-8B87-A8AD8125C484}" type="pres">
      <dgm:prSet presAssocID="{F93C616A-C89C-48EB-AE75-BE549B023A30}" presName="root2" presStyleCnt="0"/>
      <dgm:spPr/>
    </dgm:pt>
    <dgm:pt modelId="{058AD21D-A292-4C38-9565-5C01F85B25A9}" type="pres">
      <dgm:prSet presAssocID="{F93C616A-C89C-48EB-AE75-BE549B023A30}" presName="LevelTwoTextNode" presStyleLbl="node2" presStyleIdx="0" presStyleCnt="3" custScaleX="233784">
        <dgm:presLayoutVars>
          <dgm:chPref val="3"/>
        </dgm:presLayoutVars>
      </dgm:prSet>
      <dgm:spPr/>
    </dgm:pt>
    <dgm:pt modelId="{9A674734-F677-40AD-A293-C67DA7CC2D2E}" type="pres">
      <dgm:prSet presAssocID="{F93C616A-C89C-48EB-AE75-BE549B023A30}" presName="level3hierChild" presStyleCnt="0"/>
      <dgm:spPr/>
    </dgm:pt>
    <dgm:pt modelId="{4A05FE7C-1741-4C6B-AB77-B257826C06CB}" type="pres">
      <dgm:prSet presAssocID="{9643CB6F-1D4F-4E78-9728-F9E514DD215A}" presName="conn2-1" presStyleLbl="parChTrans1D2" presStyleIdx="1" presStyleCnt="3"/>
      <dgm:spPr/>
    </dgm:pt>
    <dgm:pt modelId="{463F198E-489D-4864-91C3-B26742EB4ED7}" type="pres">
      <dgm:prSet presAssocID="{9643CB6F-1D4F-4E78-9728-F9E514DD215A}" presName="connTx" presStyleLbl="parChTrans1D2" presStyleIdx="1" presStyleCnt="3"/>
      <dgm:spPr/>
    </dgm:pt>
    <dgm:pt modelId="{C0FCC90A-586E-4307-B753-0DFFAFD504BD}" type="pres">
      <dgm:prSet presAssocID="{91755653-3BC4-452C-A5E4-1F41BABDD8F8}" presName="root2" presStyleCnt="0"/>
      <dgm:spPr/>
    </dgm:pt>
    <dgm:pt modelId="{27662021-C170-419B-9F84-6A98190865AC}" type="pres">
      <dgm:prSet presAssocID="{91755653-3BC4-452C-A5E4-1F41BABDD8F8}" presName="LevelTwoTextNode" presStyleLbl="node2" presStyleIdx="1" presStyleCnt="3" custScaleX="233784">
        <dgm:presLayoutVars>
          <dgm:chPref val="3"/>
        </dgm:presLayoutVars>
      </dgm:prSet>
      <dgm:spPr/>
    </dgm:pt>
    <dgm:pt modelId="{810E6788-49FE-4FBA-891F-C0195123DFCB}" type="pres">
      <dgm:prSet presAssocID="{91755653-3BC4-452C-A5E4-1F41BABDD8F8}" presName="level3hierChild" presStyleCnt="0"/>
      <dgm:spPr/>
    </dgm:pt>
    <dgm:pt modelId="{FF7F8245-409D-4965-B9F1-EFACF0D46E0E}" type="pres">
      <dgm:prSet presAssocID="{3809F8CD-91C4-434B-A301-9F1EB2CEDC1F}" presName="conn2-1" presStyleLbl="parChTrans1D2" presStyleIdx="2" presStyleCnt="3"/>
      <dgm:spPr/>
    </dgm:pt>
    <dgm:pt modelId="{DC92D09B-19CC-4257-9D51-5E92EDC06730}" type="pres">
      <dgm:prSet presAssocID="{3809F8CD-91C4-434B-A301-9F1EB2CEDC1F}" presName="connTx" presStyleLbl="parChTrans1D2" presStyleIdx="2" presStyleCnt="3"/>
      <dgm:spPr/>
    </dgm:pt>
    <dgm:pt modelId="{CC97CDAB-AF60-47AE-8F77-77D65CCD3ACC}" type="pres">
      <dgm:prSet presAssocID="{452B6521-C571-4DA0-8AF7-BA5B794B65AE}" presName="root2" presStyleCnt="0"/>
      <dgm:spPr/>
    </dgm:pt>
    <dgm:pt modelId="{06F1E8D9-001A-4ACB-9BF6-C046FC3B7119}" type="pres">
      <dgm:prSet presAssocID="{452B6521-C571-4DA0-8AF7-BA5B794B65AE}" presName="LevelTwoTextNode" presStyleLbl="node2" presStyleIdx="2" presStyleCnt="3" custScaleX="233120">
        <dgm:presLayoutVars>
          <dgm:chPref val="3"/>
        </dgm:presLayoutVars>
      </dgm:prSet>
      <dgm:spPr/>
    </dgm:pt>
    <dgm:pt modelId="{6C9C99BA-57C7-4069-81A1-AF99D8F6301F}" type="pres">
      <dgm:prSet presAssocID="{452B6521-C571-4DA0-8AF7-BA5B794B65AE}" presName="level3hierChild" presStyleCnt="0"/>
      <dgm:spPr/>
    </dgm:pt>
  </dgm:ptLst>
  <dgm:cxnLst>
    <dgm:cxn modelId="{95F4E310-76E4-46D5-930E-6D3A5D0CDAC4}" srcId="{9C7F0CBF-DCA2-470B-91BD-2A345DD5FA67}" destId="{452B6521-C571-4DA0-8AF7-BA5B794B65AE}" srcOrd="2" destOrd="0" parTransId="{3809F8CD-91C4-434B-A301-9F1EB2CEDC1F}" sibTransId="{5E09C5D3-F733-4447-B0D6-FE5188EBCB20}"/>
    <dgm:cxn modelId="{85D41720-F0BB-4AFE-B8DF-C046DFE2B330}" type="presOf" srcId="{9643CB6F-1D4F-4E78-9728-F9E514DD215A}" destId="{4A05FE7C-1741-4C6B-AB77-B257826C06CB}" srcOrd="0" destOrd="0" presId="urn:microsoft.com/office/officeart/2008/layout/HorizontalMultiLevelHierarchy"/>
    <dgm:cxn modelId="{0006D13A-E1C8-440D-892C-727BD1F6671E}" srcId="{CCAED74F-55DD-472A-A552-9689A4CC7568}" destId="{9C7F0CBF-DCA2-470B-91BD-2A345DD5FA67}" srcOrd="0" destOrd="0" parTransId="{4078BE14-B973-4F92-B649-D40443028BC8}" sibTransId="{B1AB97A3-1B36-4FBC-8EAF-9F595B4C549E}"/>
    <dgm:cxn modelId="{2736BB5F-5161-41F7-A8C7-EA48591D3A6F}" type="presOf" srcId="{3809F8CD-91C4-434B-A301-9F1EB2CEDC1F}" destId="{FF7F8245-409D-4965-B9F1-EFACF0D46E0E}" srcOrd="0" destOrd="0" presId="urn:microsoft.com/office/officeart/2008/layout/HorizontalMultiLevelHierarchy"/>
    <dgm:cxn modelId="{BCA1E964-88A3-4659-90B4-95AF7599F6D4}" type="presOf" srcId="{2E247F28-B064-427B-9F8D-5B86BDD0FF29}" destId="{F7B8776F-CD7C-415D-A9AA-0D171BAF67D1}" srcOrd="1" destOrd="0" presId="urn:microsoft.com/office/officeart/2008/layout/HorizontalMultiLevelHierarchy"/>
    <dgm:cxn modelId="{8E9C1C93-A16A-4E4F-B369-E2D1FB5CE6BC}" type="presOf" srcId="{91755653-3BC4-452C-A5E4-1F41BABDD8F8}" destId="{27662021-C170-419B-9F84-6A98190865AC}" srcOrd="0" destOrd="0" presId="urn:microsoft.com/office/officeart/2008/layout/HorizontalMultiLevelHierarchy"/>
    <dgm:cxn modelId="{FBE2789D-466E-454D-B410-179A6C483F08}" type="presOf" srcId="{9643CB6F-1D4F-4E78-9728-F9E514DD215A}" destId="{463F198E-489D-4864-91C3-B26742EB4ED7}" srcOrd="1" destOrd="0" presId="urn:microsoft.com/office/officeart/2008/layout/HorizontalMultiLevelHierarchy"/>
    <dgm:cxn modelId="{C618CFAA-0EC7-4118-8C94-8313D28C3DB7}" type="presOf" srcId="{CCAED74F-55DD-472A-A552-9689A4CC7568}" destId="{40E6F9FB-4E1B-40D9-82B7-6EA54F10B0BA}" srcOrd="0" destOrd="0" presId="urn:microsoft.com/office/officeart/2008/layout/HorizontalMultiLevelHierarchy"/>
    <dgm:cxn modelId="{4D6F91AD-FC14-443C-A53C-6E4E0FCC9E67}" srcId="{9C7F0CBF-DCA2-470B-91BD-2A345DD5FA67}" destId="{F93C616A-C89C-48EB-AE75-BE549B023A30}" srcOrd="0" destOrd="0" parTransId="{2E247F28-B064-427B-9F8D-5B86BDD0FF29}" sibTransId="{B3205588-AABD-471D-851E-948301735386}"/>
    <dgm:cxn modelId="{674776AE-A4DA-4D49-8DA9-DBEA783DFBD2}" type="presOf" srcId="{2E247F28-B064-427B-9F8D-5B86BDD0FF29}" destId="{93AEEF24-A269-48D1-9C54-63B792ADFCC2}" srcOrd="0" destOrd="0" presId="urn:microsoft.com/office/officeart/2008/layout/HorizontalMultiLevelHierarchy"/>
    <dgm:cxn modelId="{A8018FDA-48E6-41FB-9DC2-6C6440B11DE2}" type="presOf" srcId="{3809F8CD-91C4-434B-A301-9F1EB2CEDC1F}" destId="{DC92D09B-19CC-4257-9D51-5E92EDC06730}" srcOrd="1" destOrd="0" presId="urn:microsoft.com/office/officeart/2008/layout/HorizontalMultiLevelHierarchy"/>
    <dgm:cxn modelId="{4E409EDC-DB49-4D5F-BEE0-26DCCAC3F0EF}" type="presOf" srcId="{9C7F0CBF-DCA2-470B-91BD-2A345DD5FA67}" destId="{CDC0D7D4-38BC-4515-9AF5-494EDDE01E46}" srcOrd="0" destOrd="0" presId="urn:microsoft.com/office/officeart/2008/layout/HorizontalMultiLevelHierarchy"/>
    <dgm:cxn modelId="{5BFFA2EF-A987-4219-BA74-C990E6368AC1}" type="presOf" srcId="{F93C616A-C89C-48EB-AE75-BE549B023A30}" destId="{058AD21D-A292-4C38-9565-5C01F85B25A9}" srcOrd="0" destOrd="0" presId="urn:microsoft.com/office/officeart/2008/layout/HorizontalMultiLevelHierarchy"/>
    <dgm:cxn modelId="{6269A8F6-C319-4827-87F8-F17B38CD2FFF}" type="presOf" srcId="{452B6521-C571-4DA0-8AF7-BA5B794B65AE}" destId="{06F1E8D9-001A-4ACB-9BF6-C046FC3B7119}" srcOrd="0" destOrd="0" presId="urn:microsoft.com/office/officeart/2008/layout/HorizontalMultiLevelHierarchy"/>
    <dgm:cxn modelId="{A16E51FA-7C4A-47F8-8357-666C60BF8D6E}" srcId="{9C7F0CBF-DCA2-470B-91BD-2A345DD5FA67}" destId="{91755653-3BC4-452C-A5E4-1F41BABDD8F8}" srcOrd="1" destOrd="0" parTransId="{9643CB6F-1D4F-4E78-9728-F9E514DD215A}" sibTransId="{7B23B242-710E-4F37-A15F-54D0124BABCB}"/>
    <dgm:cxn modelId="{649EBBEC-AAC2-4977-9149-79FE0908C28B}" type="presParOf" srcId="{40E6F9FB-4E1B-40D9-82B7-6EA54F10B0BA}" destId="{D2130DE6-3D8A-4697-8A60-C846BE8D4E03}" srcOrd="0" destOrd="0" presId="urn:microsoft.com/office/officeart/2008/layout/HorizontalMultiLevelHierarchy"/>
    <dgm:cxn modelId="{29275AC6-9DDD-49DF-B2EF-01C5A39DC8BF}" type="presParOf" srcId="{D2130DE6-3D8A-4697-8A60-C846BE8D4E03}" destId="{CDC0D7D4-38BC-4515-9AF5-494EDDE01E46}" srcOrd="0" destOrd="0" presId="urn:microsoft.com/office/officeart/2008/layout/HorizontalMultiLevelHierarchy"/>
    <dgm:cxn modelId="{5B2AACC2-12AE-4408-849A-1F7AA695A327}" type="presParOf" srcId="{D2130DE6-3D8A-4697-8A60-C846BE8D4E03}" destId="{7D60E66B-9281-43F8-B8B5-5DF53542E5D0}" srcOrd="1" destOrd="0" presId="urn:microsoft.com/office/officeart/2008/layout/HorizontalMultiLevelHierarchy"/>
    <dgm:cxn modelId="{97E109DF-A647-45B3-A700-F85643CEB1C0}" type="presParOf" srcId="{7D60E66B-9281-43F8-B8B5-5DF53542E5D0}" destId="{93AEEF24-A269-48D1-9C54-63B792ADFCC2}" srcOrd="0" destOrd="0" presId="urn:microsoft.com/office/officeart/2008/layout/HorizontalMultiLevelHierarchy"/>
    <dgm:cxn modelId="{484ECDA0-459B-45E7-8B91-D0E9AE5948A6}" type="presParOf" srcId="{93AEEF24-A269-48D1-9C54-63B792ADFCC2}" destId="{F7B8776F-CD7C-415D-A9AA-0D171BAF67D1}" srcOrd="0" destOrd="0" presId="urn:microsoft.com/office/officeart/2008/layout/HorizontalMultiLevelHierarchy"/>
    <dgm:cxn modelId="{3D4E670D-612A-4E2F-91DC-6F49AAA80831}" type="presParOf" srcId="{7D60E66B-9281-43F8-B8B5-5DF53542E5D0}" destId="{4D1F7B3B-0AF4-4372-8B87-A8AD8125C484}" srcOrd="1" destOrd="0" presId="urn:microsoft.com/office/officeart/2008/layout/HorizontalMultiLevelHierarchy"/>
    <dgm:cxn modelId="{869A61F3-CF6A-4636-8CC4-073974B7F181}" type="presParOf" srcId="{4D1F7B3B-0AF4-4372-8B87-A8AD8125C484}" destId="{058AD21D-A292-4C38-9565-5C01F85B25A9}" srcOrd="0" destOrd="0" presId="urn:microsoft.com/office/officeart/2008/layout/HorizontalMultiLevelHierarchy"/>
    <dgm:cxn modelId="{39EDBC61-FF7F-480A-BD48-FED4F8A8A353}" type="presParOf" srcId="{4D1F7B3B-0AF4-4372-8B87-A8AD8125C484}" destId="{9A674734-F677-40AD-A293-C67DA7CC2D2E}" srcOrd="1" destOrd="0" presId="urn:microsoft.com/office/officeart/2008/layout/HorizontalMultiLevelHierarchy"/>
    <dgm:cxn modelId="{9DEF8284-F963-494A-ABDC-A0554A4B9303}" type="presParOf" srcId="{7D60E66B-9281-43F8-B8B5-5DF53542E5D0}" destId="{4A05FE7C-1741-4C6B-AB77-B257826C06CB}" srcOrd="2" destOrd="0" presId="urn:microsoft.com/office/officeart/2008/layout/HorizontalMultiLevelHierarchy"/>
    <dgm:cxn modelId="{B43CC35D-558F-4E8D-95C5-861C75276897}" type="presParOf" srcId="{4A05FE7C-1741-4C6B-AB77-B257826C06CB}" destId="{463F198E-489D-4864-91C3-B26742EB4ED7}" srcOrd="0" destOrd="0" presId="urn:microsoft.com/office/officeart/2008/layout/HorizontalMultiLevelHierarchy"/>
    <dgm:cxn modelId="{F358473A-3CED-404E-9FA6-0425FDEFB55C}" type="presParOf" srcId="{7D60E66B-9281-43F8-B8B5-5DF53542E5D0}" destId="{C0FCC90A-586E-4307-B753-0DFFAFD504BD}" srcOrd="3" destOrd="0" presId="urn:microsoft.com/office/officeart/2008/layout/HorizontalMultiLevelHierarchy"/>
    <dgm:cxn modelId="{7E3408E1-FD3F-4E95-AE04-B5264B4B7BCE}" type="presParOf" srcId="{C0FCC90A-586E-4307-B753-0DFFAFD504BD}" destId="{27662021-C170-419B-9F84-6A98190865AC}" srcOrd="0" destOrd="0" presId="urn:microsoft.com/office/officeart/2008/layout/HorizontalMultiLevelHierarchy"/>
    <dgm:cxn modelId="{54F1ADA3-DB66-4C8C-BFCD-ACCC3666DAEF}" type="presParOf" srcId="{C0FCC90A-586E-4307-B753-0DFFAFD504BD}" destId="{810E6788-49FE-4FBA-891F-C0195123DFCB}" srcOrd="1" destOrd="0" presId="urn:microsoft.com/office/officeart/2008/layout/HorizontalMultiLevelHierarchy"/>
    <dgm:cxn modelId="{6C464507-1C61-443B-8E21-A9C515C85DDA}" type="presParOf" srcId="{7D60E66B-9281-43F8-B8B5-5DF53542E5D0}" destId="{FF7F8245-409D-4965-B9F1-EFACF0D46E0E}" srcOrd="4" destOrd="0" presId="urn:microsoft.com/office/officeart/2008/layout/HorizontalMultiLevelHierarchy"/>
    <dgm:cxn modelId="{5B09BAC8-E560-491B-8311-8A539EF71691}" type="presParOf" srcId="{FF7F8245-409D-4965-B9F1-EFACF0D46E0E}" destId="{DC92D09B-19CC-4257-9D51-5E92EDC06730}" srcOrd="0" destOrd="0" presId="urn:microsoft.com/office/officeart/2008/layout/HorizontalMultiLevelHierarchy"/>
    <dgm:cxn modelId="{B476A750-A907-4DD7-8484-326C6190B1F0}" type="presParOf" srcId="{7D60E66B-9281-43F8-B8B5-5DF53542E5D0}" destId="{CC97CDAB-AF60-47AE-8F77-77D65CCD3ACC}" srcOrd="5" destOrd="0" presId="urn:microsoft.com/office/officeart/2008/layout/HorizontalMultiLevelHierarchy"/>
    <dgm:cxn modelId="{A7FCCFAA-7D4C-4970-BB87-535173F8FCC4}" type="presParOf" srcId="{CC97CDAB-AF60-47AE-8F77-77D65CCD3ACC}" destId="{06F1E8D9-001A-4ACB-9BF6-C046FC3B7119}" srcOrd="0" destOrd="0" presId="urn:microsoft.com/office/officeart/2008/layout/HorizontalMultiLevelHierarchy"/>
    <dgm:cxn modelId="{CF9AFFE2-C005-4CDD-9B87-E24D680EEF84}" type="presParOf" srcId="{CC97CDAB-AF60-47AE-8F77-77D65CCD3ACC}" destId="{6C9C99BA-57C7-4069-81A1-AF99D8F6301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C44EF-54DF-4A12-B9D3-652DAE69B062}">
      <dsp:nvSpPr>
        <dsp:cNvPr id="0" name=""/>
        <dsp:cNvSpPr/>
      </dsp:nvSpPr>
      <dsp:spPr>
        <a:xfrm>
          <a:off x="5073994" y="1561786"/>
          <a:ext cx="327470" cy="1434632"/>
        </a:xfrm>
        <a:custGeom>
          <a:avLst/>
          <a:gdLst/>
          <a:ahLst/>
          <a:cxnLst/>
          <a:rect l="0" t="0" r="0" b="0"/>
          <a:pathLst>
            <a:path>
              <a:moveTo>
                <a:pt x="327470" y="0"/>
              </a:moveTo>
              <a:lnTo>
                <a:pt x="327470" y="1434632"/>
              </a:lnTo>
              <a:lnTo>
                <a:pt x="0" y="1434632"/>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738904E-A8C0-4940-B1E2-AFB1D82ED8E5}">
      <dsp:nvSpPr>
        <dsp:cNvPr id="0" name=""/>
        <dsp:cNvSpPr/>
      </dsp:nvSpPr>
      <dsp:spPr>
        <a:xfrm>
          <a:off x="5401464" y="1561786"/>
          <a:ext cx="3773706" cy="2869264"/>
        </a:xfrm>
        <a:custGeom>
          <a:avLst/>
          <a:gdLst/>
          <a:ahLst/>
          <a:cxnLst/>
          <a:rect l="0" t="0" r="0" b="0"/>
          <a:pathLst>
            <a:path>
              <a:moveTo>
                <a:pt x="0" y="0"/>
              </a:moveTo>
              <a:lnTo>
                <a:pt x="0" y="2541793"/>
              </a:lnTo>
              <a:lnTo>
                <a:pt x="3773706" y="2541793"/>
              </a:lnTo>
              <a:lnTo>
                <a:pt x="3773706" y="2869264"/>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E60ACC7-18D0-4C0F-B02A-F9451FD74420}">
      <dsp:nvSpPr>
        <dsp:cNvPr id="0" name=""/>
        <dsp:cNvSpPr/>
      </dsp:nvSpPr>
      <dsp:spPr>
        <a:xfrm>
          <a:off x="5355744" y="1561786"/>
          <a:ext cx="91440" cy="2869264"/>
        </a:xfrm>
        <a:custGeom>
          <a:avLst/>
          <a:gdLst/>
          <a:ahLst/>
          <a:cxnLst/>
          <a:rect l="0" t="0" r="0" b="0"/>
          <a:pathLst>
            <a:path>
              <a:moveTo>
                <a:pt x="45720" y="0"/>
              </a:moveTo>
              <a:lnTo>
                <a:pt x="45720" y="2869264"/>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67E0C11-2569-4203-8205-09209F89AA17}">
      <dsp:nvSpPr>
        <dsp:cNvPr id="0" name=""/>
        <dsp:cNvSpPr/>
      </dsp:nvSpPr>
      <dsp:spPr>
        <a:xfrm>
          <a:off x="1627758" y="1561786"/>
          <a:ext cx="3773706" cy="2869264"/>
        </a:xfrm>
        <a:custGeom>
          <a:avLst/>
          <a:gdLst/>
          <a:ahLst/>
          <a:cxnLst/>
          <a:rect l="0" t="0" r="0" b="0"/>
          <a:pathLst>
            <a:path>
              <a:moveTo>
                <a:pt x="3773706" y="0"/>
              </a:moveTo>
              <a:lnTo>
                <a:pt x="3773706" y="2541793"/>
              </a:lnTo>
              <a:lnTo>
                <a:pt x="0" y="2541793"/>
              </a:lnTo>
              <a:lnTo>
                <a:pt x="0" y="2869264"/>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7B33FBE-8133-42E6-AB62-06D27D476B08}">
      <dsp:nvSpPr>
        <dsp:cNvPr id="0" name=""/>
        <dsp:cNvSpPr/>
      </dsp:nvSpPr>
      <dsp:spPr>
        <a:xfrm>
          <a:off x="3842081" y="2403"/>
          <a:ext cx="3118765" cy="1559382"/>
        </a:xfrm>
        <a:prstGeom prst="rect">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C00000"/>
              </a:solidFill>
              <a:latin typeface="Times New Roman" panose="02020603050405020304" pitchFamily="18" charset="0"/>
              <a:cs typeface="Times New Roman" panose="02020603050405020304" pitchFamily="18" charset="0"/>
            </a:rPr>
            <a:t>MĨ THUẬT</a:t>
          </a:r>
        </a:p>
      </dsp:txBody>
      <dsp:txXfrm>
        <a:off x="3842081" y="2403"/>
        <a:ext cx="3118765" cy="1559382"/>
      </dsp:txXfrm>
    </dsp:sp>
    <dsp:sp modelId="{AF5974DE-BBDE-4E9E-8E7E-9CA5983A94A3}">
      <dsp:nvSpPr>
        <dsp:cNvPr id="0" name=""/>
        <dsp:cNvSpPr/>
      </dsp:nvSpPr>
      <dsp:spPr>
        <a:xfrm>
          <a:off x="68375" y="4431050"/>
          <a:ext cx="3118765" cy="1559382"/>
        </a:xfrm>
        <a:prstGeom prst="rect">
          <a:avLst/>
        </a:prstGeom>
        <a:solidFill>
          <a:schemeClr val="accent5">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rgbClr val="0070C0"/>
              </a:solidFill>
              <a:latin typeface="Times New Roman" panose="02020603050405020304" pitchFamily="18" charset="0"/>
              <a:cs typeface="Times New Roman" panose="02020603050405020304" pitchFamily="18" charset="0"/>
            </a:rPr>
            <a:t>Hình</a:t>
          </a:r>
          <a:r>
            <a:rPr lang="en-US" sz="2400" b="1" kern="1200" dirty="0">
              <a:solidFill>
                <a:srgbClr val="0070C0"/>
              </a:solidFill>
              <a:latin typeface="Times New Roman" panose="02020603050405020304" pitchFamily="18" charset="0"/>
              <a:cs typeface="Times New Roman" panose="02020603050405020304" pitchFamily="18" charset="0"/>
            </a:rPr>
            <a:t> </a:t>
          </a:r>
          <a:r>
            <a:rPr lang="en-US" sz="2400" b="1" kern="1200" dirty="0" err="1">
              <a:solidFill>
                <a:srgbClr val="0070C0"/>
              </a:solidFill>
              <a:latin typeface="Times New Roman" panose="02020603050405020304" pitchFamily="18" charset="0"/>
              <a:cs typeface="Times New Roman" panose="02020603050405020304" pitchFamily="18" charset="0"/>
            </a:rPr>
            <a:t>thành</a:t>
          </a:r>
          <a:r>
            <a:rPr lang="en-US" sz="2400" b="1" kern="1200" dirty="0">
              <a:solidFill>
                <a:srgbClr val="0070C0"/>
              </a:solidFill>
              <a:latin typeface="Times New Roman" panose="02020603050405020304" pitchFamily="18" charset="0"/>
              <a:cs typeface="Times New Roman" panose="02020603050405020304" pitchFamily="18" charset="0"/>
            </a:rPr>
            <a:t>, </a:t>
          </a:r>
          <a:r>
            <a:rPr lang="en-US" sz="2400" b="1" kern="1200" dirty="0" err="1">
              <a:solidFill>
                <a:srgbClr val="0070C0"/>
              </a:solidFill>
              <a:latin typeface="Times New Roman" panose="02020603050405020304" pitchFamily="18" charset="0"/>
              <a:cs typeface="Times New Roman" panose="02020603050405020304" pitchFamily="18" charset="0"/>
            </a:rPr>
            <a:t>phát</a:t>
          </a:r>
          <a:r>
            <a:rPr lang="en-US" sz="2400" b="1" kern="1200" dirty="0">
              <a:solidFill>
                <a:srgbClr val="0070C0"/>
              </a:solidFill>
              <a:latin typeface="Times New Roman" panose="02020603050405020304" pitchFamily="18" charset="0"/>
              <a:cs typeface="Times New Roman" panose="02020603050405020304" pitchFamily="18" charset="0"/>
            </a:rPr>
            <a:t> </a:t>
          </a:r>
          <a:r>
            <a:rPr lang="en-US" sz="2400" b="1" kern="1200" dirty="0" err="1">
              <a:solidFill>
                <a:srgbClr val="0070C0"/>
              </a:solidFill>
              <a:latin typeface="Times New Roman" panose="02020603050405020304" pitchFamily="18" charset="0"/>
              <a:cs typeface="Times New Roman" panose="02020603050405020304" pitchFamily="18" charset="0"/>
            </a:rPr>
            <a:t>triển</a:t>
          </a:r>
          <a:r>
            <a:rPr lang="en-US" sz="2400" b="1" kern="1200" dirty="0">
              <a:solidFill>
                <a:srgbClr val="0070C0"/>
              </a:solidFill>
              <a:latin typeface="Times New Roman" panose="02020603050405020304" pitchFamily="18" charset="0"/>
              <a:cs typeface="Times New Roman" panose="02020603050405020304" pitchFamily="18" charset="0"/>
            </a:rPr>
            <a:t> NL </a:t>
          </a:r>
          <a:r>
            <a:rPr lang="en-US" sz="2400" b="1" kern="1200" dirty="0" err="1">
              <a:solidFill>
                <a:srgbClr val="0070C0"/>
              </a:solidFill>
              <a:latin typeface="Times New Roman" panose="02020603050405020304" pitchFamily="18" charset="0"/>
              <a:cs typeface="Times New Roman" panose="02020603050405020304" pitchFamily="18" charset="0"/>
            </a:rPr>
            <a:t>mĩ</a:t>
          </a:r>
          <a:r>
            <a:rPr lang="en-US" sz="2400" b="1" kern="1200" dirty="0">
              <a:solidFill>
                <a:srgbClr val="0070C0"/>
              </a:solidFill>
              <a:latin typeface="Times New Roman" panose="02020603050405020304" pitchFamily="18" charset="0"/>
              <a:cs typeface="Times New Roman" panose="02020603050405020304" pitchFamily="18" charset="0"/>
            </a:rPr>
            <a:t> </a:t>
          </a:r>
          <a:r>
            <a:rPr lang="en-US" sz="2400" b="1" kern="1200" dirty="0" err="1">
              <a:solidFill>
                <a:srgbClr val="0070C0"/>
              </a:solidFill>
              <a:latin typeface="Times New Roman" panose="02020603050405020304" pitchFamily="18" charset="0"/>
              <a:cs typeface="Times New Roman" panose="02020603050405020304" pitchFamily="18" charset="0"/>
            </a:rPr>
            <a:t>thuật</a:t>
          </a:r>
          <a:r>
            <a:rPr lang="en-US" sz="2400" b="1" kern="1200" dirty="0">
              <a:solidFill>
                <a:srgbClr val="0070C0"/>
              </a:solidFill>
              <a:latin typeface="Times New Roman" panose="02020603050405020304" pitchFamily="18" charset="0"/>
              <a:cs typeface="Times New Roman" panose="02020603050405020304" pitchFamily="18" charset="0"/>
            </a:rPr>
            <a:t>, </a:t>
          </a:r>
          <a:r>
            <a:rPr lang="en-US" sz="2400" b="1" kern="1200" dirty="0" err="1">
              <a:solidFill>
                <a:srgbClr val="0070C0"/>
              </a:solidFill>
              <a:latin typeface="Times New Roman" panose="02020603050405020304" pitchFamily="18" charset="0"/>
              <a:cs typeface="Times New Roman" panose="02020603050405020304" pitchFamily="18" charset="0"/>
            </a:rPr>
            <a:t>biểu</a:t>
          </a:r>
          <a:r>
            <a:rPr lang="en-US" sz="2400" b="1" kern="1200" dirty="0">
              <a:solidFill>
                <a:srgbClr val="0070C0"/>
              </a:solidFill>
              <a:latin typeface="Times New Roman" panose="02020603050405020304" pitchFamily="18" charset="0"/>
              <a:cs typeface="Times New Roman" panose="02020603050405020304" pitchFamily="18" charset="0"/>
            </a:rPr>
            <a:t> </a:t>
          </a:r>
          <a:r>
            <a:rPr lang="en-US" sz="2400" b="1" kern="1200" dirty="0" err="1">
              <a:solidFill>
                <a:srgbClr val="0070C0"/>
              </a:solidFill>
              <a:latin typeface="Times New Roman" panose="02020603050405020304" pitchFamily="18" charset="0"/>
              <a:cs typeface="Times New Roman" panose="02020603050405020304" pitchFamily="18" charset="0"/>
            </a:rPr>
            <a:t>hiện</a:t>
          </a:r>
          <a:r>
            <a:rPr lang="en-US" sz="2400" b="1" kern="1200" dirty="0">
              <a:solidFill>
                <a:srgbClr val="0070C0"/>
              </a:solidFill>
              <a:latin typeface="Times New Roman" panose="02020603050405020304" pitchFamily="18" charset="0"/>
              <a:cs typeface="Times New Roman" panose="02020603050405020304" pitchFamily="18" charset="0"/>
            </a:rPr>
            <a:t> </a:t>
          </a:r>
          <a:r>
            <a:rPr lang="en-US" sz="2400" b="1" kern="1200" dirty="0" err="1">
              <a:solidFill>
                <a:srgbClr val="0070C0"/>
              </a:solidFill>
              <a:latin typeface="Times New Roman" panose="02020603050405020304" pitchFamily="18" charset="0"/>
              <a:cs typeface="Times New Roman" panose="02020603050405020304" pitchFamily="18" charset="0"/>
            </a:rPr>
            <a:t>của</a:t>
          </a:r>
          <a:r>
            <a:rPr lang="en-US" sz="2400" b="1" kern="1200" dirty="0">
              <a:solidFill>
                <a:srgbClr val="0070C0"/>
              </a:solidFill>
              <a:latin typeface="Times New Roman" panose="02020603050405020304" pitchFamily="18" charset="0"/>
              <a:cs typeface="Times New Roman" panose="02020603050405020304" pitchFamily="18" charset="0"/>
            </a:rPr>
            <a:t> NL </a:t>
          </a:r>
          <a:r>
            <a:rPr lang="en-US" sz="2400" b="1" kern="1200" dirty="0" err="1">
              <a:solidFill>
                <a:srgbClr val="0070C0"/>
              </a:solidFill>
              <a:latin typeface="Times New Roman" panose="02020603050405020304" pitchFamily="18" charset="0"/>
              <a:cs typeface="Times New Roman" panose="02020603050405020304" pitchFamily="18" charset="0"/>
            </a:rPr>
            <a:t>thẩm</a:t>
          </a:r>
          <a:r>
            <a:rPr lang="en-US" sz="2400" b="1" kern="1200" dirty="0">
              <a:solidFill>
                <a:srgbClr val="0070C0"/>
              </a:solidFill>
              <a:latin typeface="Times New Roman" panose="02020603050405020304" pitchFamily="18" charset="0"/>
              <a:cs typeface="Times New Roman" panose="02020603050405020304" pitchFamily="18" charset="0"/>
            </a:rPr>
            <a:t> </a:t>
          </a:r>
          <a:r>
            <a:rPr lang="en-US" sz="2400" b="1" kern="1200" dirty="0" err="1">
              <a:solidFill>
                <a:srgbClr val="0070C0"/>
              </a:solidFill>
              <a:latin typeface="Times New Roman" panose="02020603050405020304" pitchFamily="18" charset="0"/>
              <a:cs typeface="Times New Roman" panose="02020603050405020304" pitchFamily="18" charset="0"/>
            </a:rPr>
            <a:t>mĩ</a:t>
          </a:r>
          <a:endParaRPr lang="en-US" sz="2400" b="1" kern="1200" dirty="0">
            <a:solidFill>
              <a:srgbClr val="0070C0"/>
            </a:solidFill>
            <a:latin typeface="Times New Roman" panose="02020603050405020304" pitchFamily="18" charset="0"/>
            <a:cs typeface="Times New Roman" panose="02020603050405020304" pitchFamily="18" charset="0"/>
          </a:endParaRPr>
        </a:p>
      </dsp:txBody>
      <dsp:txXfrm>
        <a:off x="68375" y="4431050"/>
        <a:ext cx="3118765" cy="1559382"/>
      </dsp:txXfrm>
    </dsp:sp>
    <dsp:sp modelId="{12EE8774-98B5-46CF-B933-16B69BA411E1}">
      <dsp:nvSpPr>
        <dsp:cNvPr id="0" name=""/>
        <dsp:cNvSpPr/>
      </dsp:nvSpPr>
      <dsp:spPr>
        <a:xfrm>
          <a:off x="3842081" y="4431050"/>
          <a:ext cx="3118765" cy="1559382"/>
        </a:xfrm>
        <a:prstGeom prst="rect">
          <a:avLst/>
        </a:prstGeom>
        <a:solidFill>
          <a:schemeClr val="accent5">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rgbClr val="0070C0"/>
              </a:solidFill>
              <a:latin typeface="Times New Roman" panose="02020603050405020304" pitchFamily="18" charset="0"/>
              <a:cs typeface="Times New Roman" panose="02020603050405020304" pitchFamily="18" charset="0"/>
            </a:rPr>
            <a:t>Hình</a:t>
          </a:r>
          <a:r>
            <a:rPr lang="en-US" sz="2400" b="1" kern="1200" dirty="0">
              <a:solidFill>
                <a:srgbClr val="0070C0"/>
              </a:solidFill>
              <a:latin typeface="Times New Roman" panose="02020603050405020304" pitchFamily="18" charset="0"/>
              <a:cs typeface="Times New Roman" panose="02020603050405020304" pitchFamily="18" charset="0"/>
            </a:rPr>
            <a:t> </a:t>
          </a:r>
          <a:r>
            <a:rPr lang="en-US" sz="2400" b="1" kern="1200" dirty="0" err="1">
              <a:solidFill>
                <a:srgbClr val="0070C0"/>
              </a:solidFill>
              <a:latin typeface="Times New Roman" panose="02020603050405020304" pitchFamily="18" charset="0"/>
              <a:cs typeface="Times New Roman" panose="02020603050405020304" pitchFamily="18" charset="0"/>
            </a:rPr>
            <a:t>thành</a:t>
          </a:r>
          <a:r>
            <a:rPr lang="en-US" sz="2400" b="1" kern="1200" dirty="0">
              <a:solidFill>
                <a:srgbClr val="0070C0"/>
              </a:solidFill>
              <a:latin typeface="Times New Roman" panose="02020603050405020304" pitchFamily="18" charset="0"/>
              <a:cs typeface="Times New Roman" panose="02020603050405020304" pitchFamily="18" charset="0"/>
            </a:rPr>
            <a:t>, </a:t>
          </a:r>
          <a:r>
            <a:rPr lang="en-US" sz="2400" b="1" kern="1200" dirty="0" err="1">
              <a:solidFill>
                <a:srgbClr val="0070C0"/>
              </a:solidFill>
              <a:latin typeface="Times New Roman" panose="02020603050405020304" pitchFamily="18" charset="0"/>
              <a:cs typeface="Times New Roman" panose="02020603050405020304" pitchFamily="18" charset="0"/>
            </a:rPr>
            <a:t>phát</a:t>
          </a:r>
          <a:r>
            <a:rPr lang="en-US" sz="2400" b="1" kern="1200" dirty="0">
              <a:solidFill>
                <a:srgbClr val="0070C0"/>
              </a:solidFill>
              <a:latin typeface="Times New Roman" panose="02020603050405020304" pitchFamily="18" charset="0"/>
              <a:cs typeface="Times New Roman" panose="02020603050405020304" pitchFamily="18" charset="0"/>
            </a:rPr>
            <a:t> </a:t>
          </a:r>
          <a:r>
            <a:rPr lang="en-US" sz="2400" b="1" kern="1200" dirty="0" err="1">
              <a:solidFill>
                <a:srgbClr val="0070C0"/>
              </a:solidFill>
              <a:latin typeface="Times New Roman" panose="02020603050405020304" pitchFamily="18" charset="0"/>
              <a:cs typeface="Times New Roman" panose="02020603050405020304" pitchFamily="18" charset="0"/>
            </a:rPr>
            <a:t>triển</a:t>
          </a:r>
          <a:r>
            <a:rPr lang="en-US" sz="2400" b="1" kern="1200" dirty="0">
              <a:solidFill>
                <a:srgbClr val="0070C0"/>
              </a:solidFill>
              <a:latin typeface="Times New Roman" panose="02020603050405020304" pitchFamily="18" charset="0"/>
              <a:cs typeface="Times New Roman" panose="02020603050405020304" pitchFamily="18" charset="0"/>
            </a:rPr>
            <a:t> PC </a:t>
          </a:r>
          <a:r>
            <a:rPr lang="en-US" sz="2400" b="1" kern="1200" dirty="0" err="1">
              <a:solidFill>
                <a:srgbClr val="0070C0"/>
              </a:solidFill>
              <a:latin typeface="Times New Roman" panose="02020603050405020304" pitchFamily="18" charset="0"/>
              <a:cs typeface="Times New Roman" panose="02020603050405020304" pitchFamily="18" charset="0"/>
            </a:rPr>
            <a:t>chủ</a:t>
          </a:r>
          <a:r>
            <a:rPr lang="en-US" sz="2400" b="1" kern="1200" dirty="0">
              <a:solidFill>
                <a:srgbClr val="0070C0"/>
              </a:solidFill>
              <a:latin typeface="Times New Roman" panose="02020603050405020304" pitchFamily="18" charset="0"/>
              <a:cs typeface="Times New Roman" panose="02020603050405020304" pitchFamily="18" charset="0"/>
            </a:rPr>
            <a:t> </a:t>
          </a:r>
          <a:r>
            <a:rPr lang="en-US" sz="2400" b="1" kern="1200" dirty="0" err="1">
              <a:solidFill>
                <a:srgbClr val="0070C0"/>
              </a:solidFill>
              <a:latin typeface="Times New Roman" panose="02020603050405020304" pitchFamily="18" charset="0"/>
              <a:cs typeface="Times New Roman" panose="02020603050405020304" pitchFamily="18" charset="0"/>
            </a:rPr>
            <a:t>yếu</a:t>
          </a:r>
          <a:r>
            <a:rPr lang="en-US" sz="2400" b="1" kern="1200" dirty="0">
              <a:solidFill>
                <a:srgbClr val="0070C0"/>
              </a:solidFill>
              <a:latin typeface="Times New Roman" panose="02020603050405020304" pitchFamily="18" charset="0"/>
              <a:cs typeface="Times New Roman" panose="02020603050405020304" pitchFamily="18" charset="0"/>
            </a:rPr>
            <a:t> </a:t>
          </a:r>
          <a:r>
            <a:rPr lang="en-US" sz="2400" b="1" kern="1200" dirty="0" err="1">
              <a:solidFill>
                <a:srgbClr val="0070C0"/>
              </a:solidFill>
              <a:latin typeface="Times New Roman" panose="02020603050405020304" pitchFamily="18" charset="0"/>
              <a:cs typeface="Times New Roman" panose="02020603050405020304" pitchFamily="18" charset="0"/>
            </a:rPr>
            <a:t>và</a:t>
          </a:r>
          <a:r>
            <a:rPr lang="en-US" sz="2400" b="1" kern="1200" dirty="0">
              <a:solidFill>
                <a:srgbClr val="0070C0"/>
              </a:solidFill>
              <a:latin typeface="Times New Roman" panose="02020603050405020304" pitchFamily="18" charset="0"/>
              <a:cs typeface="Times New Roman" panose="02020603050405020304" pitchFamily="18" charset="0"/>
            </a:rPr>
            <a:t> NL </a:t>
          </a:r>
          <a:r>
            <a:rPr lang="en-US" sz="2400" b="1" kern="1200" dirty="0" err="1">
              <a:solidFill>
                <a:srgbClr val="0070C0"/>
              </a:solidFill>
              <a:latin typeface="Times New Roman" panose="02020603050405020304" pitchFamily="18" charset="0"/>
              <a:cs typeface="Times New Roman" panose="02020603050405020304" pitchFamily="18" charset="0"/>
            </a:rPr>
            <a:t>chung</a:t>
          </a:r>
          <a:endParaRPr lang="en-US" sz="2400" b="1" kern="1200" dirty="0">
            <a:solidFill>
              <a:srgbClr val="0070C0"/>
            </a:solidFill>
            <a:latin typeface="Times New Roman" panose="02020603050405020304" pitchFamily="18" charset="0"/>
            <a:cs typeface="Times New Roman" panose="02020603050405020304" pitchFamily="18" charset="0"/>
          </a:endParaRPr>
        </a:p>
      </dsp:txBody>
      <dsp:txXfrm>
        <a:off x="3842081" y="4431050"/>
        <a:ext cx="3118765" cy="1559382"/>
      </dsp:txXfrm>
    </dsp:sp>
    <dsp:sp modelId="{78937A3F-A427-433E-A27A-2D122F843F88}">
      <dsp:nvSpPr>
        <dsp:cNvPr id="0" name=""/>
        <dsp:cNvSpPr/>
      </dsp:nvSpPr>
      <dsp:spPr>
        <a:xfrm>
          <a:off x="7615788" y="4431050"/>
          <a:ext cx="3118765" cy="1559382"/>
        </a:xfrm>
        <a:prstGeom prst="rect">
          <a:avLst/>
        </a:prstGeom>
        <a:solidFill>
          <a:schemeClr val="accent5">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i="0" kern="1200" dirty="0">
              <a:solidFill>
                <a:srgbClr val="0070C0"/>
              </a:solidFill>
              <a:latin typeface="Times New Roman" pitchFamily="18" charset="0"/>
              <a:cs typeface="Times New Roman" pitchFamily="18" charset="0"/>
            </a:rPr>
            <a:t>G</a:t>
          </a:r>
          <a:r>
            <a:rPr lang="vi-VN" sz="2400" b="1" i="0" kern="1200" dirty="0">
              <a:solidFill>
                <a:srgbClr val="0070C0"/>
              </a:solidFill>
              <a:latin typeface="Times New Roman" pitchFamily="18" charset="0"/>
              <a:cs typeface="Times New Roman" pitchFamily="18" charset="0"/>
            </a:rPr>
            <a:t>iáo dục ý thức kế thừa, phát huy văn hoá nghệ thuật dân tộc</a:t>
          </a:r>
          <a:br>
            <a:rPr lang="vi-VN" sz="2400" kern="1200" dirty="0">
              <a:latin typeface="Times New Roman" pitchFamily="18" charset="0"/>
              <a:cs typeface="Times New Roman" pitchFamily="18" charset="0"/>
            </a:rPr>
          </a:br>
          <a:endParaRPr lang="en-US" sz="2400" kern="1200" dirty="0">
            <a:latin typeface="Times New Roman" pitchFamily="18" charset="0"/>
            <a:cs typeface="Times New Roman" pitchFamily="18" charset="0"/>
          </a:endParaRPr>
        </a:p>
      </dsp:txBody>
      <dsp:txXfrm>
        <a:off x="7615788" y="4431050"/>
        <a:ext cx="3118765" cy="1559382"/>
      </dsp:txXfrm>
    </dsp:sp>
    <dsp:sp modelId="{02B2B350-86F2-463E-925C-2AC6C76593FD}">
      <dsp:nvSpPr>
        <dsp:cNvPr id="0" name=""/>
        <dsp:cNvSpPr/>
      </dsp:nvSpPr>
      <dsp:spPr>
        <a:xfrm>
          <a:off x="1955228" y="2216727"/>
          <a:ext cx="3118765" cy="1559382"/>
        </a:xfrm>
        <a:prstGeom prst="rect">
          <a:avLst/>
        </a:prstGeom>
        <a:solidFill>
          <a:schemeClr val="accent5">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i="1" kern="1200" dirty="0" err="1">
              <a:solidFill>
                <a:srgbClr val="0070C0"/>
              </a:solidFill>
              <a:latin typeface="Times New Roman" panose="02020603050405020304" pitchFamily="18" charset="0"/>
              <a:cs typeface="Times New Roman" panose="02020603050405020304" pitchFamily="18" charset="0"/>
            </a:rPr>
            <a:t>Giáo</a:t>
          </a:r>
          <a:r>
            <a:rPr lang="en-US" sz="2400" b="1" i="1" kern="1200" dirty="0">
              <a:solidFill>
                <a:srgbClr val="0070C0"/>
              </a:solidFill>
              <a:latin typeface="Times New Roman" panose="02020603050405020304" pitchFamily="18" charset="0"/>
              <a:cs typeface="Times New Roman" panose="02020603050405020304" pitchFamily="18" charset="0"/>
            </a:rPr>
            <a:t> </a:t>
          </a:r>
          <a:r>
            <a:rPr lang="en-US" sz="2400" b="1" i="1" kern="1200" dirty="0" err="1">
              <a:solidFill>
                <a:srgbClr val="0070C0"/>
              </a:solidFill>
              <a:latin typeface="Times New Roman" panose="02020603050405020304" pitchFamily="18" charset="0"/>
              <a:cs typeface="Times New Roman" panose="02020603050405020304" pitchFamily="18" charset="0"/>
            </a:rPr>
            <a:t>dục</a:t>
          </a:r>
          <a:r>
            <a:rPr lang="en-US" sz="2400" b="1" i="1" kern="1200" dirty="0">
              <a:solidFill>
                <a:srgbClr val="0070C0"/>
              </a:solidFill>
              <a:latin typeface="Times New Roman" panose="02020603050405020304" pitchFamily="18" charset="0"/>
              <a:cs typeface="Times New Roman" panose="02020603050405020304" pitchFamily="18" charset="0"/>
            </a:rPr>
            <a:t> </a:t>
          </a:r>
        </a:p>
        <a:p>
          <a:pPr marL="0" lvl="0" indent="0" algn="ctr" defTabSz="1066800">
            <a:lnSpc>
              <a:spcPct val="90000"/>
            </a:lnSpc>
            <a:spcBef>
              <a:spcPct val="0"/>
            </a:spcBef>
            <a:spcAft>
              <a:spcPct val="35000"/>
            </a:spcAft>
            <a:buNone/>
          </a:pPr>
          <a:r>
            <a:rPr lang="en-US" sz="2400" b="1" i="1" kern="1200" dirty="0" err="1">
              <a:solidFill>
                <a:srgbClr val="0070C0"/>
              </a:solidFill>
              <a:latin typeface="Times New Roman" panose="02020603050405020304" pitchFamily="18" charset="0"/>
              <a:cs typeface="Times New Roman" panose="02020603050405020304" pitchFamily="18" charset="0"/>
            </a:rPr>
            <a:t>nghệ</a:t>
          </a:r>
          <a:r>
            <a:rPr lang="en-US" sz="2400" b="1" i="1" kern="1200" dirty="0">
              <a:solidFill>
                <a:srgbClr val="0070C0"/>
              </a:solidFill>
              <a:latin typeface="Times New Roman" panose="02020603050405020304" pitchFamily="18" charset="0"/>
              <a:cs typeface="Times New Roman" panose="02020603050405020304" pitchFamily="18" charset="0"/>
            </a:rPr>
            <a:t> </a:t>
          </a:r>
          <a:r>
            <a:rPr lang="en-US" sz="2400" b="1" i="1" kern="1200" dirty="0" err="1">
              <a:solidFill>
                <a:srgbClr val="0070C0"/>
              </a:solidFill>
              <a:latin typeface="Times New Roman" panose="02020603050405020304" pitchFamily="18" charset="0"/>
              <a:cs typeface="Times New Roman" panose="02020603050405020304" pitchFamily="18" charset="0"/>
            </a:rPr>
            <a:t>thuật</a:t>
          </a:r>
          <a:endParaRPr lang="en-US" sz="2400" b="1" i="1" kern="1200" dirty="0">
            <a:solidFill>
              <a:srgbClr val="0070C0"/>
            </a:solidFill>
            <a:latin typeface="Times New Roman" panose="02020603050405020304" pitchFamily="18" charset="0"/>
            <a:cs typeface="Times New Roman" panose="02020603050405020304" pitchFamily="18" charset="0"/>
          </a:endParaRPr>
        </a:p>
      </dsp:txBody>
      <dsp:txXfrm>
        <a:off x="1955228" y="2216727"/>
        <a:ext cx="3118765" cy="155938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F8245-409D-4965-B9F1-EFACF0D46E0E}">
      <dsp:nvSpPr>
        <dsp:cNvPr id="0" name=""/>
        <dsp:cNvSpPr/>
      </dsp:nvSpPr>
      <dsp:spPr>
        <a:xfrm>
          <a:off x="1281540" y="2709333"/>
          <a:ext cx="674064" cy="1446977"/>
        </a:xfrm>
        <a:custGeom>
          <a:avLst/>
          <a:gdLst/>
          <a:ahLst/>
          <a:cxnLst/>
          <a:rect l="0" t="0" r="0" b="0"/>
          <a:pathLst>
            <a:path>
              <a:moveTo>
                <a:pt x="0" y="0"/>
              </a:moveTo>
              <a:lnTo>
                <a:pt x="337032" y="0"/>
              </a:lnTo>
              <a:lnTo>
                <a:pt x="337032" y="1446977"/>
              </a:lnTo>
              <a:lnTo>
                <a:pt x="674064" y="1446977"/>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578665" y="3392915"/>
        <a:ext cx="79813" cy="79813"/>
      </dsp:txXfrm>
    </dsp:sp>
    <dsp:sp modelId="{4A05FE7C-1741-4C6B-AB77-B257826C06CB}">
      <dsp:nvSpPr>
        <dsp:cNvPr id="0" name=""/>
        <dsp:cNvSpPr/>
      </dsp:nvSpPr>
      <dsp:spPr>
        <a:xfrm>
          <a:off x="1281540" y="2533044"/>
          <a:ext cx="674064" cy="176289"/>
        </a:xfrm>
        <a:custGeom>
          <a:avLst/>
          <a:gdLst/>
          <a:ahLst/>
          <a:cxnLst/>
          <a:rect l="0" t="0" r="0" b="0"/>
          <a:pathLst>
            <a:path>
              <a:moveTo>
                <a:pt x="0" y="176289"/>
              </a:moveTo>
              <a:lnTo>
                <a:pt x="337032" y="176289"/>
              </a:lnTo>
              <a:lnTo>
                <a:pt x="337032" y="0"/>
              </a:lnTo>
              <a:lnTo>
                <a:pt x="674064" y="0"/>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01154" y="2603770"/>
        <a:ext cx="34836" cy="34836"/>
      </dsp:txXfrm>
    </dsp:sp>
    <dsp:sp modelId="{1E689EE0-E98E-4CBA-8FE9-FE4238F702BC}">
      <dsp:nvSpPr>
        <dsp:cNvPr id="0" name=""/>
        <dsp:cNvSpPr/>
      </dsp:nvSpPr>
      <dsp:spPr>
        <a:xfrm>
          <a:off x="1281540" y="1248623"/>
          <a:ext cx="674064" cy="1460710"/>
        </a:xfrm>
        <a:custGeom>
          <a:avLst/>
          <a:gdLst/>
          <a:ahLst/>
          <a:cxnLst/>
          <a:rect l="0" t="0" r="0" b="0"/>
          <a:pathLst>
            <a:path>
              <a:moveTo>
                <a:pt x="0" y="1460710"/>
              </a:moveTo>
              <a:lnTo>
                <a:pt x="337032" y="1460710"/>
              </a:lnTo>
              <a:lnTo>
                <a:pt x="337032" y="0"/>
              </a:lnTo>
              <a:lnTo>
                <a:pt x="674064" y="0"/>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578354" y="1938759"/>
        <a:ext cx="80436" cy="80436"/>
      </dsp:txXfrm>
    </dsp:sp>
    <dsp:sp modelId="{CDC0D7D4-38BC-4515-9AF5-494EDDE01E46}">
      <dsp:nvSpPr>
        <dsp:cNvPr id="0" name=""/>
        <dsp:cNvSpPr/>
      </dsp:nvSpPr>
      <dsp:spPr>
        <a:xfrm rot="16200000">
          <a:off x="-913710" y="2195565"/>
          <a:ext cx="3362965" cy="1027536"/>
        </a:xfrm>
        <a:prstGeom prst="rect">
          <a:avLst/>
        </a:prstGeom>
        <a:gradFill rotWithShape="0">
          <a:gsLst>
            <a:gs pos="0">
              <a:schemeClr val="accent2">
                <a:alpha val="80000"/>
                <a:hueOff val="0"/>
                <a:satOff val="0"/>
                <a:lumOff val="0"/>
                <a:alphaOff val="0"/>
                <a:tint val="92000"/>
                <a:satMod val="170000"/>
              </a:schemeClr>
            </a:gs>
            <a:gs pos="15000">
              <a:schemeClr val="accent2">
                <a:alpha val="80000"/>
                <a:hueOff val="0"/>
                <a:satOff val="0"/>
                <a:lumOff val="0"/>
                <a:alphaOff val="0"/>
                <a:tint val="92000"/>
                <a:shade val="99000"/>
                <a:satMod val="170000"/>
              </a:schemeClr>
            </a:gs>
            <a:gs pos="62000">
              <a:schemeClr val="accent2">
                <a:alpha val="80000"/>
                <a:hueOff val="0"/>
                <a:satOff val="0"/>
                <a:lumOff val="0"/>
                <a:alphaOff val="0"/>
                <a:tint val="96000"/>
                <a:shade val="80000"/>
                <a:satMod val="170000"/>
              </a:schemeClr>
            </a:gs>
            <a:gs pos="97000">
              <a:schemeClr val="accent2">
                <a:alpha val="80000"/>
                <a:hueOff val="0"/>
                <a:satOff val="0"/>
                <a:lumOff val="0"/>
                <a:alphaOff val="0"/>
                <a:tint val="98000"/>
                <a:shade val="63000"/>
                <a:satMod val="170000"/>
              </a:schemeClr>
            </a:gs>
            <a:gs pos="100000">
              <a:schemeClr val="accent2">
                <a:alpha val="8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chemeClr val="tx1"/>
              </a:solidFill>
              <a:latin typeface="Times New Roman" panose="02020603050405020304" pitchFamily="18" charset="0"/>
              <a:cs typeface="Times New Roman" panose="02020603050405020304" pitchFamily="18" charset="0"/>
            </a:rPr>
            <a:t>Phân</a:t>
          </a:r>
          <a:r>
            <a:rPr lang="en-US" sz="2800" b="1" kern="1200" dirty="0">
              <a:solidFill>
                <a:schemeClr val="tx1"/>
              </a:solidFill>
              <a:latin typeface="Times New Roman" panose="02020603050405020304" pitchFamily="18" charset="0"/>
              <a:cs typeface="Times New Roman" panose="02020603050405020304" pitchFamily="18" charset="0"/>
            </a:rPr>
            <a:t> </a:t>
          </a:r>
          <a:r>
            <a:rPr lang="en-US" sz="2800" b="1" kern="1200" dirty="0" err="1">
              <a:solidFill>
                <a:schemeClr val="tx1"/>
              </a:solidFill>
              <a:latin typeface="Times New Roman" panose="02020603050405020304" pitchFamily="18" charset="0"/>
              <a:cs typeface="Times New Roman" panose="02020603050405020304" pitchFamily="18" charset="0"/>
            </a:rPr>
            <a:t>tích</a:t>
          </a:r>
          <a:r>
            <a:rPr lang="en-US" sz="2800" b="1" kern="1200" dirty="0">
              <a:solidFill>
                <a:schemeClr val="tx1"/>
              </a:solidFill>
              <a:latin typeface="Times New Roman" panose="02020603050405020304" pitchFamily="18" charset="0"/>
              <a:cs typeface="Times New Roman" panose="02020603050405020304" pitchFamily="18" charset="0"/>
            </a:rPr>
            <a:t> </a:t>
          </a:r>
          <a:r>
            <a:rPr lang="en-US" sz="2800" b="1" kern="1200" dirty="0" err="1">
              <a:solidFill>
                <a:schemeClr val="tx1"/>
              </a:solidFill>
              <a:latin typeface="Times New Roman" panose="02020603050405020304" pitchFamily="18" charset="0"/>
              <a:cs typeface="Times New Roman" panose="02020603050405020304" pitchFamily="18" charset="0"/>
            </a:rPr>
            <a:t>thẩm</a:t>
          </a:r>
          <a:r>
            <a:rPr lang="en-US" sz="2800" b="1" kern="1200" dirty="0">
              <a:solidFill>
                <a:schemeClr val="tx1"/>
              </a:solidFill>
              <a:latin typeface="Times New Roman" panose="02020603050405020304" pitchFamily="18" charset="0"/>
              <a:cs typeface="Times New Roman" panose="02020603050405020304" pitchFamily="18" charset="0"/>
            </a:rPr>
            <a:t> </a:t>
          </a:r>
          <a:r>
            <a:rPr lang="en-US" sz="2800" b="1" kern="1200" dirty="0" err="1">
              <a:solidFill>
                <a:schemeClr val="tx1"/>
              </a:solidFill>
              <a:latin typeface="Times New Roman" panose="02020603050405020304" pitchFamily="18" charset="0"/>
              <a:cs typeface="Times New Roman" panose="02020603050405020304" pitchFamily="18" charset="0"/>
            </a:rPr>
            <a:t>mĩ</a:t>
          </a:r>
          <a:r>
            <a:rPr lang="vi-VN" sz="2800" b="1" i="1" kern="1200" dirty="0">
              <a:solidFill>
                <a:schemeClr val="tx1"/>
              </a:solidFill>
              <a:latin typeface="Times New Roman" panose="02020603050405020304" pitchFamily="18" charset="0"/>
              <a:cs typeface="Times New Roman" panose="02020603050405020304" pitchFamily="18" charset="0"/>
            </a:rPr>
            <a:t> </a:t>
          </a:r>
          <a:endParaRPr lang="en-US" sz="2800" b="1" kern="1200" dirty="0">
            <a:solidFill>
              <a:schemeClr val="tx1"/>
            </a:solidFill>
            <a:latin typeface="Times New Roman" panose="02020603050405020304" pitchFamily="18" charset="0"/>
            <a:cs typeface="Times New Roman" panose="02020603050405020304" pitchFamily="18" charset="0"/>
          </a:endParaRPr>
        </a:p>
      </dsp:txBody>
      <dsp:txXfrm>
        <a:off x="-913710" y="2195565"/>
        <a:ext cx="3362965" cy="1027536"/>
      </dsp:txXfrm>
    </dsp:sp>
    <dsp:sp modelId="{7E6BB2D2-CC6F-4A07-8F3D-522BE646908A}">
      <dsp:nvSpPr>
        <dsp:cNvPr id="0" name=""/>
        <dsp:cNvSpPr/>
      </dsp:nvSpPr>
      <dsp:spPr>
        <a:xfrm>
          <a:off x="1955604" y="734854"/>
          <a:ext cx="7858981" cy="1027536"/>
        </a:xfrm>
        <a:prstGeom prst="rect">
          <a:avLst/>
        </a:prstGeom>
        <a:gradFill rotWithShape="0">
          <a:gsLst>
            <a:gs pos="0">
              <a:schemeClr val="accent2">
                <a:alpha val="70000"/>
                <a:hueOff val="0"/>
                <a:satOff val="0"/>
                <a:lumOff val="0"/>
                <a:alphaOff val="0"/>
                <a:tint val="92000"/>
                <a:satMod val="170000"/>
              </a:schemeClr>
            </a:gs>
            <a:gs pos="15000">
              <a:schemeClr val="accent2">
                <a:alpha val="70000"/>
                <a:hueOff val="0"/>
                <a:satOff val="0"/>
                <a:lumOff val="0"/>
                <a:alphaOff val="0"/>
                <a:tint val="92000"/>
                <a:shade val="99000"/>
                <a:satMod val="170000"/>
              </a:schemeClr>
            </a:gs>
            <a:gs pos="62000">
              <a:schemeClr val="accent2">
                <a:alpha val="70000"/>
                <a:hueOff val="0"/>
                <a:satOff val="0"/>
                <a:lumOff val="0"/>
                <a:alphaOff val="0"/>
                <a:tint val="96000"/>
                <a:shade val="80000"/>
                <a:satMod val="170000"/>
              </a:schemeClr>
            </a:gs>
            <a:gs pos="97000">
              <a:schemeClr val="accent2">
                <a:alpha val="70000"/>
                <a:hueOff val="0"/>
                <a:satOff val="0"/>
                <a:lumOff val="0"/>
                <a:alphaOff val="0"/>
                <a:tint val="98000"/>
                <a:shade val="63000"/>
                <a:satMod val="170000"/>
              </a:schemeClr>
            </a:gs>
            <a:gs pos="100000">
              <a:schemeClr val="accent2">
                <a:alpha val="7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just" defTabSz="1244600">
            <a:lnSpc>
              <a:spcPct val="90000"/>
            </a:lnSpc>
            <a:spcBef>
              <a:spcPct val="0"/>
            </a:spcBef>
            <a:spcAft>
              <a:spcPct val="35000"/>
            </a:spcAft>
            <a:buNone/>
          </a:pPr>
          <a:r>
            <a:rPr lang="vi-VN" sz="2800" b="1" i="1" kern="1200" dirty="0">
              <a:solidFill>
                <a:schemeClr val="tx1"/>
              </a:solidFill>
              <a:latin typeface="Times New Roman" panose="02020603050405020304" pitchFamily="18" charset="0"/>
              <a:cs typeface="Times New Roman" panose="02020603050405020304" pitchFamily="18" charset="0"/>
            </a:rPr>
            <a:t>Chia sẻ được cảm nhận về đối tượng thẩm mĩ ở mức độ đơn giản. </a:t>
          </a:r>
          <a:endParaRPr lang="en-US" sz="2800" b="1" kern="1200" dirty="0">
            <a:solidFill>
              <a:schemeClr val="tx1"/>
            </a:solidFill>
            <a:latin typeface="Times New Roman" panose="02020603050405020304" pitchFamily="18" charset="0"/>
            <a:cs typeface="Times New Roman" panose="02020603050405020304" pitchFamily="18" charset="0"/>
          </a:endParaRPr>
        </a:p>
      </dsp:txBody>
      <dsp:txXfrm>
        <a:off x="1955604" y="734854"/>
        <a:ext cx="7858981" cy="1027536"/>
      </dsp:txXfrm>
    </dsp:sp>
    <dsp:sp modelId="{27662021-C170-419B-9F84-6A98190865AC}">
      <dsp:nvSpPr>
        <dsp:cNvPr id="0" name=""/>
        <dsp:cNvSpPr/>
      </dsp:nvSpPr>
      <dsp:spPr>
        <a:xfrm>
          <a:off x="1955604" y="2019275"/>
          <a:ext cx="7879271" cy="1027536"/>
        </a:xfrm>
        <a:prstGeom prst="rect">
          <a:avLst/>
        </a:prstGeom>
        <a:gradFill rotWithShape="0">
          <a:gsLst>
            <a:gs pos="0">
              <a:schemeClr val="accent2">
                <a:alpha val="70000"/>
                <a:hueOff val="0"/>
                <a:satOff val="0"/>
                <a:lumOff val="0"/>
                <a:alphaOff val="0"/>
                <a:tint val="92000"/>
                <a:satMod val="170000"/>
              </a:schemeClr>
            </a:gs>
            <a:gs pos="15000">
              <a:schemeClr val="accent2">
                <a:alpha val="70000"/>
                <a:hueOff val="0"/>
                <a:satOff val="0"/>
                <a:lumOff val="0"/>
                <a:alphaOff val="0"/>
                <a:tint val="92000"/>
                <a:shade val="99000"/>
                <a:satMod val="170000"/>
              </a:schemeClr>
            </a:gs>
            <a:gs pos="62000">
              <a:schemeClr val="accent2">
                <a:alpha val="70000"/>
                <a:hueOff val="0"/>
                <a:satOff val="0"/>
                <a:lumOff val="0"/>
                <a:alphaOff val="0"/>
                <a:tint val="96000"/>
                <a:shade val="80000"/>
                <a:satMod val="170000"/>
              </a:schemeClr>
            </a:gs>
            <a:gs pos="97000">
              <a:schemeClr val="accent2">
                <a:alpha val="70000"/>
                <a:hueOff val="0"/>
                <a:satOff val="0"/>
                <a:lumOff val="0"/>
                <a:alphaOff val="0"/>
                <a:tint val="98000"/>
                <a:shade val="63000"/>
                <a:satMod val="170000"/>
              </a:schemeClr>
            </a:gs>
            <a:gs pos="100000">
              <a:schemeClr val="accent2">
                <a:alpha val="7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just" defTabSz="1244600">
            <a:lnSpc>
              <a:spcPct val="90000"/>
            </a:lnSpc>
            <a:spcBef>
              <a:spcPct val="0"/>
            </a:spcBef>
            <a:spcAft>
              <a:spcPct val="35000"/>
            </a:spcAft>
            <a:buNone/>
          </a:pPr>
          <a:r>
            <a:rPr lang="en-US" sz="2800" b="1" i="1" kern="1200" dirty="0" err="1">
              <a:solidFill>
                <a:schemeClr val="tx1"/>
              </a:solidFill>
              <a:latin typeface="Times New Roman" panose="02020603050405020304" pitchFamily="18" charset="0"/>
              <a:cs typeface="Times New Roman" panose="02020603050405020304" pitchFamily="18" charset="0"/>
            </a:rPr>
            <a:t>Biết</a:t>
          </a:r>
          <a:r>
            <a:rPr lang="en-US" sz="2800" b="1" i="1" kern="1200" dirty="0">
              <a:solidFill>
                <a:schemeClr val="tx1"/>
              </a:solidFill>
              <a:latin typeface="Times New Roman" panose="02020603050405020304" pitchFamily="18" charset="0"/>
              <a:cs typeface="Times New Roman" panose="02020603050405020304" pitchFamily="18" charset="0"/>
            </a:rPr>
            <a:t> </a:t>
          </a:r>
          <a:r>
            <a:rPr lang="en-US" sz="2800" b="1" i="1" kern="1200" dirty="0" err="1">
              <a:solidFill>
                <a:schemeClr val="tx1"/>
              </a:solidFill>
              <a:latin typeface="Times New Roman" panose="02020603050405020304" pitchFamily="18" charset="0"/>
              <a:cs typeface="Times New Roman" panose="02020603050405020304" pitchFamily="18" charset="0"/>
            </a:rPr>
            <a:t>tìm</a:t>
          </a:r>
          <a:r>
            <a:rPr lang="en-US" sz="2800" b="1" i="1" kern="1200" dirty="0">
              <a:solidFill>
                <a:schemeClr val="tx1"/>
              </a:solidFill>
              <a:latin typeface="Times New Roman" panose="02020603050405020304" pitchFamily="18" charset="0"/>
              <a:cs typeface="Times New Roman" panose="02020603050405020304" pitchFamily="18" charset="0"/>
            </a:rPr>
            <a:t> </a:t>
          </a:r>
          <a:r>
            <a:rPr lang="en-US" sz="2800" b="1" i="1" kern="1200" dirty="0" err="1">
              <a:solidFill>
                <a:schemeClr val="tx1"/>
              </a:solidFill>
              <a:latin typeface="Times New Roman" panose="02020603050405020304" pitchFamily="18" charset="0"/>
              <a:cs typeface="Times New Roman" panose="02020603050405020304" pitchFamily="18" charset="0"/>
            </a:rPr>
            <a:t>hiểu</a:t>
          </a:r>
          <a:r>
            <a:rPr lang="en-US" sz="2800" b="1" i="1" kern="1200" dirty="0">
              <a:solidFill>
                <a:schemeClr val="tx1"/>
              </a:solidFill>
              <a:latin typeface="Times New Roman" panose="02020603050405020304" pitchFamily="18" charset="0"/>
              <a:cs typeface="Times New Roman" panose="02020603050405020304" pitchFamily="18" charset="0"/>
            </a:rPr>
            <a:t> </a:t>
          </a:r>
          <a:r>
            <a:rPr lang="en-US" sz="2800" b="1" i="1" kern="1200" dirty="0" err="1">
              <a:solidFill>
                <a:schemeClr val="tx1"/>
              </a:solidFill>
              <a:latin typeface="Times New Roman" panose="02020603050405020304" pitchFamily="18" charset="0"/>
              <a:cs typeface="Times New Roman" panose="02020603050405020304" pitchFamily="18" charset="0"/>
            </a:rPr>
            <a:t>tác</a:t>
          </a:r>
          <a:r>
            <a:rPr lang="en-US" sz="2800" b="1" i="1" kern="1200" dirty="0">
              <a:solidFill>
                <a:schemeClr val="tx1"/>
              </a:solidFill>
              <a:latin typeface="Times New Roman" panose="02020603050405020304" pitchFamily="18" charset="0"/>
              <a:cs typeface="Times New Roman" panose="02020603050405020304" pitchFamily="18" charset="0"/>
            </a:rPr>
            <a:t> </a:t>
          </a:r>
          <a:r>
            <a:rPr lang="en-US" sz="2800" b="1" i="1" kern="1200" dirty="0" err="1">
              <a:solidFill>
                <a:schemeClr val="tx1"/>
              </a:solidFill>
              <a:latin typeface="Times New Roman" panose="02020603050405020304" pitchFamily="18" charset="0"/>
              <a:cs typeface="Times New Roman" panose="02020603050405020304" pitchFamily="18" charset="0"/>
            </a:rPr>
            <a:t>giả</a:t>
          </a:r>
          <a:r>
            <a:rPr lang="en-US" sz="2800" b="1" i="1" kern="1200" dirty="0">
              <a:solidFill>
                <a:schemeClr val="tx1"/>
              </a:solidFill>
              <a:latin typeface="Times New Roman" panose="02020603050405020304" pitchFamily="18" charset="0"/>
              <a:cs typeface="Times New Roman" panose="02020603050405020304" pitchFamily="18" charset="0"/>
            </a:rPr>
            <a:t>, </a:t>
          </a:r>
          <a:r>
            <a:rPr lang="en-US" sz="2800" b="1" i="1" kern="1200" dirty="0" err="1">
              <a:solidFill>
                <a:schemeClr val="tx1"/>
              </a:solidFill>
              <a:latin typeface="Times New Roman" panose="02020603050405020304" pitchFamily="18" charset="0"/>
              <a:cs typeface="Times New Roman" panose="02020603050405020304" pitchFamily="18" charset="0"/>
            </a:rPr>
            <a:t>sản</a:t>
          </a:r>
          <a:r>
            <a:rPr lang="en-US" sz="2800" b="1" i="1" kern="1200" dirty="0">
              <a:solidFill>
                <a:schemeClr val="tx1"/>
              </a:solidFill>
              <a:latin typeface="Times New Roman" panose="02020603050405020304" pitchFamily="18" charset="0"/>
              <a:cs typeface="Times New Roman" panose="02020603050405020304" pitchFamily="18" charset="0"/>
            </a:rPr>
            <a:t> </a:t>
          </a:r>
          <a:r>
            <a:rPr lang="en-US" sz="2800" b="1" i="1" kern="1200" dirty="0" err="1">
              <a:solidFill>
                <a:schemeClr val="tx1"/>
              </a:solidFill>
              <a:latin typeface="Times New Roman" panose="02020603050405020304" pitchFamily="18" charset="0"/>
              <a:cs typeface="Times New Roman" panose="02020603050405020304" pitchFamily="18" charset="0"/>
            </a:rPr>
            <a:t>phẩm</a:t>
          </a:r>
          <a:r>
            <a:rPr lang="en-US" sz="2800" b="1" i="1" kern="1200" dirty="0">
              <a:solidFill>
                <a:schemeClr val="tx1"/>
              </a:solidFill>
              <a:latin typeface="Times New Roman" panose="02020603050405020304" pitchFamily="18" charset="0"/>
              <a:cs typeface="Times New Roman" panose="02020603050405020304" pitchFamily="18" charset="0"/>
            </a:rPr>
            <a:t>, </a:t>
          </a:r>
          <a:r>
            <a:rPr lang="en-US" sz="2800" b="1" i="1" kern="1200" dirty="0" err="1">
              <a:solidFill>
                <a:schemeClr val="tx1"/>
              </a:solidFill>
              <a:latin typeface="Times New Roman" panose="02020603050405020304" pitchFamily="18" charset="0"/>
              <a:cs typeface="Times New Roman" panose="02020603050405020304" pitchFamily="18" charset="0"/>
            </a:rPr>
            <a:t>tác</a:t>
          </a:r>
          <a:r>
            <a:rPr lang="en-US" sz="2800" b="1" i="1" kern="1200" dirty="0">
              <a:solidFill>
                <a:schemeClr val="tx1"/>
              </a:solidFill>
              <a:latin typeface="Times New Roman" panose="02020603050405020304" pitchFamily="18" charset="0"/>
              <a:cs typeface="Times New Roman" panose="02020603050405020304" pitchFamily="18" charset="0"/>
            </a:rPr>
            <a:t> </a:t>
          </a:r>
          <a:r>
            <a:rPr lang="en-US" sz="2800" b="1" i="1" kern="1200" dirty="0" err="1">
              <a:solidFill>
                <a:schemeClr val="tx1"/>
              </a:solidFill>
              <a:latin typeface="Times New Roman" panose="02020603050405020304" pitchFamily="18" charset="0"/>
              <a:cs typeface="Times New Roman" panose="02020603050405020304" pitchFamily="18" charset="0"/>
            </a:rPr>
            <a:t>phẩm</a:t>
          </a:r>
          <a:r>
            <a:rPr lang="en-US" sz="2800" b="1" i="1" kern="1200" dirty="0">
              <a:solidFill>
                <a:schemeClr val="tx1"/>
              </a:solidFill>
              <a:latin typeface="Times New Roman" panose="02020603050405020304" pitchFamily="18" charset="0"/>
              <a:cs typeface="Times New Roman" panose="02020603050405020304" pitchFamily="18" charset="0"/>
            </a:rPr>
            <a:t> </a:t>
          </a:r>
          <a:r>
            <a:rPr lang="en-US" sz="2800" b="1" i="1" kern="1200" dirty="0" err="1">
              <a:solidFill>
                <a:schemeClr val="tx1"/>
              </a:solidFill>
              <a:latin typeface="Times New Roman" panose="02020603050405020304" pitchFamily="18" charset="0"/>
              <a:cs typeface="Times New Roman" panose="02020603050405020304" pitchFamily="18" charset="0"/>
            </a:rPr>
            <a:t>mĩ</a:t>
          </a:r>
          <a:r>
            <a:rPr lang="en-US" sz="2800" b="1" i="1" kern="1200" dirty="0">
              <a:solidFill>
                <a:schemeClr val="tx1"/>
              </a:solidFill>
              <a:latin typeface="Times New Roman" panose="02020603050405020304" pitchFamily="18" charset="0"/>
              <a:cs typeface="Times New Roman" panose="02020603050405020304" pitchFamily="18" charset="0"/>
            </a:rPr>
            <a:t> </a:t>
          </a:r>
          <a:r>
            <a:rPr lang="en-US" sz="2800" b="1" i="1" kern="1200" dirty="0" err="1">
              <a:solidFill>
                <a:schemeClr val="tx1"/>
              </a:solidFill>
              <a:latin typeface="Times New Roman" panose="02020603050405020304" pitchFamily="18" charset="0"/>
              <a:cs typeface="Times New Roman" panose="02020603050405020304" pitchFamily="18" charset="0"/>
            </a:rPr>
            <a:t>thuật</a:t>
          </a:r>
          <a:r>
            <a:rPr lang="en-US" sz="2800" b="1" i="1" kern="1200" dirty="0">
              <a:solidFill>
                <a:schemeClr val="tx1"/>
              </a:solidFill>
              <a:latin typeface="Times New Roman" panose="02020603050405020304" pitchFamily="18" charset="0"/>
              <a:cs typeface="Times New Roman" panose="02020603050405020304" pitchFamily="18" charset="0"/>
            </a:rPr>
            <a:t>. </a:t>
          </a:r>
        </a:p>
      </dsp:txBody>
      <dsp:txXfrm>
        <a:off x="1955604" y="2019275"/>
        <a:ext cx="7879271" cy="1027536"/>
      </dsp:txXfrm>
    </dsp:sp>
    <dsp:sp modelId="{06F1E8D9-001A-4ACB-9BF6-C046FC3B7119}">
      <dsp:nvSpPr>
        <dsp:cNvPr id="0" name=""/>
        <dsp:cNvSpPr/>
      </dsp:nvSpPr>
      <dsp:spPr>
        <a:xfrm>
          <a:off x="1955604" y="3466253"/>
          <a:ext cx="7856892" cy="1380115"/>
        </a:xfrm>
        <a:prstGeom prst="rect">
          <a:avLst/>
        </a:prstGeom>
        <a:gradFill rotWithShape="0">
          <a:gsLst>
            <a:gs pos="0">
              <a:schemeClr val="accent2">
                <a:alpha val="70000"/>
                <a:hueOff val="0"/>
                <a:satOff val="0"/>
                <a:lumOff val="0"/>
                <a:alphaOff val="0"/>
                <a:tint val="92000"/>
                <a:satMod val="170000"/>
              </a:schemeClr>
            </a:gs>
            <a:gs pos="15000">
              <a:schemeClr val="accent2">
                <a:alpha val="70000"/>
                <a:hueOff val="0"/>
                <a:satOff val="0"/>
                <a:lumOff val="0"/>
                <a:alphaOff val="0"/>
                <a:tint val="92000"/>
                <a:shade val="99000"/>
                <a:satMod val="170000"/>
              </a:schemeClr>
            </a:gs>
            <a:gs pos="62000">
              <a:schemeClr val="accent2">
                <a:alpha val="70000"/>
                <a:hueOff val="0"/>
                <a:satOff val="0"/>
                <a:lumOff val="0"/>
                <a:alphaOff val="0"/>
                <a:tint val="96000"/>
                <a:shade val="80000"/>
                <a:satMod val="170000"/>
              </a:schemeClr>
            </a:gs>
            <a:gs pos="97000">
              <a:schemeClr val="accent2">
                <a:alpha val="70000"/>
                <a:hueOff val="0"/>
                <a:satOff val="0"/>
                <a:lumOff val="0"/>
                <a:alphaOff val="0"/>
                <a:tint val="98000"/>
                <a:shade val="63000"/>
                <a:satMod val="170000"/>
              </a:schemeClr>
            </a:gs>
            <a:gs pos="100000">
              <a:schemeClr val="accent2">
                <a:alpha val="7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just" defTabSz="1244600">
            <a:lnSpc>
              <a:spcPct val="90000"/>
            </a:lnSpc>
            <a:spcBef>
              <a:spcPct val="0"/>
            </a:spcBef>
            <a:spcAft>
              <a:spcPct val="35000"/>
            </a:spcAft>
            <a:buNone/>
          </a:pPr>
          <a:r>
            <a:rPr lang="vi-VN" sz="2800" b="1" i="1" kern="1200" dirty="0">
              <a:solidFill>
                <a:schemeClr val="tx1"/>
              </a:solidFill>
              <a:latin typeface="Times New Roman" panose="02020603050405020304" pitchFamily="18" charset="0"/>
              <a:ea typeface="+mn-ea"/>
              <a:cs typeface="Times New Roman" panose="02020603050405020304" pitchFamily="18" charset="0"/>
            </a:rPr>
            <a:t>Mô tả được một số yếu tố, dấu hiệu của nguyên lí tạo hình ở sản phẩm, tác phẩm mĩ thuật trong thực hành, thảo luận và liên hệ </a:t>
          </a:r>
          <a:r>
            <a:rPr lang="en-US" sz="2800" b="1" i="1" kern="1200" dirty="0" err="1">
              <a:solidFill>
                <a:schemeClr val="tx1"/>
              </a:solidFill>
              <a:latin typeface="Times New Roman" panose="02020603050405020304" pitchFamily="18" charset="0"/>
              <a:ea typeface="+mn-ea"/>
              <a:cs typeface="Times New Roman" panose="02020603050405020304" pitchFamily="18" charset="0"/>
            </a:rPr>
            <a:t>thực</a:t>
          </a:r>
          <a:r>
            <a:rPr lang="en-US" sz="2800" b="1" i="1" kern="1200" dirty="0">
              <a:solidFill>
                <a:schemeClr val="tx1"/>
              </a:solidFill>
              <a:latin typeface="Times New Roman" panose="02020603050405020304" pitchFamily="18" charset="0"/>
              <a:ea typeface="+mn-ea"/>
              <a:cs typeface="Times New Roman" panose="02020603050405020304" pitchFamily="18" charset="0"/>
            </a:rPr>
            <a:t> </a:t>
          </a:r>
          <a:r>
            <a:rPr lang="en-US" sz="2800" b="1" i="1" kern="1200" dirty="0" err="1">
              <a:solidFill>
                <a:schemeClr val="tx1"/>
              </a:solidFill>
              <a:latin typeface="Times New Roman" panose="02020603050405020304" pitchFamily="18" charset="0"/>
              <a:ea typeface="+mn-ea"/>
              <a:cs typeface="Times New Roman" panose="02020603050405020304" pitchFamily="18" charset="0"/>
            </a:rPr>
            <a:t>tiễn</a:t>
          </a:r>
          <a:r>
            <a:rPr lang="en-US" sz="2800" b="1" i="1" kern="1200" dirty="0">
              <a:solidFill>
                <a:schemeClr val="tx1"/>
              </a:solidFill>
              <a:latin typeface="Times New Roman" panose="02020603050405020304" pitchFamily="18" charset="0"/>
              <a:ea typeface="+mn-ea"/>
              <a:cs typeface="Times New Roman" panose="02020603050405020304" pitchFamily="18" charset="0"/>
            </a:rPr>
            <a:t>.</a:t>
          </a:r>
        </a:p>
      </dsp:txBody>
      <dsp:txXfrm>
        <a:off x="1955604" y="3466253"/>
        <a:ext cx="7856892" cy="138011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05FE7C-1741-4C6B-AB77-B257826C06CB}">
      <dsp:nvSpPr>
        <dsp:cNvPr id="0" name=""/>
        <dsp:cNvSpPr/>
      </dsp:nvSpPr>
      <dsp:spPr>
        <a:xfrm>
          <a:off x="1281540" y="2709333"/>
          <a:ext cx="674064" cy="642210"/>
        </a:xfrm>
        <a:custGeom>
          <a:avLst/>
          <a:gdLst/>
          <a:ahLst/>
          <a:cxnLst/>
          <a:rect l="0" t="0" r="0" b="0"/>
          <a:pathLst>
            <a:path>
              <a:moveTo>
                <a:pt x="0" y="0"/>
              </a:moveTo>
              <a:lnTo>
                <a:pt x="337032" y="0"/>
              </a:lnTo>
              <a:lnTo>
                <a:pt x="337032" y="642210"/>
              </a:lnTo>
              <a:lnTo>
                <a:pt x="674064" y="642210"/>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95297" y="3007163"/>
        <a:ext cx="46550" cy="46550"/>
      </dsp:txXfrm>
    </dsp:sp>
    <dsp:sp modelId="{1E689EE0-E98E-4CBA-8FE9-FE4238F702BC}">
      <dsp:nvSpPr>
        <dsp:cNvPr id="0" name=""/>
        <dsp:cNvSpPr/>
      </dsp:nvSpPr>
      <dsp:spPr>
        <a:xfrm>
          <a:off x="1281540" y="2067122"/>
          <a:ext cx="674064" cy="642210"/>
        </a:xfrm>
        <a:custGeom>
          <a:avLst/>
          <a:gdLst/>
          <a:ahLst/>
          <a:cxnLst/>
          <a:rect l="0" t="0" r="0" b="0"/>
          <a:pathLst>
            <a:path>
              <a:moveTo>
                <a:pt x="0" y="642210"/>
              </a:moveTo>
              <a:lnTo>
                <a:pt x="337032" y="642210"/>
              </a:lnTo>
              <a:lnTo>
                <a:pt x="337032" y="0"/>
              </a:lnTo>
              <a:lnTo>
                <a:pt x="674064" y="0"/>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95297" y="2364952"/>
        <a:ext cx="46550" cy="46550"/>
      </dsp:txXfrm>
    </dsp:sp>
    <dsp:sp modelId="{CDC0D7D4-38BC-4515-9AF5-494EDDE01E46}">
      <dsp:nvSpPr>
        <dsp:cNvPr id="0" name=""/>
        <dsp:cNvSpPr/>
      </dsp:nvSpPr>
      <dsp:spPr>
        <a:xfrm rot="16200000">
          <a:off x="-913710" y="2195565"/>
          <a:ext cx="3362965" cy="1027536"/>
        </a:xfrm>
        <a:prstGeom prst="rect">
          <a:avLst/>
        </a:prstGeom>
        <a:gradFill rotWithShape="0">
          <a:gsLst>
            <a:gs pos="0">
              <a:schemeClr val="accent2">
                <a:alpha val="80000"/>
                <a:hueOff val="0"/>
                <a:satOff val="0"/>
                <a:lumOff val="0"/>
                <a:alphaOff val="0"/>
                <a:tint val="92000"/>
                <a:satMod val="170000"/>
              </a:schemeClr>
            </a:gs>
            <a:gs pos="15000">
              <a:schemeClr val="accent2">
                <a:alpha val="80000"/>
                <a:hueOff val="0"/>
                <a:satOff val="0"/>
                <a:lumOff val="0"/>
                <a:alphaOff val="0"/>
                <a:tint val="92000"/>
                <a:shade val="99000"/>
                <a:satMod val="170000"/>
              </a:schemeClr>
            </a:gs>
            <a:gs pos="62000">
              <a:schemeClr val="accent2">
                <a:alpha val="80000"/>
                <a:hueOff val="0"/>
                <a:satOff val="0"/>
                <a:lumOff val="0"/>
                <a:alphaOff val="0"/>
                <a:tint val="96000"/>
                <a:shade val="80000"/>
                <a:satMod val="170000"/>
              </a:schemeClr>
            </a:gs>
            <a:gs pos="97000">
              <a:schemeClr val="accent2">
                <a:alpha val="80000"/>
                <a:hueOff val="0"/>
                <a:satOff val="0"/>
                <a:lumOff val="0"/>
                <a:alphaOff val="0"/>
                <a:tint val="98000"/>
                <a:shade val="63000"/>
                <a:satMod val="170000"/>
              </a:schemeClr>
            </a:gs>
            <a:gs pos="100000">
              <a:schemeClr val="accent2">
                <a:alpha val="8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chemeClr val="tx1"/>
              </a:solidFill>
              <a:latin typeface="Times New Roman" panose="02020603050405020304" pitchFamily="18" charset="0"/>
              <a:cs typeface="Times New Roman" panose="02020603050405020304" pitchFamily="18" charset="0"/>
            </a:rPr>
            <a:t>Đánh</a:t>
          </a:r>
          <a:r>
            <a:rPr lang="en-US" sz="2800" b="1" kern="1200" dirty="0">
              <a:solidFill>
                <a:schemeClr val="tx1"/>
              </a:solidFill>
              <a:latin typeface="Times New Roman" panose="02020603050405020304" pitchFamily="18" charset="0"/>
              <a:cs typeface="Times New Roman" panose="02020603050405020304" pitchFamily="18" charset="0"/>
            </a:rPr>
            <a:t> </a:t>
          </a:r>
          <a:r>
            <a:rPr lang="en-US" sz="2800" b="1" kern="1200" dirty="0" err="1">
              <a:solidFill>
                <a:schemeClr val="tx1"/>
              </a:solidFill>
              <a:latin typeface="Times New Roman" panose="02020603050405020304" pitchFamily="18" charset="0"/>
              <a:cs typeface="Times New Roman" panose="02020603050405020304" pitchFamily="18" charset="0"/>
            </a:rPr>
            <a:t>giá</a:t>
          </a:r>
          <a:r>
            <a:rPr lang="en-US" sz="2800" b="1" kern="1200" dirty="0">
              <a:solidFill>
                <a:schemeClr val="tx1"/>
              </a:solidFill>
              <a:latin typeface="Times New Roman" panose="02020603050405020304" pitchFamily="18" charset="0"/>
              <a:cs typeface="Times New Roman" panose="02020603050405020304" pitchFamily="18" charset="0"/>
            </a:rPr>
            <a:t> </a:t>
          </a:r>
          <a:r>
            <a:rPr lang="en-US" sz="2800" b="1" kern="1200" dirty="0" err="1">
              <a:solidFill>
                <a:schemeClr val="tx1"/>
              </a:solidFill>
              <a:latin typeface="Times New Roman" panose="02020603050405020304" pitchFamily="18" charset="0"/>
              <a:cs typeface="Times New Roman" panose="02020603050405020304" pitchFamily="18" charset="0"/>
            </a:rPr>
            <a:t>thẩm</a:t>
          </a:r>
          <a:r>
            <a:rPr lang="en-US" sz="2800" b="1" kern="1200" dirty="0">
              <a:solidFill>
                <a:schemeClr val="tx1"/>
              </a:solidFill>
              <a:latin typeface="Times New Roman" panose="02020603050405020304" pitchFamily="18" charset="0"/>
              <a:cs typeface="Times New Roman" panose="02020603050405020304" pitchFamily="18" charset="0"/>
            </a:rPr>
            <a:t> </a:t>
          </a:r>
          <a:r>
            <a:rPr lang="en-US" sz="2800" b="1" kern="1200" dirty="0" err="1">
              <a:solidFill>
                <a:schemeClr val="tx1"/>
              </a:solidFill>
              <a:latin typeface="Times New Roman" panose="02020603050405020304" pitchFamily="18" charset="0"/>
              <a:cs typeface="Times New Roman" panose="02020603050405020304" pitchFamily="18" charset="0"/>
            </a:rPr>
            <a:t>mĩ</a:t>
          </a:r>
          <a:endParaRPr lang="en-US" sz="2800" b="1" kern="1200" dirty="0">
            <a:solidFill>
              <a:schemeClr val="tx1"/>
            </a:solidFill>
            <a:latin typeface="Times New Roman" panose="02020603050405020304" pitchFamily="18" charset="0"/>
            <a:cs typeface="Times New Roman" panose="02020603050405020304" pitchFamily="18" charset="0"/>
          </a:endParaRPr>
        </a:p>
      </dsp:txBody>
      <dsp:txXfrm>
        <a:off x="-913710" y="2195565"/>
        <a:ext cx="3362965" cy="1027536"/>
      </dsp:txXfrm>
    </dsp:sp>
    <dsp:sp modelId="{7E6BB2D2-CC6F-4A07-8F3D-522BE646908A}">
      <dsp:nvSpPr>
        <dsp:cNvPr id="0" name=""/>
        <dsp:cNvSpPr/>
      </dsp:nvSpPr>
      <dsp:spPr>
        <a:xfrm>
          <a:off x="1955604" y="1553354"/>
          <a:ext cx="7858981" cy="1027536"/>
        </a:xfrm>
        <a:prstGeom prst="rect">
          <a:avLst/>
        </a:prstGeom>
        <a:gradFill rotWithShape="0">
          <a:gsLst>
            <a:gs pos="0">
              <a:schemeClr val="accent2">
                <a:alpha val="70000"/>
                <a:hueOff val="0"/>
                <a:satOff val="0"/>
                <a:lumOff val="0"/>
                <a:alphaOff val="0"/>
                <a:tint val="92000"/>
                <a:satMod val="170000"/>
              </a:schemeClr>
            </a:gs>
            <a:gs pos="15000">
              <a:schemeClr val="accent2">
                <a:alpha val="70000"/>
                <a:hueOff val="0"/>
                <a:satOff val="0"/>
                <a:lumOff val="0"/>
                <a:alphaOff val="0"/>
                <a:tint val="92000"/>
                <a:shade val="99000"/>
                <a:satMod val="170000"/>
              </a:schemeClr>
            </a:gs>
            <a:gs pos="62000">
              <a:schemeClr val="accent2">
                <a:alpha val="70000"/>
                <a:hueOff val="0"/>
                <a:satOff val="0"/>
                <a:lumOff val="0"/>
                <a:alphaOff val="0"/>
                <a:tint val="96000"/>
                <a:shade val="80000"/>
                <a:satMod val="170000"/>
              </a:schemeClr>
            </a:gs>
            <a:gs pos="97000">
              <a:schemeClr val="accent2">
                <a:alpha val="70000"/>
                <a:hueOff val="0"/>
                <a:satOff val="0"/>
                <a:lumOff val="0"/>
                <a:alphaOff val="0"/>
                <a:tint val="98000"/>
                <a:shade val="63000"/>
                <a:satMod val="170000"/>
              </a:schemeClr>
            </a:gs>
            <a:gs pos="100000">
              <a:schemeClr val="accent2">
                <a:alpha val="7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just" defTabSz="1244600">
            <a:lnSpc>
              <a:spcPct val="90000"/>
            </a:lnSpc>
            <a:spcBef>
              <a:spcPct val="0"/>
            </a:spcBef>
            <a:spcAft>
              <a:spcPct val="35000"/>
            </a:spcAft>
            <a:buNone/>
          </a:pPr>
          <a:r>
            <a:rPr lang="vi-VN" sz="2800" b="1" i="1" kern="1200">
              <a:solidFill>
                <a:schemeClr val="tx1"/>
              </a:solidFill>
              <a:latin typeface="Times New Roman" panose="02020603050405020304" pitchFamily="18" charset="0"/>
              <a:cs typeface="Times New Roman" panose="02020603050405020304" pitchFamily="18" charset="0"/>
            </a:rPr>
            <a:t>Bước đầu đánh giá được đối tượng thẩm mĩ thông qua một số yếu tố và nguyên lí tạo hình. </a:t>
          </a:r>
          <a:endParaRPr lang="en-US" sz="2800" b="1" kern="1200" dirty="0">
            <a:solidFill>
              <a:schemeClr val="tx1"/>
            </a:solidFill>
            <a:latin typeface="Times New Roman" panose="02020603050405020304" pitchFamily="18" charset="0"/>
            <a:cs typeface="Times New Roman" panose="02020603050405020304" pitchFamily="18" charset="0"/>
          </a:endParaRPr>
        </a:p>
      </dsp:txBody>
      <dsp:txXfrm>
        <a:off x="1955604" y="1553354"/>
        <a:ext cx="7858981" cy="1027536"/>
      </dsp:txXfrm>
    </dsp:sp>
    <dsp:sp modelId="{27662021-C170-419B-9F84-6A98190865AC}">
      <dsp:nvSpPr>
        <dsp:cNvPr id="0" name=""/>
        <dsp:cNvSpPr/>
      </dsp:nvSpPr>
      <dsp:spPr>
        <a:xfrm>
          <a:off x="1955604" y="2837775"/>
          <a:ext cx="7879271" cy="1027536"/>
        </a:xfrm>
        <a:prstGeom prst="rect">
          <a:avLst/>
        </a:prstGeom>
        <a:gradFill rotWithShape="0">
          <a:gsLst>
            <a:gs pos="0">
              <a:schemeClr val="accent2">
                <a:alpha val="70000"/>
                <a:hueOff val="0"/>
                <a:satOff val="0"/>
                <a:lumOff val="0"/>
                <a:alphaOff val="0"/>
                <a:tint val="92000"/>
                <a:satMod val="170000"/>
              </a:schemeClr>
            </a:gs>
            <a:gs pos="15000">
              <a:schemeClr val="accent2">
                <a:alpha val="70000"/>
                <a:hueOff val="0"/>
                <a:satOff val="0"/>
                <a:lumOff val="0"/>
                <a:alphaOff val="0"/>
                <a:tint val="92000"/>
                <a:shade val="99000"/>
                <a:satMod val="170000"/>
              </a:schemeClr>
            </a:gs>
            <a:gs pos="62000">
              <a:schemeClr val="accent2">
                <a:alpha val="70000"/>
                <a:hueOff val="0"/>
                <a:satOff val="0"/>
                <a:lumOff val="0"/>
                <a:alphaOff val="0"/>
                <a:tint val="96000"/>
                <a:shade val="80000"/>
                <a:satMod val="170000"/>
              </a:schemeClr>
            </a:gs>
            <a:gs pos="97000">
              <a:schemeClr val="accent2">
                <a:alpha val="70000"/>
                <a:hueOff val="0"/>
                <a:satOff val="0"/>
                <a:lumOff val="0"/>
                <a:alphaOff val="0"/>
                <a:tint val="98000"/>
                <a:shade val="63000"/>
                <a:satMod val="170000"/>
              </a:schemeClr>
            </a:gs>
            <a:gs pos="100000">
              <a:schemeClr val="accent2">
                <a:alpha val="7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just" defTabSz="1244600">
            <a:lnSpc>
              <a:spcPct val="90000"/>
            </a:lnSpc>
            <a:spcBef>
              <a:spcPct val="0"/>
            </a:spcBef>
            <a:spcAft>
              <a:spcPct val="35000"/>
            </a:spcAft>
            <a:buNone/>
          </a:pPr>
          <a:r>
            <a:rPr lang="vi-VN" sz="2800" b="1" i="1" kern="1200" dirty="0">
              <a:solidFill>
                <a:schemeClr val="tx1"/>
              </a:solidFill>
              <a:latin typeface="Times New Roman" panose="02020603050405020304" pitchFamily="18" charset="0"/>
              <a:cs typeface="Times New Roman" panose="02020603050405020304" pitchFamily="18" charset="0"/>
            </a:rPr>
            <a:t>Bước đầu học hỏi được kinh nghiệm thực hành sáng tạo thông qua đánh giá đối tượng thẩm mĩ. </a:t>
          </a:r>
          <a:endParaRPr lang="en-US" sz="2800" b="1" i="1" kern="1200" dirty="0">
            <a:solidFill>
              <a:schemeClr val="tx1"/>
            </a:solidFill>
            <a:latin typeface="Times New Roman" panose="02020603050405020304" pitchFamily="18" charset="0"/>
            <a:cs typeface="Times New Roman" panose="02020603050405020304" pitchFamily="18" charset="0"/>
          </a:endParaRPr>
        </a:p>
      </dsp:txBody>
      <dsp:txXfrm>
        <a:off x="1955604" y="2837775"/>
        <a:ext cx="7879271" cy="102753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3C269-0896-4F58-B2E2-2599074C6B76}">
      <dsp:nvSpPr>
        <dsp:cNvPr id="0" name=""/>
        <dsp:cNvSpPr/>
      </dsp:nvSpPr>
      <dsp:spPr>
        <a:xfrm>
          <a:off x="2610206" y="883378"/>
          <a:ext cx="5351710" cy="5351710"/>
        </a:xfrm>
        <a:prstGeom prst="blockArc">
          <a:avLst>
            <a:gd name="adj1" fmla="val 8892122"/>
            <a:gd name="adj2" fmla="val 16401916"/>
            <a:gd name="adj3" fmla="val 4641"/>
          </a:avLst>
        </a:prstGeom>
        <a:solidFill>
          <a:schemeClr val="accent4">
            <a:hueOff val="-4464770"/>
            <a:satOff val="26899"/>
            <a:lumOff val="2156"/>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D880DE0-0FBF-40F2-A012-1D378E45FFA5}">
      <dsp:nvSpPr>
        <dsp:cNvPr id="0" name=""/>
        <dsp:cNvSpPr/>
      </dsp:nvSpPr>
      <dsp:spPr>
        <a:xfrm>
          <a:off x="2790654" y="1229830"/>
          <a:ext cx="5351710" cy="5351710"/>
        </a:xfrm>
        <a:prstGeom prst="blockArc">
          <a:avLst>
            <a:gd name="adj1" fmla="val 1298158"/>
            <a:gd name="adj2" fmla="val 9406374"/>
            <a:gd name="adj3" fmla="val 4641"/>
          </a:avLst>
        </a:prstGeom>
        <a:solidFill>
          <a:schemeClr val="accent4">
            <a:hueOff val="-2232385"/>
            <a:satOff val="13449"/>
            <a:lumOff val="1078"/>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39B9ADF-585F-445B-A961-C1104FB5FC92}">
      <dsp:nvSpPr>
        <dsp:cNvPr id="0" name=""/>
        <dsp:cNvSpPr/>
      </dsp:nvSpPr>
      <dsp:spPr>
        <a:xfrm>
          <a:off x="2960261" y="880479"/>
          <a:ext cx="5351710" cy="5351710"/>
        </a:xfrm>
        <a:prstGeom prst="blockArc">
          <a:avLst>
            <a:gd name="adj1" fmla="val 15941146"/>
            <a:gd name="adj2" fmla="val 1809400"/>
            <a:gd name="adj3" fmla="val 4641"/>
          </a:avLst>
        </a:prstGeom>
        <a:solidFill>
          <a:schemeClr val="accent4">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61C5E62-D1BD-43D5-9104-D59FE31E246B}">
      <dsp:nvSpPr>
        <dsp:cNvPr id="0" name=""/>
        <dsp:cNvSpPr/>
      </dsp:nvSpPr>
      <dsp:spPr>
        <a:xfrm>
          <a:off x="4207567" y="2244411"/>
          <a:ext cx="2463849" cy="2463849"/>
        </a:xfrm>
        <a:prstGeom prst="ellipse">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2060"/>
              </a:solidFill>
              <a:latin typeface="Times New Roman" panose="02020603050405020304" pitchFamily="18" charset="0"/>
              <a:cs typeface="Times New Roman" panose="02020603050405020304" pitchFamily="18" charset="0"/>
            </a:rPr>
            <a:t>1. ĐỊNH HƯỚNG CHUNG</a:t>
          </a:r>
          <a:endParaRPr lang="en-US" sz="2400" b="1" i="1" kern="1200" dirty="0">
            <a:solidFill>
              <a:srgbClr val="002060"/>
            </a:solidFill>
            <a:latin typeface="Times New Roman" panose="02020603050405020304" pitchFamily="18" charset="0"/>
            <a:cs typeface="Times New Roman" panose="02020603050405020304" pitchFamily="18" charset="0"/>
          </a:endParaRPr>
        </a:p>
      </dsp:txBody>
      <dsp:txXfrm>
        <a:off x="4568389" y="2605233"/>
        <a:ext cx="1742205" cy="1742205"/>
      </dsp:txXfrm>
    </dsp:sp>
    <dsp:sp modelId="{FCDCE43E-2008-4CA5-BB86-0E2DDA1EC10D}">
      <dsp:nvSpPr>
        <dsp:cNvPr id="0" name=""/>
        <dsp:cNvSpPr/>
      </dsp:nvSpPr>
      <dsp:spPr>
        <a:xfrm>
          <a:off x="3512801" y="87627"/>
          <a:ext cx="3853381" cy="1724694"/>
        </a:xfrm>
        <a:prstGeom prst="ellipse">
          <a:avLst/>
        </a:prstGeom>
        <a:gradFill rotWithShape="0">
          <a:gsLst>
            <a:gs pos="0">
              <a:schemeClr val="accent4">
                <a:hueOff val="0"/>
                <a:satOff val="0"/>
                <a:lumOff val="0"/>
                <a:alphaOff val="0"/>
                <a:tint val="92000"/>
                <a:satMod val="170000"/>
              </a:schemeClr>
            </a:gs>
            <a:gs pos="15000">
              <a:schemeClr val="accent4">
                <a:hueOff val="0"/>
                <a:satOff val="0"/>
                <a:lumOff val="0"/>
                <a:alphaOff val="0"/>
                <a:tint val="92000"/>
                <a:shade val="99000"/>
                <a:satMod val="170000"/>
              </a:schemeClr>
            </a:gs>
            <a:gs pos="62000">
              <a:schemeClr val="accent4">
                <a:hueOff val="0"/>
                <a:satOff val="0"/>
                <a:lumOff val="0"/>
                <a:alphaOff val="0"/>
                <a:tint val="96000"/>
                <a:shade val="80000"/>
                <a:satMod val="170000"/>
              </a:schemeClr>
            </a:gs>
            <a:gs pos="97000">
              <a:schemeClr val="accent4">
                <a:hueOff val="0"/>
                <a:satOff val="0"/>
                <a:lumOff val="0"/>
                <a:alphaOff val="0"/>
                <a:tint val="98000"/>
                <a:shade val="63000"/>
                <a:satMod val="170000"/>
              </a:schemeClr>
            </a:gs>
            <a:gs pos="100000">
              <a:schemeClr val="accent4">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rgbClr val="002060"/>
              </a:solidFill>
              <a:latin typeface="Times New Roman" panose="02020603050405020304" pitchFamily="18" charset="0"/>
              <a:cs typeface="Times New Roman" panose="02020603050405020304" pitchFamily="18" charset="0"/>
            </a:rPr>
            <a:t>Tích</a:t>
          </a:r>
          <a:r>
            <a:rPr lang="en-US" sz="2400" b="1" kern="1200" dirty="0">
              <a:solidFill>
                <a:srgbClr val="002060"/>
              </a:solidFill>
              <a:latin typeface="Times New Roman" panose="02020603050405020304" pitchFamily="18" charset="0"/>
              <a:cs typeface="Times New Roman" panose="02020603050405020304" pitchFamily="18" charset="0"/>
            </a:rPr>
            <a:t> </a:t>
          </a:r>
          <a:r>
            <a:rPr lang="en-US" sz="2400" b="1" kern="1200" dirty="0" err="1">
              <a:solidFill>
                <a:srgbClr val="002060"/>
              </a:solidFill>
              <a:latin typeface="Times New Roman" panose="02020603050405020304" pitchFamily="18" charset="0"/>
              <a:cs typeface="Times New Roman" panose="02020603050405020304" pitchFamily="18" charset="0"/>
            </a:rPr>
            <a:t>hợp</a:t>
          </a:r>
          <a:r>
            <a:rPr lang="en-US" sz="2400" b="1" kern="1200" dirty="0">
              <a:solidFill>
                <a:srgbClr val="002060"/>
              </a:solidFill>
              <a:latin typeface="Times New Roman" panose="02020603050405020304" pitchFamily="18" charset="0"/>
              <a:cs typeface="Times New Roman" panose="02020603050405020304" pitchFamily="18" charset="0"/>
            </a:rPr>
            <a:t>, </a:t>
          </a:r>
          <a:r>
            <a:rPr lang="en-US" sz="2400" b="1" kern="1200" dirty="0" err="1">
              <a:solidFill>
                <a:srgbClr val="002060"/>
              </a:solidFill>
              <a:latin typeface="Times New Roman" panose="02020603050405020304" pitchFamily="18" charset="0"/>
              <a:cs typeface="Times New Roman" panose="02020603050405020304" pitchFamily="18" charset="0"/>
            </a:rPr>
            <a:t>lồng</a:t>
          </a:r>
          <a:r>
            <a:rPr lang="en-US" sz="2400" b="1" kern="1200" dirty="0">
              <a:solidFill>
                <a:srgbClr val="002060"/>
              </a:solidFill>
              <a:latin typeface="Times New Roman" panose="02020603050405020304" pitchFamily="18" charset="0"/>
              <a:cs typeface="Times New Roman" panose="02020603050405020304" pitchFamily="18" charset="0"/>
            </a:rPr>
            <a:t> </a:t>
          </a:r>
          <a:r>
            <a:rPr lang="en-US" sz="2400" b="1" kern="1200" dirty="0" err="1">
              <a:solidFill>
                <a:srgbClr val="002060"/>
              </a:solidFill>
              <a:latin typeface="Times New Roman" panose="02020603050405020304" pitchFamily="18" charset="0"/>
              <a:cs typeface="Times New Roman" panose="02020603050405020304" pitchFamily="18" charset="0"/>
            </a:rPr>
            <a:t>ghép</a:t>
          </a:r>
          <a:r>
            <a:rPr lang="en-US" sz="2400" b="1" kern="1200" dirty="0">
              <a:solidFill>
                <a:srgbClr val="002060"/>
              </a:solidFill>
              <a:latin typeface="Times New Roman" panose="02020603050405020304" pitchFamily="18" charset="0"/>
              <a:cs typeface="Times New Roman" panose="02020603050405020304" pitchFamily="18" charset="0"/>
            </a:rPr>
            <a:t> LT </a:t>
          </a:r>
          <a:r>
            <a:rPr lang="en-US" sz="2400" b="1" kern="1200" dirty="0" err="1">
              <a:solidFill>
                <a:srgbClr val="002060"/>
              </a:solidFill>
              <a:latin typeface="Times New Roman" panose="02020603050405020304" pitchFamily="18" charset="0"/>
              <a:cs typeface="Times New Roman" panose="02020603050405020304" pitchFamily="18" charset="0"/>
            </a:rPr>
            <a:t>với</a:t>
          </a:r>
          <a:r>
            <a:rPr lang="en-US" sz="2400" b="1" kern="1200" dirty="0">
              <a:solidFill>
                <a:srgbClr val="002060"/>
              </a:solidFill>
              <a:latin typeface="Times New Roman" panose="02020603050405020304" pitchFamily="18" charset="0"/>
              <a:cs typeface="Times New Roman" panose="02020603050405020304" pitchFamily="18" charset="0"/>
            </a:rPr>
            <a:t> </a:t>
          </a:r>
          <a:r>
            <a:rPr lang="en-US" sz="2400" b="1" kern="1200" dirty="0" err="1">
              <a:solidFill>
                <a:srgbClr val="002060"/>
              </a:solidFill>
              <a:latin typeface="Times New Roman" panose="02020603050405020304" pitchFamily="18" charset="0"/>
              <a:cs typeface="Times New Roman" panose="02020603050405020304" pitchFamily="18" charset="0"/>
            </a:rPr>
            <a:t>thực</a:t>
          </a:r>
          <a:r>
            <a:rPr lang="en-US" sz="2400" b="1" kern="1200" dirty="0">
              <a:solidFill>
                <a:srgbClr val="002060"/>
              </a:solidFill>
              <a:latin typeface="Times New Roman" panose="02020603050405020304" pitchFamily="18" charset="0"/>
              <a:cs typeface="Times New Roman" panose="02020603050405020304" pitchFamily="18" charset="0"/>
            </a:rPr>
            <a:t> </a:t>
          </a:r>
          <a:r>
            <a:rPr lang="en-US" sz="2400" b="1" kern="1200" dirty="0" err="1">
              <a:solidFill>
                <a:srgbClr val="002060"/>
              </a:solidFill>
              <a:latin typeface="Times New Roman" panose="02020603050405020304" pitchFamily="18" charset="0"/>
              <a:cs typeface="Times New Roman" panose="02020603050405020304" pitchFamily="18" charset="0"/>
            </a:rPr>
            <a:t>hành</a:t>
          </a:r>
          <a:r>
            <a:rPr lang="en-US" sz="2400" b="1" kern="1200" dirty="0">
              <a:solidFill>
                <a:srgbClr val="002060"/>
              </a:solidFill>
              <a:latin typeface="Times New Roman" panose="02020603050405020304" pitchFamily="18" charset="0"/>
              <a:cs typeface="Times New Roman" panose="02020603050405020304" pitchFamily="18" charset="0"/>
            </a:rPr>
            <a:t>; </a:t>
          </a:r>
          <a:r>
            <a:rPr lang="en-US" sz="2400" b="1" kern="1200" dirty="0" err="1">
              <a:solidFill>
                <a:srgbClr val="002060"/>
              </a:solidFill>
              <a:latin typeface="Times New Roman" panose="02020603050405020304" pitchFamily="18" charset="0"/>
              <a:cs typeface="Times New Roman" panose="02020603050405020304" pitchFamily="18" charset="0"/>
            </a:rPr>
            <a:t>tích</a:t>
          </a:r>
          <a:r>
            <a:rPr lang="en-US" sz="2400" b="1" kern="1200" dirty="0">
              <a:solidFill>
                <a:srgbClr val="002060"/>
              </a:solidFill>
              <a:latin typeface="Times New Roman" panose="02020603050405020304" pitchFamily="18" charset="0"/>
              <a:cs typeface="Times New Roman" panose="02020603050405020304" pitchFamily="18" charset="0"/>
            </a:rPr>
            <a:t> </a:t>
          </a:r>
          <a:r>
            <a:rPr lang="en-US" sz="2400" b="1" kern="1200" dirty="0" err="1">
              <a:solidFill>
                <a:srgbClr val="002060"/>
              </a:solidFill>
              <a:latin typeface="Times New Roman" panose="02020603050405020304" pitchFamily="18" charset="0"/>
              <a:cs typeface="Times New Roman" panose="02020603050405020304" pitchFamily="18" charset="0"/>
            </a:rPr>
            <a:t>hợp</a:t>
          </a:r>
          <a:r>
            <a:rPr lang="en-US" sz="2400" b="1" kern="1200" dirty="0">
              <a:solidFill>
                <a:srgbClr val="002060"/>
              </a:solidFill>
              <a:latin typeface="Times New Roman" panose="02020603050405020304" pitchFamily="18" charset="0"/>
              <a:cs typeface="Times New Roman" panose="02020603050405020304" pitchFamily="18" charset="0"/>
            </a:rPr>
            <a:t> MT </a:t>
          </a:r>
          <a:r>
            <a:rPr lang="en-US" sz="2400" b="1" kern="1200" dirty="0" err="1">
              <a:solidFill>
                <a:srgbClr val="002060"/>
              </a:solidFill>
              <a:latin typeface="Times New Roman" panose="02020603050405020304" pitchFamily="18" charset="0"/>
              <a:cs typeface="Times New Roman" panose="02020603050405020304" pitchFamily="18" charset="0"/>
            </a:rPr>
            <a:t>với</a:t>
          </a:r>
          <a:r>
            <a:rPr lang="en-US" sz="2400" b="1" kern="1200" dirty="0">
              <a:solidFill>
                <a:srgbClr val="002060"/>
              </a:solidFill>
              <a:latin typeface="Times New Roman" panose="02020603050405020304" pitchFamily="18" charset="0"/>
              <a:cs typeface="Times New Roman" panose="02020603050405020304" pitchFamily="18" charset="0"/>
            </a:rPr>
            <a:t> </a:t>
          </a:r>
          <a:r>
            <a:rPr lang="en-US" sz="2400" b="1" kern="1200" dirty="0" err="1">
              <a:solidFill>
                <a:srgbClr val="002060"/>
              </a:solidFill>
              <a:latin typeface="Times New Roman" panose="02020603050405020304" pitchFamily="18" charset="0"/>
              <a:cs typeface="Times New Roman" panose="02020603050405020304" pitchFamily="18" charset="0"/>
            </a:rPr>
            <a:t>các</a:t>
          </a:r>
          <a:r>
            <a:rPr lang="en-US" sz="2400" b="1" kern="1200" dirty="0">
              <a:solidFill>
                <a:srgbClr val="002060"/>
              </a:solidFill>
              <a:latin typeface="Times New Roman" panose="02020603050405020304" pitchFamily="18" charset="0"/>
              <a:cs typeface="Times New Roman" panose="02020603050405020304" pitchFamily="18" charset="0"/>
            </a:rPr>
            <a:t> </a:t>
          </a:r>
          <a:r>
            <a:rPr lang="en-US" sz="2400" b="1" kern="1200" dirty="0" err="1">
              <a:solidFill>
                <a:srgbClr val="002060"/>
              </a:solidFill>
              <a:latin typeface="Times New Roman" panose="02020603050405020304" pitchFamily="18" charset="0"/>
              <a:cs typeface="Times New Roman" panose="02020603050405020304" pitchFamily="18" charset="0"/>
            </a:rPr>
            <a:t>môn</a:t>
          </a:r>
          <a:r>
            <a:rPr lang="en-US" sz="2400" b="1" kern="1200" dirty="0">
              <a:solidFill>
                <a:srgbClr val="002060"/>
              </a:solidFill>
              <a:latin typeface="Times New Roman" panose="02020603050405020304" pitchFamily="18" charset="0"/>
              <a:cs typeface="Times New Roman" panose="02020603050405020304" pitchFamily="18" charset="0"/>
            </a:rPr>
            <a:t> </a:t>
          </a:r>
          <a:r>
            <a:rPr lang="en-US" sz="2400" b="1" kern="1200" dirty="0" err="1">
              <a:solidFill>
                <a:srgbClr val="002060"/>
              </a:solidFill>
              <a:latin typeface="Times New Roman" panose="02020603050405020304" pitchFamily="18" charset="0"/>
              <a:cs typeface="Times New Roman" panose="02020603050405020304" pitchFamily="18" charset="0"/>
            </a:rPr>
            <a:t>học</a:t>
          </a:r>
          <a:r>
            <a:rPr lang="en-US" sz="2400" b="1" kern="1200" dirty="0">
              <a:solidFill>
                <a:srgbClr val="002060"/>
              </a:solidFill>
              <a:latin typeface="Times New Roman" panose="02020603050405020304" pitchFamily="18" charset="0"/>
              <a:cs typeface="Times New Roman" panose="02020603050405020304" pitchFamily="18" charset="0"/>
            </a:rPr>
            <a:t> </a:t>
          </a:r>
          <a:r>
            <a:rPr lang="en-US" sz="2400" b="1" kern="1200" dirty="0" err="1">
              <a:solidFill>
                <a:srgbClr val="002060"/>
              </a:solidFill>
              <a:latin typeface="Times New Roman" panose="02020603050405020304" pitchFamily="18" charset="0"/>
              <a:cs typeface="Times New Roman" panose="02020603050405020304" pitchFamily="18" charset="0"/>
            </a:rPr>
            <a:t>khác</a:t>
          </a:r>
          <a:endParaRPr lang="en-US" sz="2400" b="1" kern="1200" dirty="0">
            <a:solidFill>
              <a:srgbClr val="002060"/>
            </a:solidFill>
            <a:latin typeface="Times New Roman" panose="02020603050405020304" pitchFamily="18" charset="0"/>
            <a:cs typeface="Times New Roman" panose="02020603050405020304" pitchFamily="18" charset="0"/>
          </a:endParaRPr>
        </a:p>
      </dsp:txBody>
      <dsp:txXfrm>
        <a:off x="4077116" y="340203"/>
        <a:ext cx="2724751" cy="1219542"/>
      </dsp:txXfrm>
    </dsp:sp>
    <dsp:sp modelId="{2D6B7FB1-A2FA-451B-A27D-153EE6233FB2}">
      <dsp:nvSpPr>
        <dsp:cNvPr id="0" name=""/>
        <dsp:cNvSpPr/>
      </dsp:nvSpPr>
      <dsp:spPr>
        <a:xfrm>
          <a:off x="6190218" y="4007055"/>
          <a:ext cx="3411808" cy="1724694"/>
        </a:xfrm>
        <a:prstGeom prst="ellipse">
          <a:avLst/>
        </a:prstGeom>
        <a:gradFill rotWithShape="0">
          <a:gsLst>
            <a:gs pos="0">
              <a:schemeClr val="accent4">
                <a:hueOff val="-2232385"/>
                <a:satOff val="13449"/>
                <a:lumOff val="1078"/>
                <a:alphaOff val="0"/>
                <a:tint val="92000"/>
                <a:satMod val="170000"/>
              </a:schemeClr>
            </a:gs>
            <a:gs pos="15000">
              <a:schemeClr val="accent4">
                <a:hueOff val="-2232385"/>
                <a:satOff val="13449"/>
                <a:lumOff val="1078"/>
                <a:alphaOff val="0"/>
                <a:tint val="92000"/>
                <a:shade val="99000"/>
                <a:satMod val="170000"/>
              </a:schemeClr>
            </a:gs>
            <a:gs pos="62000">
              <a:schemeClr val="accent4">
                <a:hueOff val="-2232385"/>
                <a:satOff val="13449"/>
                <a:lumOff val="1078"/>
                <a:alphaOff val="0"/>
                <a:tint val="96000"/>
                <a:shade val="80000"/>
                <a:satMod val="170000"/>
              </a:schemeClr>
            </a:gs>
            <a:gs pos="97000">
              <a:schemeClr val="accent4">
                <a:hueOff val="-2232385"/>
                <a:satOff val="13449"/>
                <a:lumOff val="1078"/>
                <a:alphaOff val="0"/>
                <a:tint val="98000"/>
                <a:shade val="63000"/>
                <a:satMod val="170000"/>
              </a:schemeClr>
            </a:gs>
            <a:gs pos="100000">
              <a:schemeClr val="accent4">
                <a:hueOff val="-2232385"/>
                <a:satOff val="13449"/>
                <a:lumOff val="1078"/>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rgbClr val="002060"/>
              </a:solidFill>
              <a:latin typeface="Times New Roman" panose="02020603050405020304" pitchFamily="18" charset="0"/>
              <a:cs typeface="Times New Roman" panose="02020603050405020304" pitchFamily="18" charset="0"/>
            </a:rPr>
            <a:t>Học</a:t>
          </a:r>
          <a:r>
            <a:rPr lang="en-US" sz="2400" b="1" kern="1200" dirty="0">
              <a:solidFill>
                <a:srgbClr val="002060"/>
              </a:solidFill>
              <a:latin typeface="Times New Roman" panose="02020603050405020304" pitchFamily="18" charset="0"/>
              <a:cs typeface="Times New Roman" panose="02020603050405020304" pitchFamily="18" charset="0"/>
            </a:rPr>
            <a:t> </a:t>
          </a:r>
          <a:r>
            <a:rPr lang="en-US" sz="2400" b="1" kern="1200" dirty="0" err="1">
              <a:solidFill>
                <a:srgbClr val="002060"/>
              </a:solidFill>
              <a:latin typeface="Times New Roman" panose="02020603050405020304" pitchFamily="18" charset="0"/>
              <a:cs typeface="Times New Roman" panose="02020603050405020304" pitchFamily="18" charset="0"/>
            </a:rPr>
            <a:t>trải</a:t>
          </a:r>
          <a:r>
            <a:rPr lang="en-US" sz="2400" b="1" kern="1200" dirty="0">
              <a:solidFill>
                <a:srgbClr val="002060"/>
              </a:solidFill>
              <a:latin typeface="Times New Roman" panose="02020603050405020304" pitchFamily="18" charset="0"/>
              <a:cs typeface="Times New Roman" panose="02020603050405020304" pitchFamily="18" charset="0"/>
            </a:rPr>
            <a:t> </a:t>
          </a:r>
          <a:r>
            <a:rPr lang="en-US" sz="2400" b="1" kern="1200" dirty="0" err="1">
              <a:solidFill>
                <a:srgbClr val="002060"/>
              </a:solidFill>
              <a:latin typeface="Times New Roman" panose="02020603050405020304" pitchFamily="18" charset="0"/>
              <a:cs typeface="Times New Roman" panose="02020603050405020304" pitchFamily="18" charset="0"/>
            </a:rPr>
            <a:t>nghiệm</a:t>
          </a:r>
          <a:r>
            <a:rPr lang="en-US" sz="2400" b="1" kern="1200" dirty="0">
              <a:solidFill>
                <a:srgbClr val="002060"/>
              </a:solidFill>
              <a:latin typeface="Times New Roman" panose="02020603050405020304" pitchFamily="18" charset="0"/>
              <a:cs typeface="Times New Roman" panose="02020603050405020304" pitchFamily="18" charset="0"/>
            </a:rPr>
            <a:t>; PP, </a:t>
          </a:r>
          <a:r>
            <a:rPr lang="en-US" sz="2400" b="1" kern="1200" dirty="0" err="1">
              <a:solidFill>
                <a:srgbClr val="002060"/>
              </a:solidFill>
              <a:latin typeface="Times New Roman" panose="02020603050405020304" pitchFamily="18" charset="0"/>
              <a:cs typeface="Times New Roman" panose="02020603050405020304" pitchFamily="18" charset="0"/>
            </a:rPr>
            <a:t>hình</a:t>
          </a:r>
          <a:r>
            <a:rPr lang="en-US" sz="2400" b="1" kern="1200" dirty="0">
              <a:solidFill>
                <a:srgbClr val="002060"/>
              </a:solidFill>
              <a:latin typeface="Times New Roman" panose="02020603050405020304" pitchFamily="18" charset="0"/>
              <a:cs typeface="Times New Roman" panose="02020603050405020304" pitchFamily="18" charset="0"/>
            </a:rPr>
            <a:t> </a:t>
          </a:r>
          <a:r>
            <a:rPr lang="en-US" sz="2400" b="1" kern="1200" dirty="0" err="1">
              <a:solidFill>
                <a:srgbClr val="002060"/>
              </a:solidFill>
              <a:latin typeface="Times New Roman" panose="02020603050405020304" pitchFamily="18" charset="0"/>
              <a:cs typeface="Times New Roman" panose="02020603050405020304" pitchFamily="18" charset="0"/>
            </a:rPr>
            <a:t>thức</a:t>
          </a:r>
          <a:r>
            <a:rPr lang="en-US" sz="2400" b="1" kern="1200" dirty="0">
              <a:solidFill>
                <a:srgbClr val="002060"/>
              </a:solidFill>
              <a:latin typeface="Times New Roman" panose="02020603050405020304" pitchFamily="18" charset="0"/>
              <a:cs typeface="Times New Roman" panose="02020603050405020304" pitchFamily="18" charset="0"/>
            </a:rPr>
            <a:t>, </a:t>
          </a:r>
          <a:r>
            <a:rPr lang="en-US" sz="2400" b="1" kern="1200" dirty="0" err="1">
              <a:solidFill>
                <a:srgbClr val="002060"/>
              </a:solidFill>
              <a:latin typeface="Times New Roman" panose="02020603050405020304" pitchFamily="18" charset="0"/>
              <a:cs typeface="Times New Roman" panose="02020603050405020304" pitchFamily="18" charset="0"/>
            </a:rPr>
            <a:t>không</a:t>
          </a:r>
          <a:r>
            <a:rPr lang="en-US" sz="2400" b="1" kern="1200" dirty="0">
              <a:solidFill>
                <a:srgbClr val="002060"/>
              </a:solidFill>
              <a:latin typeface="Times New Roman" panose="02020603050405020304" pitchFamily="18" charset="0"/>
              <a:cs typeface="Times New Roman" panose="02020603050405020304" pitchFamily="18" charset="0"/>
            </a:rPr>
            <a:t> </a:t>
          </a:r>
          <a:r>
            <a:rPr lang="en-US" sz="2400" b="1" kern="1200" dirty="0" err="1">
              <a:solidFill>
                <a:srgbClr val="002060"/>
              </a:solidFill>
              <a:latin typeface="Times New Roman" panose="02020603050405020304" pitchFamily="18" charset="0"/>
              <a:cs typeface="Times New Roman" panose="02020603050405020304" pitchFamily="18" charset="0"/>
            </a:rPr>
            <a:t>gian</a:t>
          </a:r>
          <a:r>
            <a:rPr lang="en-US" sz="2400" b="1" kern="1200" dirty="0">
              <a:solidFill>
                <a:srgbClr val="002060"/>
              </a:solidFill>
              <a:latin typeface="Times New Roman" panose="02020603050405020304" pitchFamily="18" charset="0"/>
              <a:cs typeface="Times New Roman" panose="02020603050405020304" pitchFamily="18" charset="0"/>
            </a:rPr>
            <a:t> </a:t>
          </a:r>
          <a:r>
            <a:rPr lang="en-US" sz="2400" b="1" kern="1200" dirty="0" err="1">
              <a:solidFill>
                <a:srgbClr val="002060"/>
              </a:solidFill>
              <a:latin typeface="Times New Roman" panose="02020603050405020304" pitchFamily="18" charset="0"/>
              <a:cs typeface="Times New Roman" panose="02020603050405020304" pitchFamily="18" charset="0"/>
            </a:rPr>
            <a:t>dạy</a:t>
          </a:r>
          <a:r>
            <a:rPr lang="en-US" sz="2400" b="1" kern="1200" dirty="0">
              <a:solidFill>
                <a:srgbClr val="002060"/>
              </a:solidFill>
              <a:latin typeface="Times New Roman" panose="02020603050405020304" pitchFamily="18" charset="0"/>
              <a:cs typeface="Times New Roman" panose="02020603050405020304" pitchFamily="18" charset="0"/>
            </a:rPr>
            <a:t> </a:t>
          </a:r>
          <a:r>
            <a:rPr lang="en-US" sz="2400" b="1" kern="1200" dirty="0" err="1">
              <a:solidFill>
                <a:srgbClr val="002060"/>
              </a:solidFill>
              <a:latin typeface="Times New Roman" panose="02020603050405020304" pitchFamily="18" charset="0"/>
              <a:cs typeface="Times New Roman" panose="02020603050405020304" pitchFamily="18" charset="0"/>
            </a:rPr>
            <a:t>học</a:t>
          </a:r>
          <a:r>
            <a:rPr lang="en-US" sz="2400" b="1" kern="1200" dirty="0">
              <a:solidFill>
                <a:srgbClr val="002060"/>
              </a:solidFill>
              <a:latin typeface="Times New Roman" panose="02020603050405020304" pitchFamily="18" charset="0"/>
              <a:cs typeface="Times New Roman" panose="02020603050405020304" pitchFamily="18" charset="0"/>
            </a:rPr>
            <a:t> </a:t>
          </a:r>
          <a:r>
            <a:rPr lang="en-US" sz="2400" b="1" kern="1200" dirty="0" err="1">
              <a:solidFill>
                <a:srgbClr val="002060"/>
              </a:solidFill>
              <a:latin typeface="Times New Roman" panose="02020603050405020304" pitchFamily="18" charset="0"/>
              <a:cs typeface="Times New Roman" panose="02020603050405020304" pitchFamily="18" charset="0"/>
            </a:rPr>
            <a:t>linh</a:t>
          </a:r>
          <a:r>
            <a:rPr lang="en-US" sz="2400" b="1" kern="1200" dirty="0">
              <a:solidFill>
                <a:srgbClr val="002060"/>
              </a:solidFill>
              <a:latin typeface="Times New Roman" panose="02020603050405020304" pitchFamily="18" charset="0"/>
              <a:cs typeface="Times New Roman" panose="02020603050405020304" pitchFamily="18" charset="0"/>
            </a:rPr>
            <a:t> </a:t>
          </a:r>
          <a:r>
            <a:rPr lang="en-US" sz="2400" b="1" kern="1200" dirty="0" err="1">
              <a:solidFill>
                <a:srgbClr val="002060"/>
              </a:solidFill>
              <a:latin typeface="Times New Roman" panose="02020603050405020304" pitchFamily="18" charset="0"/>
              <a:cs typeface="Times New Roman" panose="02020603050405020304" pitchFamily="18" charset="0"/>
            </a:rPr>
            <a:t>hoạt</a:t>
          </a:r>
          <a:endParaRPr lang="en-US" sz="2400" b="1" kern="1200" dirty="0">
            <a:solidFill>
              <a:srgbClr val="002060"/>
            </a:solidFill>
            <a:latin typeface="Times New Roman" panose="02020603050405020304" pitchFamily="18" charset="0"/>
            <a:cs typeface="Times New Roman" panose="02020603050405020304" pitchFamily="18" charset="0"/>
          </a:endParaRPr>
        </a:p>
      </dsp:txBody>
      <dsp:txXfrm>
        <a:off x="6689866" y="4259631"/>
        <a:ext cx="2412512" cy="1219542"/>
      </dsp:txXfrm>
    </dsp:sp>
    <dsp:sp modelId="{D0AC724C-17FC-4C1C-A91E-F024343FA87F}">
      <dsp:nvSpPr>
        <dsp:cNvPr id="0" name=""/>
        <dsp:cNvSpPr/>
      </dsp:nvSpPr>
      <dsp:spPr>
        <a:xfrm>
          <a:off x="1401701" y="4050259"/>
          <a:ext cx="3325780" cy="1772468"/>
        </a:xfrm>
        <a:prstGeom prst="ellipse">
          <a:avLst/>
        </a:prstGeom>
        <a:gradFill rotWithShape="0">
          <a:gsLst>
            <a:gs pos="0">
              <a:schemeClr val="accent4">
                <a:hueOff val="-4464770"/>
                <a:satOff val="26899"/>
                <a:lumOff val="2156"/>
                <a:alphaOff val="0"/>
                <a:tint val="92000"/>
                <a:satMod val="170000"/>
              </a:schemeClr>
            </a:gs>
            <a:gs pos="15000">
              <a:schemeClr val="accent4">
                <a:hueOff val="-4464770"/>
                <a:satOff val="26899"/>
                <a:lumOff val="2156"/>
                <a:alphaOff val="0"/>
                <a:tint val="92000"/>
                <a:shade val="99000"/>
                <a:satMod val="170000"/>
              </a:schemeClr>
            </a:gs>
            <a:gs pos="62000">
              <a:schemeClr val="accent4">
                <a:hueOff val="-4464770"/>
                <a:satOff val="26899"/>
                <a:lumOff val="2156"/>
                <a:alphaOff val="0"/>
                <a:tint val="96000"/>
                <a:shade val="80000"/>
                <a:satMod val="170000"/>
              </a:schemeClr>
            </a:gs>
            <a:gs pos="97000">
              <a:schemeClr val="accent4">
                <a:hueOff val="-4464770"/>
                <a:satOff val="26899"/>
                <a:lumOff val="2156"/>
                <a:alphaOff val="0"/>
                <a:tint val="98000"/>
                <a:shade val="63000"/>
                <a:satMod val="170000"/>
              </a:schemeClr>
            </a:gs>
            <a:gs pos="100000">
              <a:schemeClr val="accent4">
                <a:hueOff val="-4464770"/>
                <a:satOff val="26899"/>
                <a:lumOff val="2156"/>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rgbClr val="002060"/>
              </a:solidFill>
              <a:latin typeface="Times New Roman" panose="02020603050405020304" pitchFamily="18" charset="0"/>
              <a:cs typeface="Times New Roman" panose="02020603050405020304" pitchFamily="18" charset="0"/>
            </a:rPr>
            <a:t>Khai</a:t>
          </a:r>
          <a:r>
            <a:rPr lang="en-US" sz="2400" b="1" kern="1200" dirty="0">
              <a:solidFill>
                <a:srgbClr val="002060"/>
              </a:solidFill>
              <a:latin typeface="Times New Roman" panose="02020603050405020304" pitchFamily="18" charset="0"/>
              <a:cs typeface="Times New Roman" panose="02020603050405020304" pitchFamily="18" charset="0"/>
            </a:rPr>
            <a:t> </a:t>
          </a:r>
          <a:r>
            <a:rPr lang="en-US" sz="2400" b="1" kern="1200" dirty="0" err="1">
              <a:solidFill>
                <a:srgbClr val="002060"/>
              </a:solidFill>
              <a:latin typeface="Times New Roman" panose="02020603050405020304" pitchFamily="18" charset="0"/>
              <a:cs typeface="Times New Roman" panose="02020603050405020304" pitchFamily="18" charset="0"/>
            </a:rPr>
            <a:t>thác</a:t>
          </a:r>
          <a:r>
            <a:rPr lang="en-US" sz="2400" b="1" kern="1200" dirty="0">
              <a:solidFill>
                <a:srgbClr val="002060"/>
              </a:solidFill>
              <a:latin typeface="Times New Roman" panose="02020603050405020304" pitchFamily="18" charset="0"/>
              <a:cs typeface="Times New Roman" panose="02020603050405020304" pitchFamily="18" charset="0"/>
            </a:rPr>
            <a:t>, </a:t>
          </a:r>
          <a:r>
            <a:rPr lang="en-US" sz="2400" b="1" kern="1200" dirty="0" err="1">
              <a:solidFill>
                <a:srgbClr val="002060"/>
              </a:solidFill>
              <a:latin typeface="Times New Roman" panose="02020603050405020304" pitchFamily="18" charset="0"/>
              <a:cs typeface="Times New Roman" panose="02020603050405020304" pitchFamily="18" charset="0"/>
            </a:rPr>
            <a:t>sử</a:t>
          </a:r>
          <a:r>
            <a:rPr lang="en-US" sz="2400" b="1" kern="1200" dirty="0">
              <a:solidFill>
                <a:srgbClr val="002060"/>
              </a:solidFill>
              <a:latin typeface="Times New Roman" panose="02020603050405020304" pitchFamily="18" charset="0"/>
              <a:cs typeface="Times New Roman" panose="02020603050405020304" pitchFamily="18" charset="0"/>
            </a:rPr>
            <a:t> </a:t>
          </a:r>
          <a:r>
            <a:rPr lang="en-US" sz="2400" b="1" kern="1200" dirty="0" err="1">
              <a:solidFill>
                <a:srgbClr val="002060"/>
              </a:solidFill>
              <a:latin typeface="Times New Roman" panose="02020603050405020304" pitchFamily="18" charset="0"/>
              <a:cs typeface="Times New Roman" panose="02020603050405020304" pitchFamily="18" charset="0"/>
            </a:rPr>
            <a:t>dụng</a:t>
          </a:r>
          <a:r>
            <a:rPr lang="en-US" sz="2400" b="1" kern="1200" dirty="0">
              <a:solidFill>
                <a:srgbClr val="002060"/>
              </a:solidFill>
              <a:latin typeface="Times New Roman" panose="02020603050405020304" pitchFamily="18" charset="0"/>
              <a:cs typeface="Times New Roman" panose="02020603050405020304" pitchFamily="18" charset="0"/>
            </a:rPr>
            <a:t> </a:t>
          </a:r>
          <a:r>
            <a:rPr lang="en-US" sz="2400" b="1" kern="1200" dirty="0" err="1">
              <a:solidFill>
                <a:srgbClr val="002060"/>
              </a:solidFill>
              <a:latin typeface="Times New Roman" panose="02020603050405020304" pitchFamily="18" charset="0"/>
              <a:cs typeface="Times New Roman" panose="02020603050405020304" pitchFamily="18" charset="0"/>
            </a:rPr>
            <a:t>hợp</a:t>
          </a:r>
          <a:r>
            <a:rPr lang="en-US" sz="2400" b="1" kern="1200" dirty="0">
              <a:solidFill>
                <a:srgbClr val="002060"/>
              </a:solidFill>
              <a:latin typeface="Times New Roman" panose="02020603050405020304" pitchFamily="18" charset="0"/>
              <a:cs typeface="Times New Roman" panose="02020603050405020304" pitchFamily="18" charset="0"/>
            </a:rPr>
            <a:t> </a:t>
          </a:r>
          <a:r>
            <a:rPr lang="en-US" sz="2400" b="1" kern="1200" dirty="0" err="1">
              <a:solidFill>
                <a:srgbClr val="002060"/>
              </a:solidFill>
              <a:latin typeface="Times New Roman" panose="02020603050405020304" pitchFamily="18" charset="0"/>
              <a:cs typeface="Times New Roman" panose="02020603050405020304" pitchFamily="18" charset="0"/>
            </a:rPr>
            <a:t>lí</a:t>
          </a:r>
          <a:r>
            <a:rPr lang="en-US" sz="2400" b="1" kern="1200" dirty="0">
              <a:solidFill>
                <a:srgbClr val="002060"/>
              </a:solidFill>
              <a:latin typeface="Times New Roman" panose="02020603050405020304" pitchFamily="18" charset="0"/>
              <a:cs typeface="Times New Roman" panose="02020603050405020304" pitchFamily="18" charset="0"/>
            </a:rPr>
            <a:t> </a:t>
          </a:r>
          <a:r>
            <a:rPr lang="en-US" sz="2400" b="1" kern="1200" dirty="0" err="1">
              <a:solidFill>
                <a:srgbClr val="002060"/>
              </a:solidFill>
              <a:latin typeface="Times New Roman" panose="02020603050405020304" pitchFamily="18" charset="0"/>
              <a:cs typeface="Times New Roman" panose="02020603050405020304" pitchFamily="18" charset="0"/>
            </a:rPr>
            <a:t>thiết</a:t>
          </a:r>
          <a:r>
            <a:rPr lang="en-US" sz="2400" b="1" kern="1200" dirty="0">
              <a:solidFill>
                <a:srgbClr val="002060"/>
              </a:solidFill>
              <a:latin typeface="Times New Roman" panose="02020603050405020304" pitchFamily="18" charset="0"/>
              <a:cs typeface="Times New Roman" panose="02020603050405020304" pitchFamily="18" charset="0"/>
            </a:rPr>
            <a:t> </a:t>
          </a:r>
          <a:r>
            <a:rPr lang="en-US" sz="2400" b="1" kern="1200" dirty="0" err="1">
              <a:solidFill>
                <a:srgbClr val="002060"/>
              </a:solidFill>
              <a:latin typeface="Times New Roman" panose="02020603050405020304" pitchFamily="18" charset="0"/>
              <a:cs typeface="Times New Roman" panose="02020603050405020304" pitchFamily="18" charset="0"/>
            </a:rPr>
            <a:t>bị</a:t>
          </a:r>
          <a:r>
            <a:rPr lang="en-US" sz="2400" b="1" kern="1200" dirty="0">
              <a:solidFill>
                <a:srgbClr val="002060"/>
              </a:solidFill>
              <a:latin typeface="Times New Roman" panose="02020603050405020304" pitchFamily="18" charset="0"/>
              <a:cs typeface="Times New Roman" panose="02020603050405020304" pitchFamily="18" charset="0"/>
            </a:rPr>
            <a:t> </a:t>
          </a:r>
          <a:r>
            <a:rPr lang="en-US" sz="2400" b="1" kern="1200" dirty="0" err="1">
              <a:solidFill>
                <a:srgbClr val="002060"/>
              </a:solidFill>
              <a:latin typeface="Times New Roman" panose="02020603050405020304" pitchFamily="18" charset="0"/>
              <a:cs typeface="Times New Roman" panose="02020603050405020304" pitchFamily="18" charset="0"/>
            </a:rPr>
            <a:t>dạy</a:t>
          </a:r>
          <a:r>
            <a:rPr lang="en-US" sz="2400" b="1" kern="1200" dirty="0">
              <a:solidFill>
                <a:srgbClr val="002060"/>
              </a:solidFill>
              <a:latin typeface="Times New Roman" panose="02020603050405020304" pitchFamily="18" charset="0"/>
              <a:cs typeface="Times New Roman" panose="02020603050405020304" pitchFamily="18" charset="0"/>
            </a:rPr>
            <a:t> </a:t>
          </a:r>
          <a:r>
            <a:rPr lang="en-US" sz="2400" b="1" kern="1200" dirty="0" err="1">
              <a:solidFill>
                <a:srgbClr val="002060"/>
              </a:solidFill>
              <a:latin typeface="Times New Roman" panose="02020603050405020304" pitchFamily="18" charset="0"/>
              <a:cs typeface="Times New Roman" panose="02020603050405020304" pitchFamily="18" charset="0"/>
            </a:rPr>
            <a:t>học</a:t>
          </a:r>
          <a:r>
            <a:rPr lang="en-US" sz="2400" b="1" kern="1200" dirty="0">
              <a:solidFill>
                <a:srgbClr val="002060"/>
              </a:solidFill>
              <a:latin typeface="Times New Roman" panose="02020603050405020304" pitchFamily="18" charset="0"/>
              <a:cs typeface="Times New Roman" panose="02020603050405020304" pitchFamily="18" charset="0"/>
            </a:rPr>
            <a:t>, </a:t>
          </a:r>
          <a:r>
            <a:rPr lang="en-US" sz="2400" b="1" kern="1200" dirty="0" err="1">
              <a:solidFill>
                <a:srgbClr val="002060"/>
              </a:solidFill>
              <a:latin typeface="Times New Roman" panose="02020603050405020304" pitchFamily="18" charset="0"/>
              <a:cs typeface="Times New Roman" panose="02020603050405020304" pitchFamily="18" charset="0"/>
            </a:rPr>
            <a:t>mạng</a:t>
          </a:r>
          <a:r>
            <a:rPr lang="en-US" sz="2400" b="1" kern="1200" dirty="0">
              <a:solidFill>
                <a:srgbClr val="002060"/>
              </a:solidFill>
              <a:latin typeface="Times New Roman" panose="02020603050405020304" pitchFamily="18" charset="0"/>
              <a:cs typeface="Times New Roman" panose="02020603050405020304" pitchFamily="18" charset="0"/>
            </a:rPr>
            <a:t> I, </a:t>
          </a:r>
          <a:r>
            <a:rPr lang="en-US" sz="2400" b="1" kern="1200" dirty="0" err="1">
              <a:solidFill>
                <a:srgbClr val="002060"/>
              </a:solidFill>
              <a:latin typeface="Times New Roman" panose="02020603050405020304" pitchFamily="18" charset="0"/>
              <a:cs typeface="Times New Roman" panose="02020603050405020304" pitchFamily="18" charset="0"/>
            </a:rPr>
            <a:t>vật</a:t>
          </a:r>
          <a:r>
            <a:rPr lang="en-US" sz="2400" b="1" kern="1200" dirty="0">
              <a:solidFill>
                <a:srgbClr val="002060"/>
              </a:solidFill>
              <a:latin typeface="Times New Roman" panose="02020603050405020304" pitchFamily="18" charset="0"/>
              <a:cs typeface="Times New Roman" panose="02020603050405020304" pitchFamily="18" charset="0"/>
            </a:rPr>
            <a:t> </a:t>
          </a:r>
          <a:r>
            <a:rPr lang="en-US" sz="2400" b="1" kern="1200" dirty="0" err="1">
              <a:solidFill>
                <a:srgbClr val="002060"/>
              </a:solidFill>
              <a:latin typeface="Times New Roman" panose="02020603050405020304" pitchFamily="18" charset="0"/>
              <a:cs typeface="Times New Roman" panose="02020603050405020304" pitchFamily="18" charset="0"/>
            </a:rPr>
            <a:t>liệu</a:t>
          </a:r>
          <a:r>
            <a:rPr lang="en-US" sz="2400" b="1" kern="1200" dirty="0">
              <a:solidFill>
                <a:srgbClr val="002060"/>
              </a:solidFill>
              <a:latin typeface="Times New Roman" panose="02020603050405020304" pitchFamily="18" charset="0"/>
              <a:cs typeface="Times New Roman" panose="02020603050405020304" pitchFamily="18" charset="0"/>
            </a:rPr>
            <a:t> </a:t>
          </a:r>
          <a:r>
            <a:rPr lang="en-US" sz="2400" b="1" kern="1200" dirty="0" err="1">
              <a:solidFill>
                <a:srgbClr val="002060"/>
              </a:solidFill>
              <a:latin typeface="Times New Roman" panose="02020603050405020304" pitchFamily="18" charset="0"/>
              <a:cs typeface="Times New Roman" panose="02020603050405020304" pitchFamily="18" charset="0"/>
            </a:rPr>
            <a:t>sẵn</a:t>
          </a:r>
          <a:r>
            <a:rPr lang="en-US" sz="2400" b="1" kern="1200" dirty="0">
              <a:solidFill>
                <a:srgbClr val="002060"/>
              </a:solidFill>
              <a:latin typeface="Times New Roman" panose="02020603050405020304" pitchFamily="18" charset="0"/>
              <a:cs typeface="Times New Roman" panose="02020603050405020304" pitchFamily="18" charset="0"/>
            </a:rPr>
            <a:t> </a:t>
          </a:r>
          <a:r>
            <a:rPr lang="en-US" sz="2400" b="1" kern="1200" dirty="0" err="1">
              <a:solidFill>
                <a:srgbClr val="002060"/>
              </a:solidFill>
              <a:latin typeface="Times New Roman" panose="02020603050405020304" pitchFamily="18" charset="0"/>
              <a:cs typeface="Times New Roman" panose="02020603050405020304" pitchFamily="18" charset="0"/>
            </a:rPr>
            <a:t>có</a:t>
          </a:r>
          <a:endParaRPr lang="en-US" sz="2400" b="1" kern="1200" dirty="0">
            <a:solidFill>
              <a:srgbClr val="002060"/>
            </a:solidFill>
            <a:latin typeface="Times New Roman" panose="02020603050405020304" pitchFamily="18" charset="0"/>
            <a:cs typeface="Times New Roman" panose="02020603050405020304" pitchFamily="18" charset="0"/>
          </a:endParaRPr>
        </a:p>
      </dsp:txBody>
      <dsp:txXfrm>
        <a:off x="1888750" y="4309831"/>
        <a:ext cx="2351682" cy="125332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753BF-2486-41BB-B12E-16204C578DF1}">
      <dsp:nvSpPr>
        <dsp:cNvPr id="0" name=""/>
        <dsp:cNvSpPr/>
      </dsp:nvSpPr>
      <dsp:spPr>
        <a:xfrm>
          <a:off x="258266" y="1061223"/>
          <a:ext cx="5021320" cy="590743"/>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5434DB-C022-4369-9A10-4B390550BF91}">
      <dsp:nvSpPr>
        <dsp:cNvPr id="0" name=""/>
        <dsp:cNvSpPr/>
      </dsp:nvSpPr>
      <dsp:spPr>
        <a:xfrm>
          <a:off x="258266" y="1283083"/>
          <a:ext cx="368884" cy="368884"/>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07A98B-C7AC-4AD4-A190-B80B9692632D}">
      <dsp:nvSpPr>
        <dsp:cNvPr id="0" name=""/>
        <dsp:cNvSpPr/>
      </dsp:nvSpPr>
      <dsp:spPr>
        <a:xfrm>
          <a:off x="258266" y="0"/>
          <a:ext cx="5021320" cy="1061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l" defTabSz="1155700">
            <a:lnSpc>
              <a:spcPct val="90000"/>
            </a:lnSpc>
            <a:spcBef>
              <a:spcPct val="0"/>
            </a:spcBef>
            <a:spcAft>
              <a:spcPct val="35000"/>
            </a:spcAft>
            <a:buNone/>
          </a:pPr>
          <a:r>
            <a:rPr lang="en-US" sz="2600" b="1" kern="1200" dirty="0">
              <a:latin typeface="Times New Roman" panose="02020603050405020304" pitchFamily="18" charset="0"/>
              <a:cs typeface="Times New Roman" panose="02020603050405020304" pitchFamily="18" charset="0"/>
            </a:rPr>
            <a:t>PP </a:t>
          </a:r>
          <a:r>
            <a:rPr lang="vi-VN" sz="2600" b="1" kern="1200" dirty="0">
              <a:latin typeface="Times New Roman" panose="02020603050405020304" pitchFamily="18" charset="0"/>
              <a:cs typeface="Times New Roman" panose="02020603050405020304" pitchFamily="18" charset="0"/>
            </a:rPr>
            <a:t>hình thành, phát triển các phẩm chất chủ yếu </a:t>
          </a:r>
          <a:endParaRPr lang="en-US" sz="2600" b="1" kern="1200" dirty="0">
            <a:latin typeface="Times New Roman" panose="02020603050405020304" pitchFamily="18" charset="0"/>
            <a:cs typeface="Times New Roman" panose="02020603050405020304" pitchFamily="18" charset="0"/>
          </a:endParaRPr>
        </a:p>
      </dsp:txBody>
      <dsp:txXfrm>
        <a:off x="258266" y="0"/>
        <a:ext cx="5021320" cy="1061223"/>
      </dsp:txXfrm>
    </dsp:sp>
    <dsp:sp modelId="{8AD96AEA-5AC2-4EAB-A24A-56451FFE0C26}">
      <dsp:nvSpPr>
        <dsp:cNvPr id="0" name=""/>
        <dsp:cNvSpPr/>
      </dsp:nvSpPr>
      <dsp:spPr>
        <a:xfrm>
          <a:off x="258266" y="2142941"/>
          <a:ext cx="368875" cy="368875"/>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985C5F-1371-4E4A-8D1F-96DF059E2719}">
      <dsp:nvSpPr>
        <dsp:cNvPr id="0" name=""/>
        <dsp:cNvSpPr/>
      </dsp:nvSpPr>
      <dsp:spPr>
        <a:xfrm>
          <a:off x="609759" y="1897454"/>
          <a:ext cx="4669827" cy="859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just" defTabSz="889000">
            <a:lnSpc>
              <a:spcPct val="90000"/>
            </a:lnSpc>
            <a:spcBef>
              <a:spcPct val="0"/>
            </a:spcBef>
            <a:spcAft>
              <a:spcPct val="35000"/>
            </a:spcAft>
            <a:buNone/>
          </a:pPr>
          <a:r>
            <a:rPr lang="en-US" sz="2000" kern="1200" dirty="0" err="1">
              <a:latin typeface="Times New Roman" panose="02020603050405020304" pitchFamily="18" charset="0"/>
              <a:cs typeface="Times New Roman" panose="02020603050405020304" pitchFamily="18" charset="0"/>
            </a:rPr>
            <a:t>Nuôi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dưỡng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cảm</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xúc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thẩm</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mĩ</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tình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yêu</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nghệ</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thuật</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và</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cuộc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sống</a:t>
          </a:r>
          <a:endParaRPr lang="en-US" sz="2000" kern="1200" dirty="0">
            <a:latin typeface="Times New Roman" panose="02020603050405020304" pitchFamily="18" charset="0"/>
            <a:cs typeface="Times New Roman" panose="02020603050405020304" pitchFamily="18" charset="0"/>
          </a:endParaRPr>
        </a:p>
      </dsp:txBody>
      <dsp:txXfrm>
        <a:off x="609759" y="1897454"/>
        <a:ext cx="4669827" cy="859849"/>
      </dsp:txXfrm>
    </dsp:sp>
    <dsp:sp modelId="{A2C71323-5F00-413C-B26E-58D5749D21F2}">
      <dsp:nvSpPr>
        <dsp:cNvPr id="0" name=""/>
        <dsp:cNvSpPr/>
      </dsp:nvSpPr>
      <dsp:spPr>
        <a:xfrm>
          <a:off x="258266" y="3002790"/>
          <a:ext cx="368875" cy="368875"/>
        </a:xfrm>
        <a:prstGeom prst="rect">
          <a:avLst/>
        </a:prstGeom>
        <a:solidFill>
          <a:schemeClr val="lt1">
            <a:hueOff val="0"/>
            <a:satOff val="0"/>
            <a:lumOff val="0"/>
            <a:alphaOff val="0"/>
          </a:schemeClr>
        </a:solidFill>
        <a:ln w="25400" cap="flat" cmpd="sng" algn="ctr">
          <a:solidFill>
            <a:schemeClr val="accent5">
              <a:hueOff val="-1419125"/>
              <a:satOff val="5687"/>
              <a:lumOff val="1233"/>
              <a:alphaOff val="0"/>
            </a:schemeClr>
          </a:solidFill>
          <a:prstDash val="solid"/>
        </a:ln>
        <a:effectLst/>
      </dsp:spPr>
      <dsp:style>
        <a:lnRef idx="2">
          <a:scrgbClr r="0" g="0" b="0"/>
        </a:lnRef>
        <a:fillRef idx="1">
          <a:scrgbClr r="0" g="0" b="0"/>
        </a:fillRef>
        <a:effectRef idx="0">
          <a:scrgbClr r="0" g="0" b="0"/>
        </a:effectRef>
        <a:fontRef idx="minor"/>
      </dsp:style>
    </dsp:sp>
    <dsp:sp modelId="{36A4DCBC-E2EF-4DC2-875F-FBEAC1EF0C55}">
      <dsp:nvSpPr>
        <dsp:cNvPr id="0" name=""/>
        <dsp:cNvSpPr/>
      </dsp:nvSpPr>
      <dsp:spPr>
        <a:xfrm>
          <a:off x="609759" y="2757303"/>
          <a:ext cx="4669827" cy="859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just" defTabSz="889000">
            <a:lnSpc>
              <a:spcPct val="90000"/>
            </a:lnSpc>
            <a:spcBef>
              <a:spcPct val="0"/>
            </a:spcBef>
            <a:spcAft>
              <a:spcPct val="35000"/>
            </a:spcAft>
            <a:buNone/>
          </a:pPr>
          <a:r>
            <a:rPr lang="en-US" sz="2000" kern="1200" dirty="0" err="1">
              <a:latin typeface="Times New Roman" panose="02020603050405020304" pitchFamily="18" charset="0"/>
              <a:cs typeface="Times New Roman" panose="02020603050405020304" pitchFamily="18" charset="0"/>
            </a:rPr>
            <a:t>Nâng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cao</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nhận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thức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về</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tình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yêu</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gia</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đình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quê</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hương</a:t>
          </a:r>
          <a:r>
            <a:rPr lang="en-US" sz="2000" kern="1200" dirty="0">
              <a:latin typeface="Times New Roman" panose="02020603050405020304" pitchFamily="18" charset="0"/>
              <a:cs typeface="Times New Roman" panose="02020603050405020304" pitchFamily="18" charset="0"/>
            </a:rPr>
            <a:t>, con </a:t>
          </a:r>
          <a:r>
            <a:rPr lang="en-US" sz="2000" kern="1200" dirty="0" err="1">
              <a:latin typeface="Times New Roman" panose="02020603050405020304" pitchFamily="18" charset="0"/>
              <a:cs typeface="Times New Roman" panose="02020603050405020304" pitchFamily="18" charset="0"/>
            </a:rPr>
            <a:t>người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cảnh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quan</a:t>
          </a:r>
          <a:r>
            <a:rPr lang="en-US" sz="2000" kern="1200" dirty="0">
              <a:latin typeface="Times New Roman" panose="02020603050405020304" pitchFamily="18" charset="0"/>
              <a:cs typeface="Times New Roman" panose="02020603050405020304" pitchFamily="18" charset="0"/>
            </a:rPr>
            <a:t>,…</a:t>
          </a:r>
        </a:p>
      </dsp:txBody>
      <dsp:txXfrm>
        <a:off x="609759" y="2757303"/>
        <a:ext cx="4669827" cy="859849"/>
      </dsp:txXfrm>
    </dsp:sp>
    <dsp:sp modelId="{EA00CDC3-0CB5-4F32-AF01-C9EB83F64B04}">
      <dsp:nvSpPr>
        <dsp:cNvPr id="0" name=""/>
        <dsp:cNvSpPr/>
      </dsp:nvSpPr>
      <dsp:spPr>
        <a:xfrm>
          <a:off x="258266" y="3862639"/>
          <a:ext cx="368875" cy="368875"/>
        </a:xfrm>
        <a:prstGeom prst="rect">
          <a:avLst/>
        </a:prstGeom>
        <a:solidFill>
          <a:schemeClr val="lt1">
            <a:hueOff val="0"/>
            <a:satOff val="0"/>
            <a:lumOff val="0"/>
            <a:alphaOff val="0"/>
          </a:schemeClr>
        </a:solidFill>
        <a:ln w="25400" cap="flat" cmpd="sng" algn="ctr">
          <a:solidFill>
            <a:schemeClr val="accent5">
              <a:hueOff val="-2838251"/>
              <a:satOff val="11375"/>
              <a:lumOff val="2465"/>
              <a:alphaOff val="0"/>
            </a:schemeClr>
          </a:solidFill>
          <a:prstDash val="solid"/>
        </a:ln>
        <a:effectLst/>
      </dsp:spPr>
      <dsp:style>
        <a:lnRef idx="2">
          <a:scrgbClr r="0" g="0" b="0"/>
        </a:lnRef>
        <a:fillRef idx="1">
          <a:scrgbClr r="0" g="0" b="0"/>
        </a:fillRef>
        <a:effectRef idx="0">
          <a:scrgbClr r="0" g="0" b="0"/>
        </a:effectRef>
        <a:fontRef idx="minor"/>
      </dsp:style>
    </dsp:sp>
    <dsp:sp modelId="{1D3C0B38-36D1-4088-B4A2-E288B2A8E822}">
      <dsp:nvSpPr>
        <dsp:cNvPr id="0" name=""/>
        <dsp:cNvSpPr/>
      </dsp:nvSpPr>
      <dsp:spPr>
        <a:xfrm>
          <a:off x="609759" y="3617152"/>
          <a:ext cx="4669827" cy="859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just" defTabSz="889000">
            <a:lnSpc>
              <a:spcPct val="90000"/>
            </a:lnSpc>
            <a:spcBef>
              <a:spcPct val="0"/>
            </a:spcBef>
            <a:spcAft>
              <a:spcPct val="35000"/>
            </a:spcAft>
            <a:buNone/>
          </a:pPr>
          <a:r>
            <a:rPr lang="en-US" sz="2000" kern="1200" dirty="0" err="1">
              <a:latin typeface="Times New Roman" panose="02020603050405020304" pitchFamily="18" charset="0"/>
              <a:cs typeface="Times New Roman" panose="02020603050405020304" pitchFamily="18" charset="0"/>
            </a:rPr>
            <a:t>Bồi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dưỡng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niềm</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tự</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hào</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dân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tộc</a:t>
          </a:r>
          <a:endParaRPr lang="en-US" sz="2000" kern="1200" dirty="0">
            <a:latin typeface="Times New Roman" panose="02020603050405020304" pitchFamily="18" charset="0"/>
            <a:cs typeface="Times New Roman" panose="02020603050405020304" pitchFamily="18" charset="0"/>
          </a:endParaRPr>
        </a:p>
      </dsp:txBody>
      <dsp:txXfrm>
        <a:off x="609759" y="3617152"/>
        <a:ext cx="4669827" cy="859849"/>
      </dsp:txXfrm>
    </dsp:sp>
    <dsp:sp modelId="{A8A022F0-62D7-4252-B29A-58103E45D0F8}">
      <dsp:nvSpPr>
        <dsp:cNvPr id="0" name=""/>
        <dsp:cNvSpPr/>
      </dsp:nvSpPr>
      <dsp:spPr>
        <a:xfrm>
          <a:off x="258266" y="4722488"/>
          <a:ext cx="368875" cy="368875"/>
        </a:xfrm>
        <a:prstGeom prst="rect">
          <a:avLst/>
        </a:prstGeom>
        <a:solidFill>
          <a:schemeClr val="lt1">
            <a:hueOff val="0"/>
            <a:satOff val="0"/>
            <a:lumOff val="0"/>
            <a:alphaOff val="0"/>
          </a:schemeClr>
        </a:solidFill>
        <a:ln w="25400" cap="flat" cmpd="sng" algn="ctr">
          <a:solidFill>
            <a:schemeClr val="accent5">
              <a:hueOff val="-4257376"/>
              <a:satOff val="17062"/>
              <a:lumOff val="3698"/>
              <a:alphaOff val="0"/>
            </a:schemeClr>
          </a:solidFill>
          <a:prstDash val="solid"/>
        </a:ln>
        <a:effectLst/>
      </dsp:spPr>
      <dsp:style>
        <a:lnRef idx="2">
          <a:scrgbClr r="0" g="0" b="0"/>
        </a:lnRef>
        <a:fillRef idx="1">
          <a:scrgbClr r="0" g="0" b="0"/>
        </a:fillRef>
        <a:effectRef idx="0">
          <a:scrgbClr r="0" g="0" b="0"/>
        </a:effectRef>
        <a:fontRef idx="minor"/>
      </dsp:style>
    </dsp:sp>
    <dsp:sp modelId="{E5ED5339-5E1C-4C4D-A358-2B4378448C5E}">
      <dsp:nvSpPr>
        <dsp:cNvPr id="0" name=""/>
        <dsp:cNvSpPr/>
      </dsp:nvSpPr>
      <dsp:spPr>
        <a:xfrm>
          <a:off x="609759" y="4477001"/>
          <a:ext cx="4669827" cy="859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just" defTabSz="889000">
            <a:lnSpc>
              <a:spcPct val="90000"/>
            </a:lnSpc>
            <a:spcBef>
              <a:spcPct val="0"/>
            </a:spcBef>
            <a:spcAft>
              <a:spcPct val="35000"/>
            </a:spcAft>
            <a:buNone/>
          </a:pPr>
          <a:r>
            <a:rPr lang="en-US" sz="2000" kern="1200" dirty="0" err="1">
              <a:latin typeface="Times New Roman" panose="02020603050405020304" pitchFamily="18" charset="0"/>
              <a:cs typeface="Times New Roman" panose="02020603050405020304" pitchFamily="18" charset="0"/>
            </a:rPr>
            <a:t>Rèn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tính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chuyên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cần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trung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thực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yêu</a:t>
          </a:r>
          <a:r>
            <a:rPr lang="en-US" sz="2000" kern="1200" dirty="0">
              <a:latin typeface="Times New Roman" panose="02020603050405020304" pitchFamily="18" charset="0"/>
              <a:cs typeface="Times New Roman" panose="02020603050405020304" pitchFamily="18" charset="0"/>
            </a:rPr>
            <a:t> lao </a:t>
          </a:r>
          <a:r>
            <a:rPr lang="en-US" sz="2000" kern="1200" dirty="0" err="1">
              <a:latin typeface="Times New Roman" panose="02020603050405020304" pitchFamily="18" charset="0"/>
              <a:cs typeface="Times New Roman" panose="02020603050405020304" pitchFamily="18" charset="0"/>
            </a:rPr>
            <a:t>động</a:t>
          </a:r>
          <a:r>
            <a:rPr lang="en-US" sz="2000" kern="1200" dirty="0">
              <a:latin typeface="Times New Roman" panose="02020603050405020304" pitchFamily="18" charset="0"/>
              <a:cs typeface="Times New Roman" panose="02020603050405020304" pitchFamily="18" charset="0"/>
            </a:rPr>
            <a:t>, … </a:t>
          </a:r>
        </a:p>
      </dsp:txBody>
      <dsp:txXfrm>
        <a:off x="609759" y="4477001"/>
        <a:ext cx="4669827" cy="859849"/>
      </dsp:txXfrm>
    </dsp:sp>
    <dsp:sp modelId="{0E1E480F-9080-40F7-B95F-06BD7BD41B65}">
      <dsp:nvSpPr>
        <dsp:cNvPr id="0" name=""/>
        <dsp:cNvSpPr/>
      </dsp:nvSpPr>
      <dsp:spPr>
        <a:xfrm>
          <a:off x="258266" y="5582337"/>
          <a:ext cx="368875" cy="368875"/>
        </a:xfrm>
        <a:prstGeom prst="rect">
          <a:avLst/>
        </a:prstGeom>
        <a:solidFill>
          <a:schemeClr val="lt1">
            <a:hueOff val="0"/>
            <a:satOff val="0"/>
            <a:lumOff val="0"/>
            <a:alphaOff val="0"/>
          </a:schemeClr>
        </a:solidFill>
        <a:ln w="25400" cap="flat" cmpd="sng" algn="ctr">
          <a:solidFill>
            <a:schemeClr val="accent5">
              <a:hueOff val="-5676501"/>
              <a:satOff val="22749"/>
              <a:lumOff val="4930"/>
              <a:alphaOff val="0"/>
            </a:schemeClr>
          </a:solidFill>
          <a:prstDash val="solid"/>
        </a:ln>
        <a:effectLst/>
      </dsp:spPr>
      <dsp:style>
        <a:lnRef idx="2">
          <a:scrgbClr r="0" g="0" b="0"/>
        </a:lnRef>
        <a:fillRef idx="1">
          <a:scrgbClr r="0" g="0" b="0"/>
        </a:fillRef>
        <a:effectRef idx="0">
          <a:scrgbClr r="0" g="0" b="0"/>
        </a:effectRef>
        <a:fontRef idx="minor"/>
      </dsp:style>
    </dsp:sp>
    <dsp:sp modelId="{9B4EF336-9A9A-448B-9490-333FCDDE4434}">
      <dsp:nvSpPr>
        <dsp:cNvPr id="0" name=""/>
        <dsp:cNvSpPr/>
      </dsp:nvSpPr>
      <dsp:spPr>
        <a:xfrm>
          <a:off x="609759" y="5336850"/>
          <a:ext cx="4669827" cy="859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just" defTabSz="889000">
            <a:lnSpc>
              <a:spcPct val="90000"/>
            </a:lnSpc>
            <a:spcBef>
              <a:spcPct val="0"/>
            </a:spcBef>
            <a:spcAft>
              <a:spcPct val="35000"/>
            </a:spcAft>
            <a:buNone/>
          </a:pPr>
          <a:r>
            <a:rPr lang="en-US" sz="2000" kern="1200" dirty="0" err="1">
              <a:latin typeface="Times New Roman" panose="02020603050405020304" pitchFamily="18" charset="0"/>
              <a:cs typeface="Times New Roman" panose="02020603050405020304" pitchFamily="18" charset="0"/>
            </a:rPr>
            <a:t>Kích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thích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hứng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thú</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khích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lệ</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tự</a:t>
          </a:r>
          <a:r>
            <a:rPr lang="en-US" sz="2000" kern="1200" dirty="0">
              <a:latin typeface="Times New Roman" panose="02020603050405020304" pitchFamily="18" charset="0"/>
              <a:cs typeface="Times New Roman" panose="02020603050405020304" pitchFamily="18" charset="0"/>
            </a:rPr>
            <a:t> tin </a:t>
          </a:r>
        </a:p>
      </dsp:txBody>
      <dsp:txXfrm>
        <a:off x="609759" y="5336850"/>
        <a:ext cx="4669827" cy="859849"/>
      </dsp:txXfrm>
    </dsp:sp>
    <dsp:sp modelId="{EC5E539A-08F0-4989-A098-E56AB4CD1D64}">
      <dsp:nvSpPr>
        <dsp:cNvPr id="0" name=""/>
        <dsp:cNvSpPr/>
      </dsp:nvSpPr>
      <dsp:spPr>
        <a:xfrm>
          <a:off x="5530653" y="1061223"/>
          <a:ext cx="5021320" cy="590743"/>
        </a:xfrm>
        <a:prstGeom prst="rect">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B559CF-FF49-47D3-BADD-82B0D7E9B4ED}">
      <dsp:nvSpPr>
        <dsp:cNvPr id="0" name=""/>
        <dsp:cNvSpPr/>
      </dsp:nvSpPr>
      <dsp:spPr>
        <a:xfrm>
          <a:off x="5530653" y="1283083"/>
          <a:ext cx="368884" cy="368884"/>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81D4FA22-FA85-4AD7-8E42-7EE980EDEB9D}">
      <dsp:nvSpPr>
        <dsp:cNvPr id="0" name=""/>
        <dsp:cNvSpPr/>
      </dsp:nvSpPr>
      <dsp:spPr>
        <a:xfrm>
          <a:off x="5530653" y="0"/>
          <a:ext cx="5021320" cy="1061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just" defTabSz="1155700">
            <a:lnSpc>
              <a:spcPct val="90000"/>
            </a:lnSpc>
            <a:spcBef>
              <a:spcPct val="0"/>
            </a:spcBef>
            <a:spcAft>
              <a:spcPct val="35000"/>
            </a:spcAft>
            <a:buNone/>
          </a:pPr>
          <a:r>
            <a:rPr lang="en-US" sz="2600" b="1"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PP </a:t>
          </a:r>
          <a:r>
            <a:rPr lang="en-US" sz="2600" b="1" kern="1200" dirty="0" err="1">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hình</a:t>
          </a:r>
          <a:r>
            <a:rPr lang="en-US" sz="2600" b="1"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 </a:t>
          </a:r>
          <a:r>
            <a:rPr lang="en-US" sz="2600" b="1" kern="1200" dirty="0" err="1">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thành</a:t>
          </a:r>
          <a:r>
            <a:rPr lang="en-US" sz="2600" b="1"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 </a:t>
          </a:r>
          <a:r>
            <a:rPr lang="en-US" sz="2600" b="1" kern="1200" dirty="0" err="1">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phát</a:t>
          </a:r>
          <a:r>
            <a:rPr lang="en-US" sz="2600" b="1"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 </a:t>
          </a:r>
          <a:r>
            <a:rPr lang="en-US" sz="2600" b="1" kern="1200" dirty="0" err="1">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triển</a:t>
          </a:r>
          <a:r>
            <a:rPr lang="en-US" sz="2600" b="1"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 NL </a:t>
          </a:r>
          <a:r>
            <a:rPr lang="en-US" sz="2600" b="1" kern="1200" dirty="0" err="1">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chung</a:t>
          </a:r>
          <a:endParaRPr lang="en-US" sz="2600" b="1"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dsp:txBody>
      <dsp:txXfrm>
        <a:off x="5530653" y="0"/>
        <a:ext cx="5021320" cy="1061223"/>
      </dsp:txXfrm>
    </dsp:sp>
    <dsp:sp modelId="{73B8DB5A-5F2C-4E2D-85FF-66729C569867}">
      <dsp:nvSpPr>
        <dsp:cNvPr id="0" name=""/>
        <dsp:cNvSpPr/>
      </dsp:nvSpPr>
      <dsp:spPr>
        <a:xfrm>
          <a:off x="5530653" y="2142941"/>
          <a:ext cx="368875" cy="368875"/>
        </a:xfrm>
        <a:prstGeom prst="rect">
          <a:avLst/>
        </a:prstGeom>
        <a:solidFill>
          <a:schemeClr val="lt1">
            <a:hueOff val="0"/>
            <a:satOff val="0"/>
            <a:lumOff val="0"/>
            <a:alphaOff val="0"/>
          </a:schemeClr>
        </a:solidFill>
        <a:ln w="25400" cap="flat" cmpd="sng" algn="ctr">
          <a:solidFill>
            <a:schemeClr val="accent5">
              <a:hueOff val="-7095626"/>
              <a:satOff val="28436"/>
              <a:lumOff val="6163"/>
              <a:alphaOff val="0"/>
            </a:schemeClr>
          </a:solidFill>
          <a:prstDash val="solid"/>
        </a:ln>
        <a:effectLst/>
      </dsp:spPr>
      <dsp:style>
        <a:lnRef idx="2">
          <a:scrgbClr r="0" g="0" b="0"/>
        </a:lnRef>
        <a:fillRef idx="1">
          <a:scrgbClr r="0" g="0" b="0"/>
        </a:fillRef>
        <a:effectRef idx="0">
          <a:scrgbClr r="0" g="0" b="0"/>
        </a:effectRef>
        <a:fontRef idx="minor"/>
      </dsp:style>
    </dsp:sp>
    <dsp:sp modelId="{E5711885-8D77-4A9E-99B1-D639E5C2BEC0}">
      <dsp:nvSpPr>
        <dsp:cNvPr id="0" name=""/>
        <dsp:cNvSpPr/>
      </dsp:nvSpPr>
      <dsp:spPr>
        <a:xfrm>
          <a:off x="5882145" y="1897454"/>
          <a:ext cx="4669827" cy="859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just" defTabSz="889000">
            <a:lnSpc>
              <a:spcPct val="90000"/>
            </a:lnSpc>
            <a:spcBef>
              <a:spcPct val="0"/>
            </a:spcBef>
            <a:spcAft>
              <a:spcPct val="35000"/>
            </a:spcAft>
            <a:buNone/>
          </a:pPr>
          <a:r>
            <a:rPr lang="en-US" sz="2000" kern="1200" dirty="0" err="1">
              <a:latin typeface="Times New Roman" panose="02020603050405020304" pitchFamily="18" charset="0"/>
              <a:cs typeface="Times New Roman" panose="02020603050405020304" pitchFamily="18" charset="0"/>
            </a:rPr>
            <a:t>Tổ</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chức</a:t>
          </a:r>
          <a:r>
            <a:rPr lang="en-US" sz="2000" kern="1200" dirty="0">
              <a:latin typeface="Times New Roman" panose="02020603050405020304" pitchFamily="18" charset="0"/>
              <a:cs typeface="Times New Roman" panose="02020603050405020304" pitchFamily="18" charset="0"/>
            </a:rPr>
            <a:t> HĐ </a:t>
          </a:r>
          <a:r>
            <a:rPr lang="en-US" sz="2000" kern="1200" dirty="0" err="1">
              <a:latin typeface="Times New Roman" panose="02020603050405020304" pitchFamily="18" charset="0"/>
              <a:cs typeface="Times New Roman" panose="02020603050405020304" pitchFamily="18" charset="0"/>
            </a:rPr>
            <a:t>học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tập</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thực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hành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trải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nghiệm</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sáng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tạo</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đa</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dạng</a:t>
          </a:r>
          <a:endParaRPr lang="en-US" sz="2000" kern="1200" dirty="0">
            <a:latin typeface="Times New Roman" panose="02020603050405020304" pitchFamily="18" charset="0"/>
            <a:cs typeface="Times New Roman" panose="02020603050405020304" pitchFamily="18" charset="0"/>
          </a:endParaRPr>
        </a:p>
      </dsp:txBody>
      <dsp:txXfrm>
        <a:off x="5882145" y="1897454"/>
        <a:ext cx="4669827" cy="859849"/>
      </dsp:txXfrm>
    </dsp:sp>
    <dsp:sp modelId="{A79590E0-AAB3-4DCB-92B6-D39ABEDD8C36}">
      <dsp:nvSpPr>
        <dsp:cNvPr id="0" name=""/>
        <dsp:cNvSpPr/>
      </dsp:nvSpPr>
      <dsp:spPr>
        <a:xfrm>
          <a:off x="5530653" y="3002790"/>
          <a:ext cx="368875" cy="368875"/>
        </a:xfrm>
        <a:prstGeom prst="rect">
          <a:avLst/>
        </a:prstGeom>
        <a:solidFill>
          <a:schemeClr val="lt1">
            <a:hueOff val="0"/>
            <a:satOff val="0"/>
            <a:lumOff val="0"/>
            <a:alphaOff val="0"/>
          </a:schemeClr>
        </a:solidFill>
        <a:ln w="25400" cap="flat" cmpd="sng" algn="ctr">
          <a:solidFill>
            <a:schemeClr val="accent5">
              <a:hueOff val="-8514751"/>
              <a:satOff val="34124"/>
              <a:lumOff val="7395"/>
              <a:alphaOff val="0"/>
            </a:schemeClr>
          </a:solidFill>
          <a:prstDash val="solid"/>
        </a:ln>
        <a:effectLst/>
      </dsp:spPr>
      <dsp:style>
        <a:lnRef idx="2">
          <a:scrgbClr r="0" g="0" b="0"/>
        </a:lnRef>
        <a:fillRef idx="1">
          <a:scrgbClr r="0" g="0" b="0"/>
        </a:fillRef>
        <a:effectRef idx="0">
          <a:scrgbClr r="0" g="0" b="0"/>
        </a:effectRef>
        <a:fontRef idx="minor"/>
      </dsp:style>
    </dsp:sp>
    <dsp:sp modelId="{E37FE4D5-FAD5-4850-8DCD-5DFE71B20220}">
      <dsp:nvSpPr>
        <dsp:cNvPr id="0" name=""/>
        <dsp:cNvSpPr/>
      </dsp:nvSpPr>
      <dsp:spPr>
        <a:xfrm>
          <a:off x="5882145" y="2757303"/>
          <a:ext cx="4669827" cy="859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just" defTabSz="889000">
            <a:lnSpc>
              <a:spcPct val="90000"/>
            </a:lnSpc>
            <a:spcBef>
              <a:spcPct val="0"/>
            </a:spcBef>
            <a:spcAft>
              <a:spcPct val="35000"/>
            </a:spcAft>
            <a:buNone/>
          </a:pPr>
          <a:r>
            <a:rPr lang="en-US" sz="2000" kern="1200" dirty="0" err="1">
              <a:latin typeface="Times New Roman" panose="02020603050405020304" pitchFamily="18" charset="0"/>
              <a:cs typeface="Times New Roman" panose="02020603050405020304" pitchFamily="18" charset="0"/>
            </a:rPr>
            <a:t>Hình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thành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và</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phát</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triển</a:t>
          </a:r>
          <a:r>
            <a:rPr lang="en-US" sz="2000" kern="1200" dirty="0">
              <a:latin typeface="Times New Roman" panose="02020603050405020304" pitchFamily="18" charset="0"/>
              <a:cs typeface="Times New Roman" panose="02020603050405020304" pitchFamily="18" charset="0"/>
            </a:rPr>
            <a:t> NL </a:t>
          </a:r>
          <a:r>
            <a:rPr lang="en-US" sz="2000" kern="1200" dirty="0" err="1">
              <a:latin typeface="Times New Roman" panose="02020603050405020304" pitchFamily="18" charset="0"/>
              <a:cs typeface="Times New Roman" panose="02020603050405020304" pitchFamily="18" charset="0"/>
            </a:rPr>
            <a:t>giao</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tiếp</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và</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hợp</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tác</a:t>
          </a:r>
          <a:endParaRPr lang="en-US" sz="2000" kern="1200" dirty="0">
            <a:latin typeface="Times New Roman" panose="02020603050405020304" pitchFamily="18" charset="0"/>
            <a:cs typeface="Times New Roman" panose="02020603050405020304" pitchFamily="18" charset="0"/>
          </a:endParaRPr>
        </a:p>
      </dsp:txBody>
      <dsp:txXfrm>
        <a:off x="5882145" y="2757303"/>
        <a:ext cx="4669827" cy="859849"/>
      </dsp:txXfrm>
    </dsp:sp>
    <dsp:sp modelId="{AE632F89-E6A1-47ED-9C35-3F4C57FB4BC4}">
      <dsp:nvSpPr>
        <dsp:cNvPr id="0" name=""/>
        <dsp:cNvSpPr/>
      </dsp:nvSpPr>
      <dsp:spPr>
        <a:xfrm>
          <a:off x="5530653" y="3862639"/>
          <a:ext cx="368875" cy="368875"/>
        </a:xfrm>
        <a:prstGeom prst="rect">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3CE93B6F-A569-499A-A1B5-BC48CC02D5F3}">
      <dsp:nvSpPr>
        <dsp:cNvPr id="0" name=""/>
        <dsp:cNvSpPr/>
      </dsp:nvSpPr>
      <dsp:spPr>
        <a:xfrm>
          <a:off x="5882145" y="3617152"/>
          <a:ext cx="4669827" cy="859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err="1">
              <a:latin typeface="Times New Roman" panose="02020603050405020304" pitchFamily="18" charset="0"/>
              <a:cs typeface="Times New Roman" panose="02020603050405020304" pitchFamily="18" charset="0"/>
            </a:rPr>
            <a:t>Giải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quyết</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vấn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đề</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và</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sáng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tạo</a:t>
          </a:r>
          <a:endParaRPr lang="en-US" sz="2000" kern="1200" dirty="0">
            <a:latin typeface="Times New Roman" panose="02020603050405020304" pitchFamily="18" charset="0"/>
            <a:cs typeface="Times New Roman" panose="02020603050405020304" pitchFamily="18" charset="0"/>
          </a:endParaRPr>
        </a:p>
      </dsp:txBody>
      <dsp:txXfrm>
        <a:off x="5882145" y="3617152"/>
        <a:ext cx="4669827" cy="85984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9FA19F-92B8-4A1B-AEB8-1DC3225627E3}">
      <dsp:nvSpPr>
        <dsp:cNvPr id="0" name=""/>
        <dsp:cNvSpPr/>
      </dsp:nvSpPr>
      <dsp:spPr>
        <a:xfrm>
          <a:off x="-7199962" y="-1101095"/>
          <a:ext cx="8572510" cy="8572510"/>
        </a:xfrm>
        <a:prstGeom prst="blockArc">
          <a:avLst>
            <a:gd name="adj1" fmla="val 18900000"/>
            <a:gd name="adj2" fmla="val 2700000"/>
            <a:gd name="adj3" fmla="val 252"/>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E4226F-DE55-4284-B9FB-B503FDBCDEF7}">
      <dsp:nvSpPr>
        <dsp:cNvPr id="0" name=""/>
        <dsp:cNvSpPr/>
      </dsp:nvSpPr>
      <dsp:spPr>
        <a:xfrm>
          <a:off x="884200" y="475487"/>
          <a:ext cx="11219889" cy="159715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1288" tIns="71120" rIns="71120" bIns="71120" numCol="1" spcCol="1270" anchor="ctr" anchorCtr="0">
          <a:noAutofit/>
        </a:bodyPr>
        <a:lstStyle/>
        <a:p>
          <a:pPr marL="0" lvl="0" indent="0" algn="just" defTabSz="1244600">
            <a:lnSpc>
              <a:spcPct val="90000"/>
            </a:lnSpc>
            <a:spcBef>
              <a:spcPct val="0"/>
            </a:spcBef>
            <a:spcAft>
              <a:spcPct val="35000"/>
            </a:spcAft>
            <a:buNone/>
          </a:pPr>
          <a:r>
            <a:rPr lang="en-US" sz="2800" kern="1200" dirty="0">
              <a:solidFill>
                <a:schemeClr val="tx1"/>
              </a:solidFill>
              <a:latin typeface="Times New Roman" panose="02020603050405020304" pitchFamily="18" charset="0"/>
              <a:cs typeface="Times New Roman" panose="02020603050405020304" pitchFamily="18" charset="0"/>
            </a:rPr>
            <a:t>K</a:t>
          </a:r>
          <a:r>
            <a:rPr lang="vi-VN" sz="2800" kern="1200" dirty="0">
              <a:solidFill>
                <a:schemeClr val="tx1"/>
              </a:solidFill>
              <a:latin typeface="Times New Roman" panose="02020603050405020304" pitchFamily="18" charset="0"/>
              <a:cs typeface="Times New Roman" panose="02020603050405020304" pitchFamily="18" charset="0"/>
            </a:rPr>
            <a:t>huyến khích và tạo cơ hội để học sinh được quan sát, nhận thức về đối tượng thẩm mĩ từ bao quát, tổng thể đến chi tiết, bộ phận và đối chiếu, so sánh để tìm ra đặc điểm, vẻ đẹp của đối tượng, phát hiện các giá trị thẩm mĩ của đối tượng</a:t>
          </a:r>
          <a:endParaRPr lang="en-US" sz="2800" kern="1200" dirty="0">
            <a:solidFill>
              <a:schemeClr val="tx1"/>
            </a:solidFill>
            <a:latin typeface="Times New Roman" panose="02020603050405020304" pitchFamily="18" charset="0"/>
            <a:cs typeface="Times New Roman" panose="02020603050405020304" pitchFamily="18" charset="0"/>
          </a:endParaRPr>
        </a:p>
      </dsp:txBody>
      <dsp:txXfrm>
        <a:off x="884200" y="475487"/>
        <a:ext cx="11219889" cy="1597153"/>
      </dsp:txXfrm>
    </dsp:sp>
    <dsp:sp modelId="{F829BD93-0C65-433C-AA77-F064A57E1789}">
      <dsp:nvSpPr>
        <dsp:cNvPr id="0" name=""/>
        <dsp:cNvSpPr/>
      </dsp:nvSpPr>
      <dsp:spPr>
        <a:xfrm>
          <a:off x="87910" y="477774"/>
          <a:ext cx="1592580" cy="1592580"/>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CB0289-1222-47EF-8101-AAA63FECB6CA}">
      <dsp:nvSpPr>
        <dsp:cNvPr id="0" name=""/>
        <dsp:cNvSpPr/>
      </dsp:nvSpPr>
      <dsp:spPr>
        <a:xfrm>
          <a:off x="1347322" y="2367280"/>
          <a:ext cx="10756766" cy="1635758"/>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1288" tIns="71120" rIns="71120" bIns="71120" numCol="1" spcCol="1270" anchor="ctr" anchorCtr="0">
          <a:noAutofit/>
        </a:bodyPr>
        <a:lstStyle/>
        <a:p>
          <a:pPr marL="0" lvl="0" indent="0" algn="just" defTabSz="1244600">
            <a:lnSpc>
              <a:spcPct val="90000"/>
            </a:lnSpc>
            <a:spcBef>
              <a:spcPct val="0"/>
            </a:spcBef>
            <a:spcAft>
              <a:spcPct val="35000"/>
            </a:spcAft>
            <a:buNone/>
          </a:pPr>
          <a:r>
            <a:rPr lang="en-US" sz="2800" kern="1200" dirty="0">
              <a:solidFill>
                <a:schemeClr val="tx1"/>
              </a:solidFill>
              <a:latin typeface="Times New Roman" panose="02020603050405020304" pitchFamily="18" charset="0"/>
              <a:cs typeface="Times New Roman" panose="02020603050405020304" pitchFamily="18" charset="0"/>
            </a:rPr>
            <a:t>V</a:t>
          </a:r>
          <a:r>
            <a:rPr lang="vi-VN" sz="2800" kern="1200" dirty="0">
              <a:solidFill>
                <a:schemeClr val="tx1"/>
              </a:solidFill>
              <a:latin typeface="Times New Roman" panose="02020603050405020304" pitchFamily="18" charset="0"/>
              <a:cs typeface="Times New Roman" panose="02020603050405020304" pitchFamily="18" charset="0"/>
            </a:rPr>
            <a:t>ận dụng các yếu tố kích thích khả năng thực hành, sáng tạo của học sinh bằng những cách thức khác nhau; khuyến khích học sinh thử nghiệm và đổi mới, kích thích tư duy, khả năng giao tiếp, hợp tác, giải quyết vấn đề và liên hệ, ứng dụng thực tiễn</a:t>
          </a:r>
          <a:endParaRPr lang="en-US" sz="2800" kern="1200" dirty="0">
            <a:solidFill>
              <a:schemeClr val="tx1"/>
            </a:solidFill>
            <a:latin typeface="Times New Roman" panose="02020603050405020304" pitchFamily="18" charset="0"/>
            <a:cs typeface="Times New Roman" panose="02020603050405020304" pitchFamily="18" charset="0"/>
          </a:endParaRPr>
        </a:p>
      </dsp:txBody>
      <dsp:txXfrm>
        <a:off x="1347322" y="2367280"/>
        <a:ext cx="10756766" cy="1635758"/>
      </dsp:txXfrm>
    </dsp:sp>
    <dsp:sp modelId="{16806508-43EC-4BA0-812E-56C3520D9FF0}">
      <dsp:nvSpPr>
        <dsp:cNvPr id="0" name=""/>
        <dsp:cNvSpPr/>
      </dsp:nvSpPr>
      <dsp:spPr>
        <a:xfrm>
          <a:off x="551032" y="2388870"/>
          <a:ext cx="1592580" cy="1592580"/>
        </a:xfrm>
        <a:prstGeom prst="ellipse">
          <a:avLst/>
        </a:prstGeom>
        <a:solidFill>
          <a:schemeClr val="lt1">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4D5973BD-B56A-44E4-AF13-0D873FA3A4F7}">
      <dsp:nvSpPr>
        <dsp:cNvPr id="0" name=""/>
        <dsp:cNvSpPr/>
      </dsp:nvSpPr>
      <dsp:spPr>
        <a:xfrm>
          <a:off x="884200" y="4459224"/>
          <a:ext cx="11219889" cy="1274064"/>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1288" tIns="71120" rIns="71120" bIns="71120" numCol="1" spcCol="1270" anchor="ctr" anchorCtr="0">
          <a:noAutofit/>
        </a:bodyPr>
        <a:lstStyle/>
        <a:p>
          <a:pPr marL="0" lvl="0" indent="0" algn="just" defTabSz="1244600">
            <a:lnSpc>
              <a:spcPct val="90000"/>
            </a:lnSpc>
            <a:spcBef>
              <a:spcPct val="0"/>
            </a:spcBef>
            <a:spcAft>
              <a:spcPct val="35000"/>
            </a:spcAft>
            <a:buNone/>
          </a:pPr>
          <a:r>
            <a:rPr lang="en-US" sz="2800" kern="1200" dirty="0">
              <a:solidFill>
                <a:schemeClr val="tx1"/>
              </a:solidFill>
              <a:latin typeface="Times New Roman" panose="02020603050405020304" pitchFamily="18" charset="0"/>
              <a:cs typeface="Times New Roman" panose="02020603050405020304" pitchFamily="18" charset="0"/>
            </a:rPr>
            <a:t>K</a:t>
          </a:r>
          <a:r>
            <a:rPr lang="vi-VN" sz="2800" kern="1200" dirty="0">
              <a:solidFill>
                <a:schemeClr val="tx1"/>
              </a:solidFill>
              <a:latin typeface="Times New Roman" panose="02020603050405020304" pitchFamily="18" charset="0"/>
              <a:cs typeface="Times New Roman" panose="02020603050405020304" pitchFamily="18" charset="0"/>
            </a:rPr>
            <a:t>hích lệ học sinh tích cực tham gia hoạt động học tập; vận dụng đa dạng các phương pháp, hình thức tổ chức dạy học, tạo điều kiện để học sinh được tiếp cận và khám phá nghệ thuật bằng nhiều cách khác nhau</a:t>
          </a:r>
          <a:endParaRPr lang="en-US" sz="2800" kern="1200" dirty="0">
            <a:solidFill>
              <a:schemeClr val="tx1"/>
            </a:solidFill>
            <a:latin typeface="Times New Roman" panose="02020603050405020304" pitchFamily="18" charset="0"/>
            <a:cs typeface="Times New Roman" panose="02020603050405020304" pitchFamily="18" charset="0"/>
          </a:endParaRPr>
        </a:p>
      </dsp:txBody>
      <dsp:txXfrm>
        <a:off x="884200" y="4459224"/>
        <a:ext cx="11219889" cy="1274064"/>
      </dsp:txXfrm>
    </dsp:sp>
    <dsp:sp modelId="{47E8CFD0-4194-4434-944C-CBFD9020FCCA}">
      <dsp:nvSpPr>
        <dsp:cNvPr id="0" name=""/>
        <dsp:cNvSpPr/>
      </dsp:nvSpPr>
      <dsp:spPr>
        <a:xfrm>
          <a:off x="87910" y="4299966"/>
          <a:ext cx="1592580" cy="1592580"/>
        </a:xfrm>
        <a:prstGeom prst="ellipse">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9FA19F-92B8-4A1B-AEB8-1DC3225627E3}">
      <dsp:nvSpPr>
        <dsp:cNvPr id="0" name=""/>
        <dsp:cNvSpPr/>
      </dsp:nvSpPr>
      <dsp:spPr>
        <a:xfrm>
          <a:off x="-7203664" y="-1101095"/>
          <a:ext cx="8572510" cy="8572510"/>
        </a:xfrm>
        <a:prstGeom prst="blockArc">
          <a:avLst>
            <a:gd name="adj1" fmla="val 18900000"/>
            <a:gd name="adj2" fmla="val 2700000"/>
            <a:gd name="adj3" fmla="val 252"/>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E4226F-DE55-4284-B9FB-B503FDBCDEF7}">
      <dsp:nvSpPr>
        <dsp:cNvPr id="0" name=""/>
        <dsp:cNvSpPr/>
      </dsp:nvSpPr>
      <dsp:spPr>
        <a:xfrm>
          <a:off x="597656" y="297019"/>
          <a:ext cx="11502731" cy="99854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2257" tIns="60960" rIns="60960" bIns="60960" numCol="1" spcCol="1270" anchor="ctr" anchorCtr="0">
          <a:noAutofit/>
        </a:bodyPr>
        <a:lstStyle/>
        <a:p>
          <a:pPr marL="0" lvl="0" indent="0" algn="just" defTabSz="1066800">
            <a:lnSpc>
              <a:spcPct val="90000"/>
            </a:lnSpc>
            <a:spcBef>
              <a:spcPct val="0"/>
            </a:spcBef>
            <a:spcAft>
              <a:spcPct val="35000"/>
            </a:spcAft>
            <a:buNone/>
          </a:pPr>
          <a:r>
            <a:rPr lang="en-US" sz="2400" kern="1200" dirty="0" err="1">
              <a:solidFill>
                <a:schemeClr val="tx1"/>
              </a:solidFill>
              <a:latin typeface="Times New Roman" panose="02020603050405020304" pitchFamily="18" charset="0"/>
              <a:cs typeface="Times New Roman" panose="02020603050405020304" pitchFamily="18" charset="0"/>
            </a:rPr>
            <a:t>Phù</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hợp</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với</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mục</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tiêu</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giáo</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dục</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và</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yêu</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cầu</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cần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đạt</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coi</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trọng</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đánh</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giá</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khả</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năng</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vận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dụng</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kiến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thức</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kĩ</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năng</a:t>
          </a:r>
          <a:r>
            <a:rPr lang="en-US" sz="2400" kern="1200" dirty="0">
              <a:solidFill>
                <a:schemeClr val="tx1"/>
              </a:solidFill>
              <a:latin typeface="Times New Roman" panose="02020603050405020304" pitchFamily="18" charset="0"/>
              <a:cs typeface="Times New Roman" panose="02020603050405020304" pitchFamily="18" charset="0"/>
            </a:rPr>
            <a:t> </a:t>
          </a:r>
        </a:p>
      </dsp:txBody>
      <dsp:txXfrm>
        <a:off x="597656" y="297019"/>
        <a:ext cx="11502731" cy="998540"/>
      </dsp:txXfrm>
    </dsp:sp>
    <dsp:sp modelId="{F829BD93-0C65-433C-AA77-F064A57E1789}">
      <dsp:nvSpPr>
        <dsp:cNvPr id="0" name=""/>
        <dsp:cNvSpPr/>
      </dsp:nvSpPr>
      <dsp:spPr>
        <a:xfrm>
          <a:off x="99815" y="298449"/>
          <a:ext cx="995681" cy="99568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CB0289-1222-47EF-8101-AAA63FECB6CA}">
      <dsp:nvSpPr>
        <dsp:cNvPr id="0" name=""/>
        <dsp:cNvSpPr/>
      </dsp:nvSpPr>
      <dsp:spPr>
        <a:xfrm>
          <a:off x="1168436" y="1479387"/>
          <a:ext cx="10931950" cy="1022675"/>
        </a:xfrm>
        <a:prstGeom prst="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2257" tIns="60960" rIns="60960" bIns="60960" numCol="1" spcCol="1270" anchor="ctr" anchorCtr="0">
          <a:noAutofit/>
        </a:bodyPr>
        <a:lstStyle/>
        <a:p>
          <a:pPr marL="0" lvl="0" indent="0" algn="just" defTabSz="1066800">
            <a:lnSpc>
              <a:spcPct val="90000"/>
            </a:lnSpc>
            <a:spcBef>
              <a:spcPct val="0"/>
            </a:spcBef>
            <a:spcAft>
              <a:spcPct val="35000"/>
            </a:spcAft>
            <a:buNone/>
          </a:pPr>
          <a:r>
            <a:rPr lang="en-US" sz="2400" kern="1200" dirty="0" err="1">
              <a:solidFill>
                <a:schemeClr val="tx1"/>
              </a:solidFill>
              <a:latin typeface="Times New Roman" panose="02020603050405020304" pitchFamily="18" charset="0"/>
              <a:cs typeface="Times New Roman" panose="02020603050405020304" pitchFamily="18" charset="0"/>
            </a:rPr>
            <a:t>Đánh</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giá</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phẩm</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chất</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chủ</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yếu</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bằng</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định</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tính</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thông</a:t>
          </a:r>
          <a:r>
            <a:rPr lang="en-US" sz="2400" kern="1200" dirty="0">
              <a:solidFill>
                <a:schemeClr val="tx1"/>
              </a:solidFill>
              <a:latin typeface="Times New Roman" panose="02020603050405020304" pitchFamily="18" charset="0"/>
              <a:cs typeface="Times New Roman" panose="02020603050405020304" pitchFamily="18" charset="0"/>
            </a:rPr>
            <a:t> qua </a:t>
          </a:r>
          <a:r>
            <a:rPr lang="en-US" sz="2400" kern="1200" dirty="0" err="1">
              <a:solidFill>
                <a:schemeClr val="tx1"/>
              </a:solidFill>
              <a:latin typeface="Times New Roman" panose="02020603050405020304" pitchFamily="18" charset="0"/>
              <a:cs typeface="Times New Roman" panose="02020603050405020304" pitchFamily="18" charset="0"/>
            </a:rPr>
            <a:t>quan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sát</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ghi</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chép</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nhận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xét</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bằng</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lời</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về</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thái</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độ</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tình</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cảm</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hành</a:t>
          </a:r>
          <a:r>
            <a:rPr lang="en-US" sz="2400" kern="1200" dirty="0">
              <a:solidFill>
                <a:schemeClr val="tx1"/>
              </a:solidFill>
              <a:latin typeface="Times New Roman" panose="02020603050405020304" pitchFamily="18" charset="0"/>
              <a:cs typeface="Times New Roman" panose="02020603050405020304" pitchFamily="18" charset="0"/>
            </a:rPr>
            <a:t> vi </a:t>
          </a:r>
          <a:r>
            <a:rPr lang="en-US" sz="2400" kern="1200" dirty="0" err="1">
              <a:solidFill>
                <a:schemeClr val="tx1"/>
              </a:solidFill>
              <a:latin typeface="Times New Roman" panose="02020603050405020304" pitchFamily="18" charset="0"/>
              <a:cs typeface="Times New Roman" panose="02020603050405020304" pitchFamily="18" charset="0"/>
            </a:rPr>
            <a:t>ứng</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xử</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của</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học</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sinh</a:t>
          </a:r>
          <a:endParaRPr lang="en-US" sz="2400" kern="1200" dirty="0">
            <a:solidFill>
              <a:schemeClr val="tx1"/>
            </a:solidFill>
            <a:latin typeface="Times New Roman" panose="02020603050405020304" pitchFamily="18" charset="0"/>
            <a:cs typeface="Times New Roman" panose="02020603050405020304" pitchFamily="18" charset="0"/>
          </a:endParaRPr>
        </a:p>
      </dsp:txBody>
      <dsp:txXfrm>
        <a:off x="1168436" y="1479387"/>
        <a:ext cx="10931950" cy="1022675"/>
      </dsp:txXfrm>
    </dsp:sp>
    <dsp:sp modelId="{16806508-43EC-4BA0-812E-56C3520D9FF0}">
      <dsp:nvSpPr>
        <dsp:cNvPr id="0" name=""/>
        <dsp:cNvSpPr/>
      </dsp:nvSpPr>
      <dsp:spPr>
        <a:xfrm>
          <a:off x="670596" y="1492884"/>
          <a:ext cx="995681" cy="995681"/>
        </a:xfrm>
        <a:prstGeom prst="ellipse">
          <a:avLst/>
        </a:prstGeom>
        <a:solidFill>
          <a:schemeClr val="lt1">
            <a:hueOff val="0"/>
            <a:satOff val="0"/>
            <a:lumOff val="0"/>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dsp:style>
    </dsp:sp>
    <dsp:sp modelId="{4D5973BD-B56A-44E4-AF13-0D873FA3A4F7}">
      <dsp:nvSpPr>
        <dsp:cNvPr id="0" name=""/>
        <dsp:cNvSpPr/>
      </dsp:nvSpPr>
      <dsp:spPr>
        <a:xfrm>
          <a:off x="1343620" y="2692397"/>
          <a:ext cx="10756766" cy="985525"/>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2257" tIns="60960" rIns="60960" bIns="60960" numCol="1" spcCol="1270" anchor="ctr" anchorCtr="0">
          <a:noAutofit/>
        </a:bodyPr>
        <a:lstStyle/>
        <a:p>
          <a:pPr marL="0" lvl="0" indent="0" algn="just" defTabSz="1066800">
            <a:lnSpc>
              <a:spcPct val="90000"/>
            </a:lnSpc>
            <a:spcBef>
              <a:spcPct val="0"/>
            </a:spcBef>
            <a:spcAft>
              <a:spcPct val="35000"/>
            </a:spcAft>
            <a:buNone/>
          </a:pPr>
          <a:r>
            <a:rPr lang="vi-VN" sz="2400" kern="1200" dirty="0">
              <a:solidFill>
                <a:schemeClr val="tx1"/>
              </a:solidFill>
              <a:latin typeface="Times New Roman" panose="02020603050405020304" pitchFamily="18" charset="0"/>
              <a:cs typeface="Times New Roman" panose="02020603050405020304" pitchFamily="18" charset="0"/>
            </a:rPr>
            <a:t>Đánh giá năng lực đặc thù của môn học chủ yếu bằng định lượng, thông qua đánh giá các thành phần của năng lực thẩm mĩ; chú ý đánh giá vì sự tiến bộ của học sinh</a:t>
          </a:r>
          <a:endParaRPr lang="en-US" sz="2400" kern="1200" dirty="0">
            <a:solidFill>
              <a:schemeClr val="tx1"/>
            </a:solidFill>
            <a:latin typeface="Times New Roman" panose="02020603050405020304" pitchFamily="18" charset="0"/>
            <a:cs typeface="Times New Roman" panose="02020603050405020304" pitchFamily="18" charset="0"/>
          </a:endParaRPr>
        </a:p>
      </dsp:txBody>
      <dsp:txXfrm>
        <a:off x="1343620" y="2692397"/>
        <a:ext cx="10756766" cy="985525"/>
      </dsp:txXfrm>
    </dsp:sp>
    <dsp:sp modelId="{47E8CFD0-4194-4434-944C-CBFD9020FCCA}">
      <dsp:nvSpPr>
        <dsp:cNvPr id="0" name=""/>
        <dsp:cNvSpPr/>
      </dsp:nvSpPr>
      <dsp:spPr>
        <a:xfrm>
          <a:off x="845780" y="2687319"/>
          <a:ext cx="995681" cy="995681"/>
        </a:xfrm>
        <a:prstGeom prst="ellipse">
          <a:avLst/>
        </a:prstGeom>
        <a:solidFill>
          <a:schemeClr val="lt1">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88AC44BC-6F37-4A3E-9923-75FCAD576905}">
      <dsp:nvSpPr>
        <dsp:cNvPr id="0" name=""/>
        <dsp:cNvSpPr/>
      </dsp:nvSpPr>
      <dsp:spPr>
        <a:xfrm>
          <a:off x="1168436" y="3981322"/>
          <a:ext cx="10931950" cy="796544"/>
        </a:xfrm>
        <a:prstGeom prst="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2257" tIns="60960" rIns="60960" bIns="60960" numCol="1" spcCol="1270" anchor="ctr" anchorCtr="0">
          <a:noAutofit/>
        </a:bodyPr>
        <a:lstStyle/>
        <a:p>
          <a:pPr marL="0" lvl="0" indent="0" algn="just" defTabSz="1066800">
            <a:lnSpc>
              <a:spcPct val="90000"/>
            </a:lnSpc>
            <a:spcBef>
              <a:spcPct val="0"/>
            </a:spcBef>
            <a:spcAft>
              <a:spcPct val="35000"/>
            </a:spcAft>
            <a:buNone/>
          </a:pPr>
          <a:r>
            <a:rPr lang="vi-VN" sz="2400" kern="1200" dirty="0">
              <a:solidFill>
                <a:schemeClr val="tx1"/>
              </a:solidFill>
              <a:latin typeface="Times New Roman" panose="02020603050405020304" pitchFamily="18" charset="0"/>
              <a:cs typeface="Times New Roman" panose="02020603050405020304" pitchFamily="18" charset="0"/>
            </a:rPr>
            <a:t>Sử dụng công cụ đánh giá tin cậy, đảm bảo toàn diện, khách quan, chính xác và phân hoá; kết hợp, vận dụng linh hoạt các phương pháp và hình thức đánh giá</a:t>
          </a:r>
          <a:endParaRPr lang="en-US" sz="2400" kern="1200" dirty="0">
            <a:solidFill>
              <a:schemeClr val="tx1"/>
            </a:solidFill>
            <a:latin typeface="Times New Roman" panose="02020603050405020304" pitchFamily="18" charset="0"/>
            <a:cs typeface="Times New Roman" panose="02020603050405020304" pitchFamily="18" charset="0"/>
          </a:endParaRPr>
        </a:p>
      </dsp:txBody>
      <dsp:txXfrm>
        <a:off x="1168436" y="3981322"/>
        <a:ext cx="10931950" cy="796544"/>
      </dsp:txXfrm>
    </dsp:sp>
    <dsp:sp modelId="{1C6408B0-D0C9-4DA6-A66E-C2BC0F051A0D}">
      <dsp:nvSpPr>
        <dsp:cNvPr id="0" name=""/>
        <dsp:cNvSpPr/>
      </dsp:nvSpPr>
      <dsp:spPr>
        <a:xfrm>
          <a:off x="670596" y="3881754"/>
          <a:ext cx="995681" cy="995681"/>
        </a:xfrm>
        <a:prstGeom prst="ellipse">
          <a:avLst/>
        </a:prstGeom>
        <a:solidFill>
          <a:schemeClr val="lt1">
            <a:hueOff val="0"/>
            <a:satOff val="0"/>
            <a:lumOff val="0"/>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dsp:style>
    </dsp:sp>
    <dsp:sp modelId="{2286BB55-489D-451B-AF19-3587FE6EA23A}">
      <dsp:nvSpPr>
        <dsp:cNvPr id="0" name=""/>
        <dsp:cNvSpPr/>
      </dsp:nvSpPr>
      <dsp:spPr>
        <a:xfrm>
          <a:off x="597656" y="5175757"/>
          <a:ext cx="11502731" cy="796544"/>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2257" tIns="60960" rIns="60960" bIns="60960" numCol="1" spcCol="1270" anchor="ctr" anchorCtr="0">
          <a:noAutofit/>
        </a:bodyPr>
        <a:lstStyle/>
        <a:p>
          <a:pPr marL="0" lvl="0" indent="0" algn="just" defTabSz="1066800">
            <a:lnSpc>
              <a:spcPct val="90000"/>
            </a:lnSpc>
            <a:spcBef>
              <a:spcPct val="0"/>
            </a:spcBef>
            <a:spcAft>
              <a:spcPct val="35000"/>
            </a:spcAft>
            <a:buNone/>
          </a:pPr>
          <a:r>
            <a:rPr lang="vi-VN" sz="2400" kern="1200" dirty="0">
              <a:solidFill>
                <a:schemeClr val="tx1"/>
              </a:solidFill>
              <a:latin typeface="Times New Roman" panose="02020603050405020304" pitchFamily="18" charset="0"/>
              <a:cs typeface="Times New Roman" panose="02020603050405020304" pitchFamily="18" charset="0"/>
            </a:rPr>
            <a:t> Kết hợp hài hoà giữa đánh giá thường xuyên (quá trình) và đánh giá tổng kết (định kì)</a:t>
          </a:r>
          <a:endParaRPr lang="en-US" sz="2400" kern="1200" dirty="0">
            <a:solidFill>
              <a:schemeClr val="tx1"/>
            </a:solidFill>
            <a:latin typeface="Times New Roman" panose="02020603050405020304" pitchFamily="18" charset="0"/>
            <a:cs typeface="Times New Roman" panose="02020603050405020304" pitchFamily="18" charset="0"/>
          </a:endParaRPr>
        </a:p>
      </dsp:txBody>
      <dsp:txXfrm>
        <a:off x="597656" y="5175757"/>
        <a:ext cx="11502731" cy="796544"/>
      </dsp:txXfrm>
    </dsp:sp>
    <dsp:sp modelId="{90826902-3650-42E5-AE22-71F83869053D}">
      <dsp:nvSpPr>
        <dsp:cNvPr id="0" name=""/>
        <dsp:cNvSpPr/>
      </dsp:nvSpPr>
      <dsp:spPr>
        <a:xfrm>
          <a:off x="99815" y="5076189"/>
          <a:ext cx="995681" cy="995681"/>
        </a:xfrm>
        <a:prstGeom prst="ellipse">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9FA19F-92B8-4A1B-AEB8-1DC3225627E3}">
      <dsp:nvSpPr>
        <dsp:cNvPr id="0" name=""/>
        <dsp:cNvSpPr/>
      </dsp:nvSpPr>
      <dsp:spPr>
        <a:xfrm>
          <a:off x="-5157486" y="-790036"/>
          <a:ext cx="6141912" cy="6141912"/>
        </a:xfrm>
        <a:prstGeom prst="blockArc">
          <a:avLst>
            <a:gd name="adj1" fmla="val 18900000"/>
            <a:gd name="adj2" fmla="val 2700000"/>
            <a:gd name="adj3" fmla="val 352"/>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E4226F-DE55-4284-B9FB-B503FDBCDEF7}">
      <dsp:nvSpPr>
        <dsp:cNvPr id="0" name=""/>
        <dsp:cNvSpPr/>
      </dsp:nvSpPr>
      <dsp:spPr>
        <a:xfrm>
          <a:off x="607192" y="324615"/>
          <a:ext cx="9807866" cy="114373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4192" tIns="60960" rIns="60960" bIns="60960" numCol="1" spcCol="1270" anchor="ctr" anchorCtr="0">
          <a:noAutofit/>
        </a:bodyPr>
        <a:lstStyle/>
        <a:p>
          <a:pPr marL="0" lvl="0" indent="0" algn="just" defTabSz="1066800">
            <a:lnSpc>
              <a:spcPct val="90000"/>
            </a:lnSpc>
            <a:spcBef>
              <a:spcPct val="0"/>
            </a:spcBef>
            <a:spcAft>
              <a:spcPct val="35000"/>
            </a:spcAft>
            <a:buNone/>
          </a:pPr>
          <a:r>
            <a:rPr lang="en-US" sz="2400" kern="1200" dirty="0" err="1">
              <a:solidFill>
                <a:schemeClr val="tx1"/>
              </a:solidFill>
              <a:latin typeface="Times New Roman" panose="02020603050405020304" pitchFamily="18" charset="0"/>
              <a:cs typeface="Times New Roman" panose="02020603050405020304" pitchFamily="18" charset="0"/>
            </a:rPr>
            <a:t>Đánh</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giá</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chẩn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đoán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vi-VN" sz="2400" kern="12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xây dựng kế hoạch và phương pháp giáo dục thích hợp</a:t>
          </a:r>
          <a:endParaRPr lang="en-US" sz="2400" kern="1200" dirty="0">
            <a:solidFill>
              <a:schemeClr val="tx1"/>
            </a:solidFill>
            <a:latin typeface="Times New Roman" panose="02020603050405020304" pitchFamily="18" charset="0"/>
            <a:cs typeface="Times New Roman" panose="02020603050405020304" pitchFamily="18" charset="0"/>
          </a:endParaRPr>
        </a:p>
      </dsp:txBody>
      <dsp:txXfrm>
        <a:off x="607192" y="324615"/>
        <a:ext cx="9807866" cy="1143735"/>
      </dsp:txXfrm>
    </dsp:sp>
    <dsp:sp modelId="{F829BD93-0C65-433C-AA77-F064A57E1789}">
      <dsp:nvSpPr>
        <dsp:cNvPr id="0" name=""/>
        <dsp:cNvSpPr/>
      </dsp:nvSpPr>
      <dsp:spPr>
        <a:xfrm>
          <a:off x="62953" y="342138"/>
          <a:ext cx="1140460" cy="1140460"/>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CB0289-1222-47EF-8101-AAA63FECB6CA}">
      <dsp:nvSpPr>
        <dsp:cNvPr id="0" name=""/>
        <dsp:cNvSpPr/>
      </dsp:nvSpPr>
      <dsp:spPr>
        <a:xfrm>
          <a:off x="964829" y="1695229"/>
          <a:ext cx="9476220" cy="1171380"/>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4192" tIns="60960" rIns="60960" bIns="60960" numCol="1" spcCol="1270" anchor="ctr" anchorCtr="0">
          <a:noAutofit/>
        </a:bodyPr>
        <a:lstStyle/>
        <a:p>
          <a:pPr marL="0" lvl="0" indent="0" algn="just" defTabSz="1066800">
            <a:lnSpc>
              <a:spcPct val="90000"/>
            </a:lnSpc>
            <a:spcBef>
              <a:spcPct val="0"/>
            </a:spcBef>
            <a:spcAft>
              <a:spcPct val="35000"/>
            </a:spcAft>
            <a:buNone/>
          </a:pPr>
          <a:r>
            <a:rPr lang="vi-VN" sz="2400" kern="1200">
              <a:solidFill>
                <a:schemeClr val="tx1"/>
              </a:solidFill>
              <a:latin typeface="Times New Roman" panose="02020603050405020304" pitchFamily="18" charset="0"/>
              <a:cs typeface="Times New Roman" panose="02020603050405020304" pitchFamily="18" charset="0"/>
            </a:rPr>
            <a:t>Đánh giá kết quả, bao gồm đánh giá thường xuyên và đánh giá tổng kết</a:t>
          </a:r>
          <a:endParaRPr lang="en-US" sz="2400" kern="1200" dirty="0">
            <a:solidFill>
              <a:schemeClr val="tx1"/>
            </a:solidFill>
            <a:latin typeface="Times New Roman" panose="02020603050405020304" pitchFamily="18" charset="0"/>
            <a:cs typeface="Times New Roman" panose="02020603050405020304" pitchFamily="18" charset="0"/>
          </a:endParaRPr>
        </a:p>
      </dsp:txBody>
      <dsp:txXfrm>
        <a:off x="964829" y="1695229"/>
        <a:ext cx="9476220" cy="1171380"/>
      </dsp:txXfrm>
    </dsp:sp>
    <dsp:sp modelId="{16806508-43EC-4BA0-812E-56C3520D9FF0}">
      <dsp:nvSpPr>
        <dsp:cNvPr id="0" name=""/>
        <dsp:cNvSpPr/>
      </dsp:nvSpPr>
      <dsp:spPr>
        <a:xfrm>
          <a:off x="394599" y="1710690"/>
          <a:ext cx="1140460" cy="1140460"/>
        </a:xfrm>
        <a:prstGeom prst="ellipse">
          <a:avLst/>
        </a:prstGeom>
        <a:solidFill>
          <a:schemeClr val="lt1">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4D5973BD-B56A-44E4-AF13-0D873FA3A4F7}">
      <dsp:nvSpPr>
        <dsp:cNvPr id="0" name=""/>
        <dsp:cNvSpPr/>
      </dsp:nvSpPr>
      <dsp:spPr>
        <a:xfrm>
          <a:off x="633183" y="3085058"/>
          <a:ext cx="9807866" cy="1128827"/>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4192" tIns="60960" rIns="60960" bIns="60960" numCol="1" spcCol="1270" anchor="ctr" anchorCtr="0">
          <a:noAutofit/>
        </a:bodyPr>
        <a:lstStyle/>
        <a:p>
          <a:pPr marL="0" lvl="0" indent="0" algn="just" defTabSz="1066800">
            <a:lnSpc>
              <a:spcPct val="90000"/>
            </a:lnSpc>
            <a:spcBef>
              <a:spcPct val="0"/>
            </a:spcBef>
            <a:spcAft>
              <a:spcPct val="35000"/>
            </a:spcAft>
            <a:buNone/>
          </a:pPr>
          <a:r>
            <a:rPr lang="vi-VN" sz="2400" kern="1200" dirty="0">
              <a:solidFill>
                <a:schemeClr val="tx1"/>
              </a:solidFill>
              <a:latin typeface="Times New Roman" panose="02020603050405020304" pitchFamily="18" charset="0"/>
              <a:cs typeface="Times New Roman" panose="02020603050405020304" pitchFamily="18" charset="0"/>
            </a:rPr>
            <a:t>Đánh giá định tính và đánh giá định lượng</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chủ</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yếu</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là</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định</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tính</a:t>
          </a:r>
          <a:r>
            <a:rPr lang="en-US" sz="2400" kern="1200" dirty="0">
              <a:solidFill>
                <a:schemeClr val="tx1"/>
              </a:solidFill>
              <a:latin typeface="Times New Roman" panose="02020603050405020304" pitchFamily="18" charset="0"/>
              <a:cs typeface="Times New Roman" panose="02020603050405020304" pitchFamily="18" charset="0"/>
            </a:rPr>
            <a:t>)</a:t>
          </a:r>
        </a:p>
      </dsp:txBody>
      <dsp:txXfrm>
        <a:off x="633183" y="3085058"/>
        <a:ext cx="9807866" cy="1128827"/>
      </dsp:txXfrm>
    </dsp:sp>
    <dsp:sp modelId="{47E8CFD0-4194-4434-944C-CBFD9020FCCA}">
      <dsp:nvSpPr>
        <dsp:cNvPr id="0" name=""/>
        <dsp:cNvSpPr/>
      </dsp:nvSpPr>
      <dsp:spPr>
        <a:xfrm>
          <a:off x="62953" y="3079242"/>
          <a:ext cx="1140460" cy="1140460"/>
        </a:xfrm>
        <a:prstGeom prst="ellipse">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7E045-1CD0-4CCA-8204-3FFA15D1CFAE}">
      <dsp:nvSpPr>
        <dsp:cNvPr id="0" name=""/>
        <dsp:cNvSpPr/>
      </dsp:nvSpPr>
      <dsp:spPr>
        <a:xfrm rot="21300000">
          <a:off x="27178" y="1871424"/>
          <a:ext cx="9942131" cy="1057751"/>
        </a:xfrm>
        <a:prstGeom prst="mathMinus">
          <a:avLst/>
        </a:prstGeom>
        <a:solidFill>
          <a:schemeClr val="accent5">
            <a:tint val="40000"/>
            <a:hueOff val="0"/>
            <a:satOff val="0"/>
            <a:lumOff val="0"/>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0DD5E0B-06AC-4BD5-8904-01988856CE87}">
      <dsp:nvSpPr>
        <dsp:cNvPr id="0" name=""/>
        <dsp:cNvSpPr/>
      </dsp:nvSpPr>
      <dsp:spPr>
        <a:xfrm>
          <a:off x="1199578" y="240030"/>
          <a:ext cx="2998946" cy="1920240"/>
        </a:xfrm>
        <a:prstGeom prst="downArrow">
          <a:avLst/>
        </a:prstGeom>
        <a:solidFill>
          <a:schemeClr val="accent5">
            <a:hueOff val="0"/>
            <a:satOff val="0"/>
            <a:lumOff val="0"/>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CFA579A-90D3-4739-A008-209EB784B7B5}">
      <dsp:nvSpPr>
        <dsp:cNvPr id="0" name=""/>
        <dsp:cNvSpPr/>
      </dsp:nvSpPr>
      <dsp:spPr>
        <a:xfrm>
          <a:off x="5298138" y="0"/>
          <a:ext cx="3198876" cy="2016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rgbClr val="002060"/>
              </a:solidFill>
              <a:latin typeface="Times New Roman" panose="02020603050405020304" pitchFamily="18" charset="0"/>
              <a:cs typeface="Times New Roman" panose="02020603050405020304" pitchFamily="18" charset="0"/>
            </a:rPr>
            <a:t>PHÁT TRIỂN</a:t>
          </a:r>
        </a:p>
      </dsp:txBody>
      <dsp:txXfrm>
        <a:off x="5298138" y="0"/>
        <a:ext cx="3198876" cy="2016252"/>
      </dsp:txXfrm>
    </dsp:sp>
    <dsp:sp modelId="{4DADDBCA-F54F-47E1-91DC-C060E4B8716E}">
      <dsp:nvSpPr>
        <dsp:cNvPr id="0" name=""/>
        <dsp:cNvSpPr/>
      </dsp:nvSpPr>
      <dsp:spPr>
        <a:xfrm>
          <a:off x="5797963" y="2640330"/>
          <a:ext cx="2998946" cy="1920240"/>
        </a:xfrm>
        <a:prstGeom prst="upArrow">
          <a:avLst/>
        </a:prstGeom>
        <a:solidFill>
          <a:schemeClr val="accent5">
            <a:hueOff val="-9933876"/>
            <a:satOff val="39811"/>
            <a:lumOff val="8628"/>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9366398-3137-48BF-AD02-9DF74E3DBB04}">
      <dsp:nvSpPr>
        <dsp:cNvPr id="0" name=""/>
        <dsp:cNvSpPr/>
      </dsp:nvSpPr>
      <dsp:spPr>
        <a:xfrm>
          <a:off x="1499473" y="2784347"/>
          <a:ext cx="3198876" cy="2016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488" tIns="348488" rIns="348488" bIns="348488" numCol="1" spcCol="1270" anchor="ctr" anchorCtr="0">
          <a:noAutofit/>
        </a:bodyPr>
        <a:lstStyle/>
        <a:p>
          <a:pPr marL="0" lvl="0" indent="0" algn="ctr" defTabSz="2178050">
            <a:lnSpc>
              <a:spcPct val="90000"/>
            </a:lnSpc>
            <a:spcBef>
              <a:spcPct val="0"/>
            </a:spcBef>
            <a:spcAft>
              <a:spcPct val="35000"/>
            </a:spcAft>
            <a:buNone/>
          </a:pPr>
          <a:r>
            <a:rPr lang="en-US" sz="4900" b="1" kern="1200" dirty="0">
              <a:solidFill>
                <a:srgbClr val="002060"/>
              </a:solidFill>
              <a:latin typeface="Times New Roman" panose="02020603050405020304" pitchFamily="18" charset="0"/>
              <a:cs typeface="Times New Roman" panose="02020603050405020304" pitchFamily="18" charset="0"/>
            </a:rPr>
            <a:t>KẾ THỪA</a:t>
          </a:r>
          <a:endParaRPr lang="en-US" sz="4900" kern="1200" dirty="0"/>
        </a:p>
      </dsp:txBody>
      <dsp:txXfrm>
        <a:off x="1499473" y="2784347"/>
        <a:ext cx="3198876" cy="20162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C44EF-54DF-4A12-B9D3-652DAE69B062}">
      <dsp:nvSpPr>
        <dsp:cNvPr id="0" name=""/>
        <dsp:cNvSpPr/>
      </dsp:nvSpPr>
      <dsp:spPr>
        <a:xfrm>
          <a:off x="5043754" y="809724"/>
          <a:ext cx="169446" cy="742338"/>
        </a:xfrm>
        <a:custGeom>
          <a:avLst/>
          <a:gdLst/>
          <a:ahLst/>
          <a:cxnLst/>
          <a:rect l="0" t="0" r="0" b="0"/>
          <a:pathLst>
            <a:path>
              <a:moveTo>
                <a:pt x="169446" y="0"/>
              </a:moveTo>
              <a:lnTo>
                <a:pt x="169446" y="742338"/>
              </a:lnTo>
              <a:lnTo>
                <a:pt x="0" y="742338"/>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98A802A-FABD-45FF-A7DF-8DA2D834DC02}">
      <dsp:nvSpPr>
        <dsp:cNvPr id="0" name=""/>
        <dsp:cNvSpPr/>
      </dsp:nvSpPr>
      <dsp:spPr>
        <a:xfrm>
          <a:off x="5544025" y="3101291"/>
          <a:ext cx="242066" cy="3033906"/>
        </a:xfrm>
        <a:custGeom>
          <a:avLst/>
          <a:gdLst/>
          <a:ahLst/>
          <a:cxnLst/>
          <a:rect l="0" t="0" r="0" b="0"/>
          <a:pathLst>
            <a:path>
              <a:moveTo>
                <a:pt x="0" y="0"/>
              </a:moveTo>
              <a:lnTo>
                <a:pt x="0" y="3033906"/>
              </a:lnTo>
              <a:lnTo>
                <a:pt x="242066" y="3033906"/>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59CCCFF-D24E-4DFF-9D87-00614F2C9F33}">
      <dsp:nvSpPr>
        <dsp:cNvPr id="0" name=""/>
        <dsp:cNvSpPr/>
      </dsp:nvSpPr>
      <dsp:spPr>
        <a:xfrm>
          <a:off x="5544025" y="3101291"/>
          <a:ext cx="242066" cy="1888122"/>
        </a:xfrm>
        <a:custGeom>
          <a:avLst/>
          <a:gdLst/>
          <a:ahLst/>
          <a:cxnLst/>
          <a:rect l="0" t="0" r="0" b="0"/>
          <a:pathLst>
            <a:path>
              <a:moveTo>
                <a:pt x="0" y="0"/>
              </a:moveTo>
              <a:lnTo>
                <a:pt x="0" y="1888122"/>
              </a:lnTo>
              <a:lnTo>
                <a:pt x="242066" y="1888122"/>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C823130-B1CA-4F31-8CA6-7EC72594F01B}">
      <dsp:nvSpPr>
        <dsp:cNvPr id="0" name=""/>
        <dsp:cNvSpPr/>
      </dsp:nvSpPr>
      <dsp:spPr>
        <a:xfrm>
          <a:off x="5544025" y="3101291"/>
          <a:ext cx="242066" cy="742338"/>
        </a:xfrm>
        <a:custGeom>
          <a:avLst/>
          <a:gdLst/>
          <a:ahLst/>
          <a:cxnLst/>
          <a:rect l="0" t="0" r="0" b="0"/>
          <a:pathLst>
            <a:path>
              <a:moveTo>
                <a:pt x="0" y="0"/>
              </a:moveTo>
              <a:lnTo>
                <a:pt x="0" y="742338"/>
              </a:lnTo>
              <a:lnTo>
                <a:pt x="242066" y="742338"/>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E60ACC7-18D0-4C0F-B02A-F9451FD74420}">
      <dsp:nvSpPr>
        <dsp:cNvPr id="0" name=""/>
        <dsp:cNvSpPr/>
      </dsp:nvSpPr>
      <dsp:spPr>
        <a:xfrm>
          <a:off x="5213200" y="809724"/>
          <a:ext cx="976336" cy="1484677"/>
        </a:xfrm>
        <a:custGeom>
          <a:avLst/>
          <a:gdLst/>
          <a:ahLst/>
          <a:cxnLst/>
          <a:rect l="0" t="0" r="0" b="0"/>
          <a:pathLst>
            <a:path>
              <a:moveTo>
                <a:pt x="0" y="0"/>
              </a:moveTo>
              <a:lnTo>
                <a:pt x="0" y="1315230"/>
              </a:lnTo>
              <a:lnTo>
                <a:pt x="976336" y="1315230"/>
              </a:lnTo>
              <a:lnTo>
                <a:pt x="976336" y="1484677"/>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67E0C11-2569-4203-8205-09209F89AA17}">
      <dsp:nvSpPr>
        <dsp:cNvPr id="0" name=""/>
        <dsp:cNvSpPr/>
      </dsp:nvSpPr>
      <dsp:spPr>
        <a:xfrm>
          <a:off x="4236864" y="809724"/>
          <a:ext cx="976336" cy="1484677"/>
        </a:xfrm>
        <a:custGeom>
          <a:avLst/>
          <a:gdLst/>
          <a:ahLst/>
          <a:cxnLst/>
          <a:rect l="0" t="0" r="0" b="0"/>
          <a:pathLst>
            <a:path>
              <a:moveTo>
                <a:pt x="976336" y="0"/>
              </a:moveTo>
              <a:lnTo>
                <a:pt x="976336" y="1315230"/>
              </a:lnTo>
              <a:lnTo>
                <a:pt x="0" y="1315230"/>
              </a:lnTo>
              <a:lnTo>
                <a:pt x="0" y="1484677"/>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7B33FBE-8133-42E6-AB62-06D27D476B08}">
      <dsp:nvSpPr>
        <dsp:cNvPr id="0" name=""/>
        <dsp:cNvSpPr/>
      </dsp:nvSpPr>
      <dsp:spPr>
        <a:xfrm>
          <a:off x="4321022" y="2834"/>
          <a:ext cx="1784356" cy="806889"/>
        </a:xfrm>
        <a:prstGeom prst="rect">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C00000"/>
              </a:solidFill>
              <a:latin typeface="Times New Roman" panose="02020603050405020304" pitchFamily="18" charset="0"/>
              <a:cs typeface="Times New Roman" panose="02020603050405020304" pitchFamily="18" charset="0"/>
            </a:rPr>
            <a:t>MĨ THUẬT</a:t>
          </a:r>
        </a:p>
      </dsp:txBody>
      <dsp:txXfrm>
        <a:off x="4321022" y="2834"/>
        <a:ext cx="1784356" cy="806889"/>
      </dsp:txXfrm>
    </dsp:sp>
    <dsp:sp modelId="{AF5974DE-BBDE-4E9E-8E7E-9CA5983A94A3}">
      <dsp:nvSpPr>
        <dsp:cNvPr id="0" name=""/>
        <dsp:cNvSpPr/>
      </dsp:nvSpPr>
      <dsp:spPr>
        <a:xfrm>
          <a:off x="3429974" y="2294401"/>
          <a:ext cx="1613779" cy="806889"/>
        </a:xfrm>
        <a:prstGeom prst="rect">
          <a:avLst/>
        </a:prstGeom>
        <a:solidFill>
          <a:schemeClr val="accent5">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rgbClr val="0070C0"/>
              </a:solidFill>
              <a:latin typeface="Times New Roman" panose="02020603050405020304" pitchFamily="18" charset="0"/>
              <a:cs typeface="Times New Roman" panose="02020603050405020304" pitchFamily="18" charset="0"/>
            </a:rPr>
            <a:t>Mĩ</a:t>
          </a:r>
          <a:r>
            <a:rPr lang="en-US" sz="2400" b="1" kern="1200" dirty="0">
              <a:solidFill>
                <a:srgbClr val="0070C0"/>
              </a:solidFill>
              <a:latin typeface="Times New Roman" panose="02020603050405020304" pitchFamily="18" charset="0"/>
              <a:cs typeface="Times New Roman" panose="02020603050405020304" pitchFamily="18" charset="0"/>
            </a:rPr>
            <a:t> </a:t>
          </a:r>
          <a:r>
            <a:rPr lang="en-US" sz="2400" b="1" kern="1200" dirty="0" err="1">
              <a:solidFill>
                <a:srgbClr val="0070C0"/>
              </a:solidFill>
              <a:latin typeface="Times New Roman" panose="02020603050405020304" pitchFamily="18" charset="0"/>
              <a:cs typeface="Times New Roman" panose="02020603050405020304" pitchFamily="18" charset="0"/>
            </a:rPr>
            <a:t>thuật</a:t>
          </a:r>
          <a:r>
            <a:rPr lang="en-US" sz="2400" b="1" kern="1200" dirty="0">
              <a:solidFill>
                <a:srgbClr val="0070C0"/>
              </a:solidFill>
              <a:latin typeface="Times New Roman" panose="02020603050405020304" pitchFamily="18" charset="0"/>
              <a:cs typeface="Times New Roman" panose="02020603050405020304" pitchFamily="18" charset="0"/>
            </a:rPr>
            <a:t> </a:t>
          </a:r>
          <a:r>
            <a:rPr lang="en-US" sz="2400" b="1" kern="1200" dirty="0" err="1">
              <a:solidFill>
                <a:srgbClr val="0070C0"/>
              </a:solidFill>
              <a:latin typeface="Times New Roman" panose="02020603050405020304" pitchFamily="18" charset="0"/>
              <a:cs typeface="Times New Roman" panose="02020603050405020304" pitchFamily="18" charset="0"/>
            </a:rPr>
            <a:t>tạo</a:t>
          </a:r>
          <a:r>
            <a:rPr lang="en-US" sz="2400" b="1" kern="1200" dirty="0">
              <a:solidFill>
                <a:srgbClr val="0070C0"/>
              </a:solidFill>
              <a:latin typeface="Times New Roman" panose="02020603050405020304" pitchFamily="18" charset="0"/>
              <a:cs typeface="Times New Roman" panose="02020603050405020304" pitchFamily="18" charset="0"/>
            </a:rPr>
            <a:t> </a:t>
          </a:r>
          <a:r>
            <a:rPr lang="en-US" sz="2400" b="1" kern="1200" dirty="0" err="1">
              <a:solidFill>
                <a:srgbClr val="0070C0"/>
              </a:solidFill>
              <a:latin typeface="Times New Roman" panose="02020603050405020304" pitchFamily="18" charset="0"/>
              <a:cs typeface="Times New Roman" panose="02020603050405020304" pitchFamily="18" charset="0"/>
            </a:rPr>
            <a:t>hình</a:t>
          </a:r>
          <a:endParaRPr lang="en-US" sz="2400" b="1" kern="1200" dirty="0">
            <a:solidFill>
              <a:srgbClr val="0070C0"/>
            </a:solidFill>
            <a:latin typeface="Times New Roman" panose="02020603050405020304" pitchFamily="18" charset="0"/>
            <a:cs typeface="Times New Roman" panose="02020603050405020304" pitchFamily="18" charset="0"/>
          </a:endParaRPr>
        </a:p>
      </dsp:txBody>
      <dsp:txXfrm>
        <a:off x="3429974" y="2294401"/>
        <a:ext cx="1613779" cy="806889"/>
      </dsp:txXfrm>
    </dsp:sp>
    <dsp:sp modelId="{12EE8774-98B5-46CF-B933-16B69BA411E1}">
      <dsp:nvSpPr>
        <dsp:cNvPr id="0" name=""/>
        <dsp:cNvSpPr/>
      </dsp:nvSpPr>
      <dsp:spPr>
        <a:xfrm>
          <a:off x="5382647" y="2294401"/>
          <a:ext cx="1613779" cy="806889"/>
        </a:xfrm>
        <a:prstGeom prst="rect">
          <a:avLst/>
        </a:prstGeom>
        <a:solidFill>
          <a:schemeClr val="accent5">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rgbClr val="0070C0"/>
              </a:solidFill>
              <a:latin typeface="Times New Roman" panose="02020603050405020304" pitchFamily="18" charset="0"/>
              <a:cs typeface="Times New Roman" panose="02020603050405020304" pitchFamily="18" charset="0"/>
            </a:rPr>
            <a:t>Mĩ</a:t>
          </a:r>
          <a:r>
            <a:rPr lang="en-US" sz="2400" b="1" kern="1200" dirty="0">
              <a:solidFill>
                <a:srgbClr val="0070C0"/>
              </a:solidFill>
              <a:latin typeface="Times New Roman" panose="02020603050405020304" pitchFamily="18" charset="0"/>
              <a:cs typeface="Times New Roman" panose="02020603050405020304" pitchFamily="18" charset="0"/>
            </a:rPr>
            <a:t> </a:t>
          </a:r>
          <a:r>
            <a:rPr lang="en-US" sz="2400" b="1" kern="1200" dirty="0" err="1">
              <a:solidFill>
                <a:srgbClr val="0070C0"/>
              </a:solidFill>
              <a:latin typeface="Times New Roman" panose="02020603050405020304" pitchFamily="18" charset="0"/>
              <a:cs typeface="Times New Roman" panose="02020603050405020304" pitchFamily="18" charset="0"/>
            </a:rPr>
            <a:t>thuật</a:t>
          </a:r>
          <a:r>
            <a:rPr lang="en-US" sz="2400" b="1" kern="1200" dirty="0">
              <a:solidFill>
                <a:srgbClr val="0070C0"/>
              </a:solidFill>
              <a:latin typeface="Times New Roman" panose="02020603050405020304" pitchFamily="18" charset="0"/>
              <a:cs typeface="Times New Roman" panose="02020603050405020304" pitchFamily="18" charset="0"/>
            </a:rPr>
            <a:t> </a:t>
          </a:r>
          <a:r>
            <a:rPr lang="en-US" sz="2400" b="1" kern="1200" dirty="0" err="1">
              <a:solidFill>
                <a:srgbClr val="0070C0"/>
              </a:solidFill>
              <a:latin typeface="Times New Roman" panose="02020603050405020304" pitchFamily="18" charset="0"/>
              <a:cs typeface="Times New Roman" panose="02020603050405020304" pitchFamily="18" charset="0"/>
            </a:rPr>
            <a:t>ứng</a:t>
          </a:r>
          <a:r>
            <a:rPr lang="en-US" sz="2400" b="1" kern="1200" dirty="0">
              <a:solidFill>
                <a:srgbClr val="0070C0"/>
              </a:solidFill>
              <a:latin typeface="Times New Roman" panose="02020603050405020304" pitchFamily="18" charset="0"/>
              <a:cs typeface="Times New Roman" panose="02020603050405020304" pitchFamily="18" charset="0"/>
            </a:rPr>
            <a:t> </a:t>
          </a:r>
          <a:r>
            <a:rPr lang="en-US" sz="2400" b="1" kern="1200" dirty="0" err="1">
              <a:solidFill>
                <a:srgbClr val="0070C0"/>
              </a:solidFill>
              <a:latin typeface="Times New Roman" panose="02020603050405020304" pitchFamily="18" charset="0"/>
              <a:cs typeface="Times New Roman" panose="02020603050405020304" pitchFamily="18" charset="0"/>
            </a:rPr>
            <a:t>dụng</a:t>
          </a:r>
          <a:endParaRPr lang="en-US" sz="2400" b="1" kern="1200" dirty="0">
            <a:solidFill>
              <a:srgbClr val="0070C0"/>
            </a:solidFill>
            <a:latin typeface="Times New Roman" panose="02020603050405020304" pitchFamily="18" charset="0"/>
            <a:cs typeface="Times New Roman" panose="02020603050405020304" pitchFamily="18" charset="0"/>
          </a:endParaRPr>
        </a:p>
      </dsp:txBody>
      <dsp:txXfrm>
        <a:off x="5382647" y="2294401"/>
        <a:ext cx="1613779" cy="806889"/>
      </dsp:txXfrm>
    </dsp:sp>
    <dsp:sp modelId="{F12CCB95-0004-4391-9708-2885DBB2FE48}">
      <dsp:nvSpPr>
        <dsp:cNvPr id="0" name=""/>
        <dsp:cNvSpPr/>
      </dsp:nvSpPr>
      <dsp:spPr>
        <a:xfrm>
          <a:off x="5786092" y="3440185"/>
          <a:ext cx="3090226" cy="806889"/>
        </a:xfrm>
        <a:prstGeom prst="rect">
          <a:avLst/>
        </a:prstGeom>
        <a:solidFill>
          <a:schemeClr val="accent6">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rgbClr val="0070C0"/>
              </a:solidFill>
              <a:latin typeface="Times New Roman" panose="02020603050405020304" pitchFamily="18" charset="0"/>
              <a:cs typeface="Times New Roman" panose="02020603050405020304" pitchFamily="18" charset="0"/>
            </a:rPr>
            <a:t>Trải</a:t>
          </a:r>
          <a:r>
            <a:rPr lang="en-US" sz="2400" b="1" kern="1200" dirty="0">
              <a:solidFill>
                <a:srgbClr val="0070C0"/>
              </a:solidFill>
              <a:latin typeface="Times New Roman" panose="02020603050405020304" pitchFamily="18" charset="0"/>
              <a:cs typeface="Times New Roman" panose="02020603050405020304" pitchFamily="18" charset="0"/>
            </a:rPr>
            <a:t> </a:t>
          </a:r>
          <a:r>
            <a:rPr lang="en-US" sz="2400" b="1" kern="1200" dirty="0" err="1">
              <a:solidFill>
                <a:srgbClr val="0070C0"/>
              </a:solidFill>
              <a:latin typeface="Times New Roman" panose="02020603050405020304" pitchFamily="18" charset="0"/>
              <a:cs typeface="Times New Roman" panose="02020603050405020304" pitchFamily="18" charset="0"/>
            </a:rPr>
            <a:t>nghiệm</a:t>
          </a:r>
          <a:r>
            <a:rPr lang="en-US" sz="2400" b="1" kern="1200" dirty="0">
              <a:solidFill>
                <a:srgbClr val="0070C0"/>
              </a:solidFill>
              <a:latin typeface="Times New Roman" panose="02020603050405020304" pitchFamily="18" charset="0"/>
              <a:cs typeface="Times New Roman" panose="02020603050405020304" pitchFamily="18" charset="0"/>
            </a:rPr>
            <a:t> </a:t>
          </a:r>
          <a:r>
            <a:rPr lang="en-US" sz="2400" b="1" kern="1200" dirty="0" err="1">
              <a:solidFill>
                <a:srgbClr val="0070C0"/>
              </a:solidFill>
              <a:latin typeface="Times New Roman" panose="02020603050405020304" pitchFamily="18" charset="0"/>
              <a:cs typeface="Times New Roman" panose="02020603050405020304" pitchFamily="18" charset="0"/>
            </a:rPr>
            <a:t>và</a:t>
          </a:r>
          <a:r>
            <a:rPr lang="en-US" sz="2400" b="1" kern="1200" dirty="0">
              <a:solidFill>
                <a:srgbClr val="0070C0"/>
              </a:solidFill>
              <a:latin typeface="Times New Roman" panose="02020603050405020304" pitchFamily="18" charset="0"/>
              <a:cs typeface="Times New Roman" panose="02020603050405020304" pitchFamily="18" charset="0"/>
            </a:rPr>
            <a:t> </a:t>
          </a:r>
          <a:r>
            <a:rPr lang="en-US" sz="2400" b="1" kern="1200" dirty="0" err="1">
              <a:solidFill>
                <a:srgbClr val="0070C0"/>
              </a:solidFill>
              <a:latin typeface="Times New Roman" panose="02020603050405020304" pitchFamily="18" charset="0"/>
              <a:cs typeface="Times New Roman" panose="02020603050405020304" pitchFamily="18" charset="0"/>
            </a:rPr>
            <a:t>vận</a:t>
          </a:r>
          <a:r>
            <a:rPr lang="en-US" sz="2400" b="1" kern="1200" dirty="0">
              <a:solidFill>
                <a:srgbClr val="0070C0"/>
              </a:solidFill>
              <a:latin typeface="Times New Roman" panose="02020603050405020304" pitchFamily="18" charset="0"/>
              <a:cs typeface="Times New Roman" panose="02020603050405020304" pitchFamily="18" charset="0"/>
            </a:rPr>
            <a:t> </a:t>
          </a:r>
          <a:r>
            <a:rPr lang="en-US" sz="2400" b="1" kern="1200" dirty="0" err="1">
              <a:solidFill>
                <a:srgbClr val="0070C0"/>
              </a:solidFill>
              <a:latin typeface="Times New Roman" panose="02020603050405020304" pitchFamily="18" charset="0"/>
              <a:cs typeface="Times New Roman" panose="02020603050405020304" pitchFamily="18" charset="0"/>
            </a:rPr>
            <a:t>dụng</a:t>
          </a:r>
          <a:r>
            <a:rPr lang="en-US" sz="2400" b="1" kern="1200" dirty="0">
              <a:solidFill>
                <a:srgbClr val="0070C0"/>
              </a:solidFill>
              <a:latin typeface="Times New Roman" panose="02020603050405020304" pitchFamily="18" charset="0"/>
              <a:cs typeface="Times New Roman" panose="02020603050405020304" pitchFamily="18" charset="0"/>
            </a:rPr>
            <a:t> MT </a:t>
          </a:r>
          <a:r>
            <a:rPr lang="en-US" sz="2400" b="1" kern="1200" dirty="0" err="1">
              <a:solidFill>
                <a:srgbClr val="0070C0"/>
              </a:solidFill>
              <a:latin typeface="Times New Roman" panose="02020603050405020304" pitchFamily="18" charset="0"/>
              <a:cs typeface="Times New Roman" panose="02020603050405020304" pitchFamily="18" charset="0"/>
            </a:rPr>
            <a:t>vào</a:t>
          </a:r>
          <a:r>
            <a:rPr lang="en-US" sz="2400" b="1" kern="1200" dirty="0">
              <a:solidFill>
                <a:srgbClr val="0070C0"/>
              </a:solidFill>
              <a:latin typeface="Times New Roman" panose="02020603050405020304" pitchFamily="18" charset="0"/>
              <a:cs typeface="Times New Roman" panose="02020603050405020304" pitchFamily="18" charset="0"/>
            </a:rPr>
            <a:t> </a:t>
          </a:r>
          <a:r>
            <a:rPr lang="en-US" sz="2400" b="1" kern="1200" dirty="0" err="1">
              <a:solidFill>
                <a:srgbClr val="0070C0"/>
              </a:solidFill>
              <a:latin typeface="Times New Roman" panose="02020603050405020304" pitchFamily="18" charset="0"/>
              <a:cs typeface="Times New Roman" panose="02020603050405020304" pitchFamily="18" charset="0"/>
            </a:rPr>
            <a:t>đời</a:t>
          </a:r>
          <a:r>
            <a:rPr lang="en-US" sz="2400" b="1" kern="1200" dirty="0">
              <a:solidFill>
                <a:srgbClr val="0070C0"/>
              </a:solidFill>
              <a:latin typeface="Times New Roman" panose="02020603050405020304" pitchFamily="18" charset="0"/>
              <a:cs typeface="Times New Roman" panose="02020603050405020304" pitchFamily="18" charset="0"/>
            </a:rPr>
            <a:t> </a:t>
          </a:r>
          <a:r>
            <a:rPr lang="en-US" sz="2400" b="1" kern="1200" dirty="0" err="1">
              <a:solidFill>
                <a:srgbClr val="0070C0"/>
              </a:solidFill>
              <a:latin typeface="Times New Roman" panose="02020603050405020304" pitchFamily="18" charset="0"/>
              <a:cs typeface="Times New Roman" panose="02020603050405020304" pitchFamily="18" charset="0"/>
            </a:rPr>
            <a:t>sống</a:t>
          </a:r>
          <a:endParaRPr lang="en-US" sz="2400" b="1" kern="1200" dirty="0">
            <a:solidFill>
              <a:srgbClr val="0070C0"/>
            </a:solidFill>
            <a:latin typeface="Times New Roman" panose="02020603050405020304" pitchFamily="18" charset="0"/>
            <a:cs typeface="Times New Roman" panose="02020603050405020304" pitchFamily="18" charset="0"/>
          </a:endParaRPr>
        </a:p>
      </dsp:txBody>
      <dsp:txXfrm>
        <a:off x="5786092" y="3440185"/>
        <a:ext cx="3090226" cy="806889"/>
      </dsp:txXfrm>
    </dsp:sp>
    <dsp:sp modelId="{B81E03C2-A26D-4CAD-B43B-8F2774505AE2}">
      <dsp:nvSpPr>
        <dsp:cNvPr id="0" name=""/>
        <dsp:cNvSpPr/>
      </dsp:nvSpPr>
      <dsp:spPr>
        <a:xfrm>
          <a:off x="5786092" y="4585969"/>
          <a:ext cx="3118355" cy="806889"/>
        </a:xfrm>
        <a:prstGeom prst="rect">
          <a:avLst/>
        </a:prstGeom>
        <a:solidFill>
          <a:schemeClr val="accent6">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rgbClr val="0070C0"/>
              </a:solidFill>
              <a:latin typeface="Times New Roman" panose="02020603050405020304" pitchFamily="18" charset="0"/>
              <a:cs typeface="Times New Roman" panose="02020603050405020304" pitchFamily="18" charset="0"/>
            </a:rPr>
            <a:t>Kết</a:t>
          </a:r>
          <a:r>
            <a:rPr lang="en-US" sz="2400" b="1" kern="1200" dirty="0">
              <a:solidFill>
                <a:srgbClr val="0070C0"/>
              </a:solidFill>
              <a:latin typeface="Times New Roman" panose="02020603050405020304" pitchFamily="18" charset="0"/>
              <a:cs typeface="Times New Roman" panose="02020603050405020304" pitchFamily="18" charset="0"/>
            </a:rPr>
            <a:t> </a:t>
          </a:r>
          <a:r>
            <a:rPr lang="en-US" sz="2400" b="1" kern="1200" dirty="0" err="1">
              <a:solidFill>
                <a:srgbClr val="0070C0"/>
              </a:solidFill>
              <a:latin typeface="Times New Roman" panose="02020603050405020304" pitchFamily="18" charset="0"/>
              <a:cs typeface="Times New Roman" panose="02020603050405020304" pitchFamily="18" charset="0"/>
            </a:rPr>
            <a:t>nối</a:t>
          </a:r>
          <a:r>
            <a:rPr lang="en-US" sz="2400" b="1" kern="1200" dirty="0">
              <a:solidFill>
                <a:srgbClr val="0070C0"/>
              </a:solidFill>
              <a:latin typeface="Times New Roman" panose="02020603050405020304" pitchFamily="18" charset="0"/>
              <a:cs typeface="Times New Roman" panose="02020603050405020304" pitchFamily="18" charset="0"/>
            </a:rPr>
            <a:t> </a:t>
          </a:r>
          <a:r>
            <a:rPr lang="en-US" sz="2400" b="1" kern="1200" dirty="0" err="1">
              <a:solidFill>
                <a:srgbClr val="0070C0"/>
              </a:solidFill>
              <a:latin typeface="Times New Roman" panose="02020603050405020304" pitchFamily="18" charset="0"/>
              <a:cs typeface="Times New Roman" panose="02020603050405020304" pitchFamily="18" charset="0"/>
            </a:rPr>
            <a:t>với</a:t>
          </a:r>
          <a:r>
            <a:rPr lang="en-US" sz="2400" b="1" kern="1200" dirty="0">
              <a:solidFill>
                <a:srgbClr val="0070C0"/>
              </a:solidFill>
              <a:latin typeface="Times New Roman" panose="02020603050405020304" pitchFamily="18" charset="0"/>
              <a:cs typeface="Times New Roman" panose="02020603050405020304" pitchFamily="18" charset="0"/>
            </a:rPr>
            <a:t> </a:t>
          </a:r>
          <a:r>
            <a:rPr lang="en-US" sz="2400" b="1" kern="1200" dirty="0" err="1">
              <a:solidFill>
                <a:srgbClr val="0070C0"/>
              </a:solidFill>
              <a:latin typeface="Times New Roman" panose="02020603050405020304" pitchFamily="18" charset="0"/>
              <a:cs typeface="Times New Roman" panose="02020603050405020304" pitchFamily="18" charset="0"/>
            </a:rPr>
            <a:t>các</a:t>
          </a:r>
          <a:r>
            <a:rPr lang="en-US" sz="2400" b="1" kern="1200" dirty="0">
              <a:solidFill>
                <a:srgbClr val="0070C0"/>
              </a:solidFill>
              <a:latin typeface="Times New Roman" panose="02020603050405020304" pitchFamily="18" charset="0"/>
              <a:cs typeface="Times New Roman" panose="02020603050405020304" pitchFamily="18" charset="0"/>
            </a:rPr>
            <a:t> </a:t>
          </a:r>
          <a:r>
            <a:rPr lang="en-US" sz="2400" b="1" kern="1200" dirty="0" err="1">
              <a:solidFill>
                <a:srgbClr val="0070C0"/>
              </a:solidFill>
              <a:latin typeface="Times New Roman" panose="02020603050405020304" pitchFamily="18" charset="0"/>
              <a:cs typeface="Times New Roman" panose="02020603050405020304" pitchFamily="18" charset="0"/>
            </a:rPr>
            <a:t>môn</a:t>
          </a:r>
          <a:r>
            <a:rPr lang="en-US" sz="2400" b="1" kern="1200" dirty="0">
              <a:solidFill>
                <a:srgbClr val="0070C0"/>
              </a:solidFill>
              <a:latin typeface="Times New Roman" panose="02020603050405020304" pitchFamily="18" charset="0"/>
              <a:cs typeface="Times New Roman" panose="02020603050405020304" pitchFamily="18" charset="0"/>
            </a:rPr>
            <a:t> </a:t>
          </a:r>
          <a:r>
            <a:rPr lang="en-US" sz="2400" b="1" kern="1200" dirty="0" err="1">
              <a:solidFill>
                <a:srgbClr val="0070C0"/>
              </a:solidFill>
              <a:latin typeface="Times New Roman" panose="02020603050405020304" pitchFamily="18" charset="0"/>
              <a:cs typeface="Times New Roman" panose="02020603050405020304" pitchFamily="18" charset="0"/>
            </a:rPr>
            <a:t>học</a:t>
          </a:r>
          <a:r>
            <a:rPr lang="en-US" sz="2400" b="1" kern="1200" dirty="0">
              <a:solidFill>
                <a:srgbClr val="0070C0"/>
              </a:solidFill>
              <a:latin typeface="Times New Roman" panose="02020603050405020304" pitchFamily="18" charset="0"/>
              <a:cs typeface="Times New Roman" panose="02020603050405020304" pitchFamily="18" charset="0"/>
            </a:rPr>
            <a:t> </a:t>
          </a:r>
          <a:r>
            <a:rPr lang="en-US" sz="2400" b="1" kern="1200" dirty="0" err="1">
              <a:solidFill>
                <a:srgbClr val="0070C0"/>
              </a:solidFill>
              <a:latin typeface="Times New Roman" panose="02020603050405020304" pitchFamily="18" charset="0"/>
              <a:cs typeface="Times New Roman" panose="02020603050405020304" pitchFamily="18" charset="0"/>
            </a:rPr>
            <a:t>khác</a:t>
          </a:r>
          <a:endParaRPr lang="en-US" sz="2400" b="1" kern="1200" dirty="0">
            <a:solidFill>
              <a:srgbClr val="0070C0"/>
            </a:solidFill>
            <a:latin typeface="Times New Roman" panose="02020603050405020304" pitchFamily="18" charset="0"/>
            <a:cs typeface="Times New Roman" panose="02020603050405020304" pitchFamily="18" charset="0"/>
          </a:endParaRPr>
        </a:p>
      </dsp:txBody>
      <dsp:txXfrm>
        <a:off x="5786092" y="4585969"/>
        <a:ext cx="3118355" cy="806889"/>
      </dsp:txXfrm>
    </dsp:sp>
    <dsp:sp modelId="{7190634F-1CCA-4F83-841C-8F01D91B9270}">
      <dsp:nvSpPr>
        <dsp:cNvPr id="0" name=""/>
        <dsp:cNvSpPr/>
      </dsp:nvSpPr>
      <dsp:spPr>
        <a:xfrm>
          <a:off x="5786092" y="5731752"/>
          <a:ext cx="3131765" cy="806889"/>
        </a:xfrm>
        <a:prstGeom prst="rect">
          <a:avLst/>
        </a:prstGeom>
        <a:solidFill>
          <a:schemeClr val="accent6">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rgbClr val="0070C0"/>
              </a:solidFill>
              <a:latin typeface="Times New Roman" panose="02020603050405020304" pitchFamily="18" charset="0"/>
              <a:cs typeface="Times New Roman" panose="02020603050405020304" pitchFamily="18" charset="0"/>
            </a:rPr>
            <a:t>Hướng</a:t>
          </a:r>
          <a:r>
            <a:rPr lang="en-US" sz="2400" b="1" kern="1200" dirty="0">
              <a:solidFill>
                <a:srgbClr val="0070C0"/>
              </a:solidFill>
              <a:latin typeface="Times New Roman" panose="02020603050405020304" pitchFamily="18" charset="0"/>
              <a:cs typeface="Times New Roman" panose="02020603050405020304" pitchFamily="18" charset="0"/>
            </a:rPr>
            <a:t> </a:t>
          </a:r>
          <a:r>
            <a:rPr lang="en-US" sz="2400" b="1" kern="1200" dirty="0" err="1">
              <a:solidFill>
                <a:srgbClr val="0070C0"/>
              </a:solidFill>
              <a:latin typeface="Times New Roman" panose="02020603050405020304" pitchFamily="18" charset="0"/>
              <a:cs typeface="Times New Roman" panose="02020603050405020304" pitchFamily="18" charset="0"/>
            </a:rPr>
            <a:t>nghiệp</a:t>
          </a:r>
          <a:r>
            <a:rPr lang="en-US" sz="2400" b="1" kern="1200" dirty="0">
              <a:solidFill>
                <a:srgbClr val="0070C0"/>
              </a:solidFill>
              <a:latin typeface="Times New Roman" panose="02020603050405020304" pitchFamily="18" charset="0"/>
              <a:cs typeface="Times New Roman" panose="02020603050405020304" pitchFamily="18" charset="0"/>
            </a:rPr>
            <a:t> </a:t>
          </a:r>
          <a:r>
            <a:rPr lang="en-US" sz="2400" b="1" kern="1200" dirty="0" err="1">
              <a:solidFill>
                <a:srgbClr val="0070C0"/>
              </a:solidFill>
              <a:latin typeface="Times New Roman" panose="02020603050405020304" pitchFamily="18" charset="0"/>
              <a:cs typeface="Times New Roman" panose="02020603050405020304" pitchFamily="18" charset="0"/>
            </a:rPr>
            <a:t>và</a:t>
          </a:r>
          <a:r>
            <a:rPr lang="en-US" sz="2400" b="1" kern="1200" dirty="0">
              <a:solidFill>
                <a:srgbClr val="0070C0"/>
              </a:solidFill>
              <a:latin typeface="Times New Roman" panose="02020603050405020304" pitchFamily="18" charset="0"/>
              <a:cs typeface="Times New Roman" panose="02020603050405020304" pitchFamily="18" charset="0"/>
            </a:rPr>
            <a:t> </a:t>
          </a:r>
          <a:r>
            <a:rPr lang="en-US" sz="2400" b="1" kern="1200" dirty="0" err="1">
              <a:solidFill>
                <a:srgbClr val="0070C0"/>
              </a:solidFill>
              <a:latin typeface="Times New Roman" panose="02020603050405020304" pitchFamily="18" charset="0"/>
              <a:cs typeface="Times New Roman" panose="02020603050405020304" pitchFamily="18" charset="0"/>
            </a:rPr>
            <a:t>vận</a:t>
          </a:r>
          <a:r>
            <a:rPr lang="en-US" sz="2400" b="1" kern="1200" dirty="0">
              <a:solidFill>
                <a:srgbClr val="0070C0"/>
              </a:solidFill>
              <a:latin typeface="Times New Roman" panose="02020603050405020304" pitchFamily="18" charset="0"/>
              <a:cs typeface="Times New Roman" panose="02020603050405020304" pitchFamily="18" charset="0"/>
            </a:rPr>
            <a:t> </a:t>
          </a:r>
          <a:r>
            <a:rPr lang="en-US" sz="2400" b="1" kern="1200" dirty="0" err="1">
              <a:solidFill>
                <a:srgbClr val="0070C0"/>
              </a:solidFill>
              <a:latin typeface="Times New Roman" panose="02020603050405020304" pitchFamily="18" charset="0"/>
              <a:cs typeface="Times New Roman" panose="02020603050405020304" pitchFamily="18" charset="0"/>
            </a:rPr>
            <a:t>dụng</a:t>
          </a:r>
          <a:r>
            <a:rPr lang="en-US" sz="2400" b="1" kern="1200" dirty="0">
              <a:solidFill>
                <a:srgbClr val="0070C0"/>
              </a:solidFill>
              <a:latin typeface="Times New Roman" panose="02020603050405020304" pitchFamily="18" charset="0"/>
              <a:cs typeface="Times New Roman" panose="02020603050405020304" pitchFamily="18" charset="0"/>
            </a:rPr>
            <a:t> </a:t>
          </a:r>
          <a:r>
            <a:rPr lang="en-US" sz="2400" b="1" kern="1200" dirty="0" err="1">
              <a:solidFill>
                <a:srgbClr val="0070C0"/>
              </a:solidFill>
              <a:latin typeface="Times New Roman" panose="02020603050405020304" pitchFamily="18" charset="0"/>
              <a:cs typeface="Times New Roman" panose="02020603050405020304" pitchFamily="18" charset="0"/>
            </a:rPr>
            <a:t>vào</a:t>
          </a:r>
          <a:r>
            <a:rPr lang="en-US" sz="2400" b="1" kern="1200" dirty="0">
              <a:solidFill>
                <a:srgbClr val="0070C0"/>
              </a:solidFill>
              <a:latin typeface="Times New Roman" panose="02020603050405020304" pitchFamily="18" charset="0"/>
              <a:cs typeface="Times New Roman" panose="02020603050405020304" pitchFamily="18" charset="0"/>
            </a:rPr>
            <a:t> </a:t>
          </a:r>
          <a:r>
            <a:rPr lang="en-US" sz="2400" b="1" kern="1200" dirty="0" err="1">
              <a:solidFill>
                <a:srgbClr val="0070C0"/>
              </a:solidFill>
              <a:latin typeface="Times New Roman" panose="02020603050405020304" pitchFamily="18" charset="0"/>
              <a:cs typeface="Times New Roman" panose="02020603050405020304" pitchFamily="18" charset="0"/>
            </a:rPr>
            <a:t>cuộc</a:t>
          </a:r>
          <a:r>
            <a:rPr lang="en-US" sz="2400" b="1" kern="1200" dirty="0">
              <a:solidFill>
                <a:srgbClr val="0070C0"/>
              </a:solidFill>
              <a:latin typeface="Times New Roman" panose="02020603050405020304" pitchFamily="18" charset="0"/>
              <a:cs typeface="Times New Roman" panose="02020603050405020304" pitchFamily="18" charset="0"/>
            </a:rPr>
            <a:t> </a:t>
          </a:r>
          <a:r>
            <a:rPr lang="en-US" sz="2400" b="1" kern="1200" dirty="0" err="1">
              <a:solidFill>
                <a:srgbClr val="0070C0"/>
              </a:solidFill>
              <a:latin typeface="Times New Roman" panose="02020603050405020304" pitchFamily="18" charset="0"/>
              <a:cs typeface="Times New Roman" panose="02020603050405020304" pitchFamily="18" charset="0"/>
            </a:rPr>
            <a:t>sống</a:t>
          </a:r>
          <a:endParaRPr lang="en-US" sz="2400" b="1" kern="1200" dirty="0">
            <a:solidFill>
              <a:srgbClr val="0070C0"/>
            </a:solidFill>
            <a:latin typeface="Times New Roman" panose="02020603050405020304" pitchFamily="18" charset="0"/>
            <a:cs typeface="Times New Roman" panose="02020603050405020304" pitchFamily="18" charset="0"/>
          </a:endParaRPr>
        </a:p>
      </dsp:txBody>
      <dsp:txXfrm>
        <a:off x="5786092" y="5731752"/>
        <a:ext cx="3131765" cy="806889"/>
      </dsp:txXfrm>
    </dsp:sp>
    <dsp:sp modelId="{02B2B350-86F2-463E-925C-2AC6C76593FD}">
      <dsp:nvSpPr>
        <dsp:cNvPr id="0" name=""/>
        <dsp:cNvSpPr/>
      </dsp:nvSpPr>
      <dsp:spPr>
        <a:xfrm>
          <a:off x="1885070" y="1148618"/>
          <a:ext cx="3158683" cy="806889"/>
        </a:xfrm>
        <a:prstGeom prst="rect">
          <a:avLst/>
        </a:prstGeom>
        <a:solidFill>
          <a:schemeClr val="accent5">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i="1" kern="1200" dirty="0" err="1">
              <a:solidFill>
                <a:srgbClr val="0070C0"/>
              </a:solidFill>
              <a:latin typeface="Times New Roman" panose="02020603050405020304" pitchFamily="18" charset="0"/>
              <a:cs typeface="Times New Roman" panose="02020603050405020304" pitchFamily="18" charset="0"/>
            </a:rPr>
            <a:t>Xây</a:t>
          </a:r>
          <a:r>
            <a:rPr lang="en-US" sz="2400" b="1" i="1" kern="1200" dirty="0">
              <a:solidFill>
                <a:srgbClr val="0070C0"/>
              </a:solidFill>
              <a:latin typeface="Times New Roman" panose="02020603050405020304" pitchFamily="18" charset="0"/>
              <a:cs typeface="Times New Roman" panose="02020603050405020304" pitchFamily="18" charset="0"/>
            </a:rPr>
            <a:t> </a:t>
          </a:r>
          <a:r>
            <a:rPr lang="en-US" sz="2400" b="1" i="1" kern="1200" dirty="0" err="1">
              <a:solidFill>
                <a:srgbClr val="0070C0"/>
              </a:solidFill>
              <a:latin typeface="Times New Roman" panose="02020603050405020304" pitchFamily="18" charset="0"/>
              <a:cs typeface="Times New Roman" panose="02020603050405020304" pitchFamily="18" charset="0"/>
            </a:rPr>
            <a:t>dựng</a:t>
          </a:r>
          <a:r>
            <a:rPr lang="en-US" sz="2400" b="1" i="1" kern="1200" dirty="0">
              <a:solidFill>
                <a:srgbClr val="0070C0"/>
              </a:solidFill>
              <a:latin typeface="Times New Roman" panose="02020603050405020304" pitchFamily="18" charset="0"/>
              <a:cs typeface="Times New Roman" panose="02020603050405020304" pitchFamily="18" charset="0"/>
            </a:rPr>
            <a:t> </a:t>
          </a:r>
          <a:r>
            <a:rPr lang="en-US" sz="2400" b="1" i="1" kern="1200" dirty="0" err="1">
              <a:solidFill>
                <a:srgbClr val="0070C0"/>
              </a:solidFill>
              <a:latin typeface="Times New Roman" panose="02020603050405020304" pitchFamily="18" charset="0"/>
              <a:cs typeface="Times New Roman" panose="02020603050405020304" pitchFamily="18" charset="0"/>
            </a:rPr>
            <a:t>theo</a:t>
          </a:r>
          <a:r>
            <a:rPr lang="en-US" sz="2400" b="1" i="1" kern="1200" dirty="0">
              <a:solidFill>
                <a:srgbClr val="0070C0"/>
              </a:solidFill>
              <a:latin typeface="Times New Roman" panose="02020603050405020304" pitchFamily="18" charset="0"/>
              <a:cs typeface="Times New Roman" panose="02020603050405020304" pitchFamily="18" charset="0"/>
            </a:rPr>
            <a:t> </a:t>
          </a:r>
          <a:r>
            <a:rPr lang="en-US" sz="2400" b="1" i="1" kern="1200" dirty="0" err="1">
              <a:solidFill>
                <a:srgbClr val="0070C0"/>
              </a:solidFill>
              <a:latin typeface="Times New Roman" panose="02020603050405020304" pitchFamily="18" charset="0"/>
              <a:cs typeface="Times New Roman" panose="02020603050405020304" pitchFamily="18" charset="0"/>
            </a:rPr>
            <a:t>cấu</a:t>
          </a:r>
          <a:r>
            <a:rPr lang="en-US" sz="2400" b="1" i="1" kern="1200" dirty="0">
              <a:solidFill>
                <a:srgbClr val="0070C0"/>
              </a:solidFill>
              <a:latin typeface="Times New Roman" panose="02020603050405020304" pitchFamily="18" charset="0"/>
              <a:cs typeface="Times New Roman" panose="02020603050405020304" pitchFamily="18" charset="0"/>
            </a:rPr>
            <a:t> </a:t>
          </a:r>
          <a:r>
            <a:rPr lang="en-US" sz="2400" b="1" i="1" kern="1200" dirty="0" err="1">
              <a:solidFill>
                <a:srgbClr val="0070C0"/>
              </a:solidFill>
              <a:latin typeface="Times New Roman" panose="02020603050405020304" pitchFamily="18" charset="0"/>
              <a:cs typeface="Times New Roman" panose="02020603050405020304" pitchFamily="18" charset="0"/>
            </a:rPr>
            <a:t>trúc</a:t>
          </a:r>
          <a:r>
            <a:rPr lang="en-US" sz="2400" b="1" i="1" kern="1200" dirty="0">
              <a:solidFill>
                <a:srgbClr val="0070C0"/>
              </a:solidFill>
              <a:latin typeface="Times New Roman" panose="02020603050405020304" pitchFamily="18" charset="0"/>
              <a:cs typeface="Times New Roman" panose="02020603050405020304" pitchFamily="18" charset="0"/>
            </a:rPr>
            <a:t> </a:t>
          </a:r>
          <a:r>
            <a:rPr lang="en-US" sz="2400" b="1" i="1" kern="1200" dirty="0" err="1">
              <a:solidFill>
                <a:srgbClr val="0070C0"/>
              </a:solidFill>
              <a:latin typeface="Times New Roman" panose="02020603050405020304" pitchFamily="18" charset="0"/>
              <a:cs typeface="Times New Roman" panose="02020603050405020304" pitchFamily="18" charset="0"/>
            </a:rPr>
            <a:t>tuyến</a:t>
          </a:r>
          <a:r>
            <a:rPr lang="en-US" sz="2400" b="1" i="1" kern="1200" dirty="0">
              <a:solidFill>
                <a:srgbClr val="0070C0"/>
              </a:solidFill>
              <a:latin typeface="Times New Roman" panose="02020603050405020304" pitchFamily="18" charset="0"/>
              <a:cs typeface="Times New Roman" panose="02020603050405020304" pitchFamily="18" charset="0"/>
            </a:rPr>
            <a:t> </a:t>
          </a:r>
          <a:r>
            <a:rPr lang="en-US" sz="2400" b="1" i="1" kern="1200" dirty="0" err="1">
              <a:solidFill>
                <a:srgbClr val="0070C0"/>
              </a:solidFill>
              <a:latin typeface="Times New Roman" panose="02020603050405020304" pitchFamily="18" charset="0"/>
              <a:cs typeface="Times New Roman" panose="02020603050405020304" pitchFamily="18" charset="0"/>
            </a:rPr>
            <a:t>tính</a:t>
          </a:r>
          <a:r>
            <a:rPr lang="en-US" sz="2400" b="1" i="1" kern="1200" dirty="0">
              <a:solidFill>
                <a:srgbClr val="0070C0"/>
              </a:solidFill>
              <a:latin typeface="Times New Roman" panose="02020603050405020304" pitchFamily="18" charset="0"/>
              <a:cs typeface="Times New Roman" panose="02020603050405020304" pitchFamily="18" charset="0"/>
            </a:rPr>
            <a:t> </a:t>
          </a:r>
          <a:r>
            <a:rPr lang="en-US" sz="2400" b="1" i="1" kern="1200" dirty="0" err="1">
              <a:solidFill>
                <a:srgbClr val="0070C0"/>
              </a:solidFill>
              <a:latin typeface="Times New Roman" panose="02020603050405020304" pitchFamily="18" charset="0"/>
              <a:cs typeface="Times New Roman" panose="02020603050405020304" pitchFamily="18" charset="0"/>
            </a:rPr>
            <a:t>và</a:t>
          </a:r>
          <a:r>
            <a:rPr lang="en-US" sz="2400" b="1" i="1" kern="1200" dirty="0">
              <a:solidFill>
                <a:srgbClr val="0070C0"/>
              </a:solidFill>
              <a:latin typeface="Times New Roman" panose="02020603050405020304" pitchFamily="18" charset="0"/>
              <a:cs typeface="Times New Roman" panose="02020603050405020304" pitchFamily="18" charset="0"/>
            </a:rPr>
            <a:t> </a:t>
          </a:r>
          <a:r>
            <a:rPr lang="en-US" sz="2400" b="1" i="1" kern="1200" dirty="0" err="1">
              <a:solidFill>
                <a:srgbClr val="0070C0"/>
              </a:solidFill>
              <a:latin typeface="Times New Roman" panose="02020603050405020304" pitchFamily="18" charset="0"/>
              <a:cs typeface="Times New Roman" panose="02020603050405020304" pitchFamily="18" charset="0"/>
            </a:rPr>
            <a:t>đồng</a:t>
          </a:r>
          <a:r>
            <a:rPr lang="en-US" sz="2400" b="1" i="1" kern="1200" dirty="0">
              <a:solidFill>
                <a:srgbClr val="0070C0"/>
              </a:solidFill>
              <a:latin typeface="Times New Roman" panose="02020603050405020304" pitchFamily="18" charset="0"/>
              <a:cs typeface="Times New Roman" panose="02020603050405020304" pitchFamily="18" charset="0"/>
            </a:rPr>
            <a:t> </a:t>
          </a:r>
          <a:r>
            <a:rPr lang="en-US" sz="2400" b="1" i="1" kern="1200" dirty="0" err="1">
              <a:solidFill>
                <a:srgbClr val="0070C0"/>
              </a:solidFill>
              <a:latin typeface="Times New Roman" panose="02020603050405020304" pitchFamily="18" charset="0"/>
              <a:cs typeface="Times New Roman" panose="02020603050405020304" pitchFamily="18" charset="0"/>
            </a:rPr>
            <a:t>tâm</a:t>
          </a:r>
          <a:endParaRPr lang="en-US" sz="2400" b="1" i="1" kern="1200" dirty="0">
            <a:solidFill>
              <a:srgbClr val="0070C0"/>
            </a:solidFill>
            <a:latin typeface="Times New Roman" panose="02020603050405020304" pitchFamily="18" charset="0"/>
            <a:cs typeface="Times New Roman" panose="02020603050405020304" pitchFamily="18" charset="0"/>
          </a:endParaRPr>
        </a:p>
      </dsp:txBody>
      <dsp:txXfrm>
        <a:off x="1885070" y="1148618"/>
        <a:ext cx="3158683" cy="8068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941D4-C8C0-40A2-824D-8DF2CBEF6CD6}">
      <dsp:nvSpPr>
        <dsp:cNvPr id="0" name=""/>
        <dsp:cNvSpPr/>
      </dsp:nvSpPr>
      <dsp:spPr>
        <a:xfrm rot="10800000">
          <a:off x="2963471" y="2355"/>
          <a:ext cx="9140968" cy="2644190"/>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6015" tIns="106680" rIns="199136" bIns="106680" numCol="1" spcCol="1270" anchor="ctr" anchorCtr="0">
          <a:noAutofit/>
        </a:bodyPr>
        <a:lstStyle/>
        <a:p>
          <a:pPr marL="0" lvl="0" indent="0" algn="just" defTabSz="1244600">
            <a:lnSpc>
              <a:spcPct val="90000"/>
            </a:lnSpc>
            <a:spcBef>
              <a:spcPct val="0"/>
            </a:spcBef>
            <a:spcAft>
              <a:spcPct val="35000"/>
            </a:spcAft>
            <a:buNone/>
          </a:pPr>
          <a:r>
            <a:rPr lang="en-US" sz="2800" b="1" kern="1200" dirty="0">
              <a:solidFill>
                <a:srgbClr val="002060"/>
              </a:solidFill>
              <a:latin typeface="Times New Roman" panose="02020603050405020304" pitchFamily="18" charset="0"/>
              <a:cs typeface="Times New Roman" panose="02020603050405020304" pitchFamily="18" charset="0"/>
            </a:rPr>
            <a:t>1. T</a:t>
          </a:r>
          <a:r>
            <a:rPr lang="vi-VN" sz="2800" b="1" kern="1200" dirty="0">
              <a:solidFill>
                <a:srgbClr val="002060"/>
              </a:solidFill>
              <a:latin typeface="Times New Roman" panose="02020603050405020304" pitchFamily="18" charset="0"/>
              <a:cs typeface="Times New Roman" panose="02020603050405020304" pitchFamily="18" charset="0"/>
            </a:rPr>
            <a:t>ạo cơ hội cho học sinh tiếp cận văn hoá, nghệ thuật dân tộc và thế giới trên cơ sở vận dụng những kiến thức cơ bản của mĩ thuật, kết hợp với khoa học giáo dục</a:t>
          </a:r>
          <a:r>
            <a:rPr lang="en-US" sz="2800" b="1" kern="1200" dirty="0">
              <a:solidFill>
                <a:srgbClr val="002060"/>
              </a:solidFill>
              <a:latin typeface="Times New Roman" panose="02020603050405020304" pitchFamily="18" charset="0"/>
              <a:cs typeface="Times New Roman" panose="02020603050405020304" pitchFamily="18" charset="0"/>
            </a:rPr>
            <a:t>.</a:t>
          </a:r>
        </a:p>
      </dsp:txBody>
      <dsp:txXfrm rot="10800000">
        <a:off x="3624518" y="2355"/>
        <a:ext cx="8479921" cy="2644190"/>
      </dsp:txXfrm>
    </dsp:sp>
    <dsp:sp modelId="{0259363F-E84D-4ABD-BEEC-A715E45B288C}">
      <dsp:nvSpPr>
        <dsp:cNvPr id="0" name=""/>
        <dsp:cNvSpPr/>
      </dsp:nvSpPr>
      <dsp:spPr>
        <a:xfrm>
          <a:off x="1641376" y="2355"/>
          <a:ext cx="2644190" cy="2644190"/>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65FD1B-0BB6-4C65-8390-EB08C1AE04A5}">
      <dsp:nvSpPr>
        <dsp:cNvPr id="0" name=""/>
        <dsp:cNvSpPr/>
      </dsp:nvSpPr>
      <dsp:spPr>
        <a:xfrm rot="10800000">
          <a:off x="2963471" y="3435856"/>
          <a:ext cx="9140968" cy="2644190"/>
        </a:xfrm>
        <a:prstGeom prst="homePlat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6015" tIns="106680" rIns="199136" bIns="106680" numCol="1" spcCol="1270" anchor="ctr" anchorCtr="0">
          <a:noAutofit/>
        </a:bodyPr>
        <a:lstStyle/>
        <a:p>
          <a:pPr marL="0" lvl="0" indent="0" algn="just" defTabSz="1244600">
            <a:lnSpc>
              <a:spcPct val="90000"/>
            </a:lnSpc>
            <a:spcBef>
              <a:spcPct val="0"/>
            </a:spcBef>
            <a:spcAft>
              <a:spcPct val="35000"/>
            </a:spcAft>
            <a:buNone/>
          </a:pPr>
          <a:r>
            <a:rPr lang="en-US" sz="2800" b="1" kern="1200" dirty="0">
              <a:solidFill>
                <a:srgbClr val="002060"/>
              </a:solidFill>
              <a:latin typeface="Times New Roman" panose="02020603050405020304" pitchFamily="18" charset="0"/>
              <a:cs typeface="Times New Roman" panose="02020603050405020304" pitchFamily="18" charset="0"/>
            </a:rPr>
            <a:t>2. </a:t>
          </a:r>
          <a:r>
            <a:rPr lang="en-US" sz="2800" b="1" kern="1200" dirty="0" err="1">
              <a:solidFill>
                <a:srgbClr val="002060"/>
              </a:solidFill>
              <a:latin typeface="Times New Roman" panose="02020603050405020304" pitchFamily="18" charset="0"/>
              <a:cs typeface="Times New Roman" panose="02020603050405020304" pitchFamily="18" charset="0"/>
            </a:rPr>
            <a:t>Chọn</a:t>
          </a:r>
          <a:r>
            <a:rPr lang="en-US" sz="2800" b="1" kern="1200" dirty="0">
              <a:solidFill>
                <a:srgbClr val="002060"/>
              </a:solidFill>
              <a:latin typeface="Times New Roman" panose="02020603050405020304" pitchFamily="18" charset="0"/>
              <a:cs typeface="Times New Roman" panose="02020603050405020304" pitchFamily="18" charset="0"/>
            </a:rPr>
            <a:t> </a:t>
          </a:r>
          <a:r>
            <a:rPr lang="en-US" sz="2800" b="1" kern="1200" dirty="0" err="1">
              <a:solidFill>
                <a:srgbClr val="002060"/>
              </a:solidFill>
              <a:latin typeface="Times New Roman" panose="02020603050405020304" pitchFamily="18" charset="0"/>
              <a:cs typeface="Times New Roman" panose="02020603050405020304" pitchFamily="18" charset="0"/>
            </a:rPr>
            <a:t>lọc</a:t>
          </a:r>
          <a:r>
            <a:rPr lang="en-US" sz="2800" b="1" kern="1200" dirty="0">
              <a:solidFill>
                <a:srgbClr val="002060"/>
              </a:solidFill>
              <a:latin typeface="Times New Roman" panose="02020603050405020304" pitchFamily="18" charset="0"/>
              <a:cs typeface="Times New Roman" panose="02020603050405020304" pitchFamily="18" charset="0"/>
            </a:rPr>
            <a:t> </a:t>
          </a:r>
          <a:r>
            <a:rPr lang="en-US" sz="2800" b="1" kern="1200" dirty="0" err="1">
              <a:solidFill>
                <a:srgbClr val="002060"/>
              </a:solidFill>
              <a:latin typeface="Times New Roman" panose="02020603050405020304" pitchFamily="18" charset="0"/>
              <a:cs typeface="Times New Roman" panose="02020603050405020304" pitchFamily="18" charset="0"/>
            </a:rPr>
            <a:t>kiến</a:t>
          </a:r>
          <a:r>
            <a:rPr lang="en-US" sz="2800" b="1" kern="1200" dirty="0">
              <a:solidFill>
                <a:srgbClr val="002060"/>
              </a:solidFill>
              <a:latin typeface="Times New Roman" panose="02020603050405020304" pitchFamily="18" charset="0"/>
              <a:cs typeface="Times New Roman" panose="02020603050405020304" pitchFamily="18" charset="0"/>
            </a:rPr>
            <a:t> </a:t>
          </a:r>
          <a:r>
            <a:rPr lang="en-US" sz="2800" b="1" kern="1200" dirty="0" err="1">
              <a:solidFill>
                <a:srgbClr val="002060"/>
              </a:solidFill>
              <a:latin typeface="Times New Roman" panose="02020603050405020304" pitchFamily="18" charset="0"/>
              <a:cs typeface="Times New Roman" panose="02020603050405020304" pitchFamily="18" charset="0"/>
            </a:rPr>
            <a:t>thức</a:t>
          </a:r>
          <a:r>
            <a:rPr lang="en-US" sz="2800" b="1" kern="1200" dirty="0">
              <a:solidFill>
                <a:srgbClr val="002060"/>
              </a:solidFill>
              <a:latin typeface="Times New Roman" panose="02020603050405020304" pitchFamily="18" charset="0"/>
              <a:cs typeface="Times New Roman" panose="02020603050405020304" pitchFamily="18" charset="0"/>
            </a:rPr>
            <a:t> </a:t>
          </a:r>
          <a:r>
            <a:rPr lang="en-US" sz="2800" b="1" kern="1200" dirty="0" err="1">
              <a:solidFill>
                <a:srgbClr val="002060"/>
              </a:solidFill>
              <a:latin typeface="Times New Roman" panose="02020603050405020304" pitchFamily="18" charset="0"/>
              <a:cs typeface="Times New Roman" panose="02020603050405020304" pitchFamily="18" charset="0"/>
            </a:rPr>
            <a:t>phù</a:t>
          </a:r>
          <a:r>
            <a:rPr lang="en-US" sz="2800" b="1" kern="1200" dirty="0">
              <a:solidFill>
                <a:srgbClr val="002060"/>
              </a:solidFill>
              <a:latin typeface="Times New Roman" panose="02020603050405020304" pitchFamily="18" charset="0"/>
              <a:cs typeface="Times New Roman" panose="02020603050405020304" pitchFamily="18" charset="0"/>
            </a:rPr>
            <a:t> </a:t>
          </a:r>
          <a:r>
            <a:rPr lang="en-US" sz="2800" b="1" kern="1200" dirty="0" err="1">
              <a:solidFill>
                <a:srgbClr val="002060"/>
              </a:solidFill>
              <a:latin typeface="Times New Roman" panose="02020603050405020304" pitchFamily="18" charset="0"/>
              <a:cs typeface="Times New Roman" panose="02020603050405020304" pitchFamily="18" charset="0"/>
            </a:rPr>
            <a:t>hợp</a:t>
          </a:r>
          <a:r>
            <a:rPr lang="en-US" sz="2800" b="1" kern="1200" dirty="0">
              <a:solidFill>
                <a:srgbClr val="002060"/>
              </a:solidFill>
              <a:latin typeface="Times New Roman" panose="02020603050405020304" pitchFamily="18" charset="0"/>
              <a:cs typeface="Times New Roman" panose="02020603050405020304" pitchFamily="18" charset="0"/>
            </a:rPr>
            <a:t> </a:t>
          </a:r>
          <a:r>
            <a:rPr lang="en-US" sz="2800" b="1" kern="1200" dirty="0" err="1">
              <a:solidFill>
                <a:srgbClr val="002060"/>
              </a:solidFill>
              <a:latin typeface="Times New Roman" panose="02020603050405020304" pitchFamily="18" charset="0"/>
              <a:cs typeface="Times New Roman" panose="02020603050405020304" pitchFamily="18" charset="0"/>
            </a:rPr>
            <a:t>mục</a:t>
          </a:r>
          <a:r>
            <a:rPr lang="en-US" sz="2800" b="1" kern="1200" dirty="0">
              <a:solidFill>
                <a:srgbClr val="002060"/>
              </a:solidFill>
              <a:latin typeface="Times New Roman" panose="02020603050405020304" pitchFamily="18" charset="0"/>
              <a:cs typeface="Times New Roman" panose="02020603050405020304" pitchFamily="18" charset="0"/>
            </a:rPr>
            <a:t> </a:t>
          </a:r>
          <a:r>
            <a:rPr lang="en-US" sz="2800" b="1" kern="1200" dirty="0" err="1">
              <a:solidFill>
                <a:srgbClr val="002060"/>
              </a:solidFill>
              <a:latin typeface="Times New Roman" panose="02020603050405020304" pitchFamily="18" charset="0"/>
              <a:cs typeface="Times New Roman" panose="02020603050405020304" pitchFamily="18" charset="0"/>
            </a:rPr>
            <a:t>tiêu</a:t>
          </a:r>
          <a:r>
            <a:rPr lang="en-US" sz="2800" b="1" kern="1200" dirty="0">
              <a:solidFill>
                <a:srgbClr val="002060"/>
              </a:solidFill>
              <a:latin typeface="Times New Roman" panose="02020603050405020304" pitchFamily="18" charset="0"/>
              <a:cs typeface="Times New Roman" panose="02020603050405020304" pitchFamily="18" charset="0"/>
            </a:rPr>
            <a:t> </a:t>
          </a:r>
          <a:r>
            <a:rPr lang="en-US" sz="2800" b="1" kern="1200" dirty="0" err="1">
              <a:solidFill>
                <a:srgbClr val="002060"/>
              </a:solidFill>
              <a:latin typeface="Times New Roman" panose="02020603050405020304" pitchFamily="18" charset="0"/>
              <a:cs typeface="Times New Roman" panose="02020603050405020304" pitchFamily="18" charset="0"/>
            </a:rPr>
            <a:t>giáo</a:t>
          </a:r>
          <a:r>
            <a:rPr lang="en-US" sz="2800" b="1" kern="1200" dirty="0">
              <a:solidFill>
                <a:srgbClr val="002060"/>
              </a:solidFill>
              <a:latin typeface="Times New Roman" panose="02020603050405020304" pitchFamily="18" charset="0"/>
              <a:cs typeface="Times New Roman" panose="02020603050405020304" pitchFamily="18" charset="0"/>
            </a:rPr>
            <a:t> </a:t>
          </a:r>
          <a:r>
            <a:rPr lang="en-US" sz="2800" b="1" kern="1200" dirty="0" err="1">
              <a:solidFill>
                <a:srgbClr val="002060"/>
              </a:solidFill>
              <a:latin typeface="Times New Roman" panose="02020603050405020304" pitchFamily="18" charset="0"/>
              <a:cs typeface="Times New Roman" panose="02020603050405020304" pitchFamily="18" charset="0"/>
            </a:rPr>
            <a:t>dục</a:t>
          </a:r>
          <a:r>
            <a:rPr lang="en-US" sz="2800" b="1" kern="1200" dirty="0">
              <a:solidFill>
                <a:srgbClr val="002060"/>
              </a:solidFill>
              <a:latin typeface="Times New Roman" panose="02020603050405020304" pitchFamily="18" charset="0"/>
              <a:cs typeface="Times New Roman" panose="02020603050405020304" pitchFamily="18" charset="0"/>
            </a:rPr>
            <a:t> </a:t>
          </a:r>
          <a:r>
            <a:rPr lang="en-US" sz="2800" b="1" kern="1200" dirty="0" err="1">
              <a:solidFill>
                <a:srgbClr val="002060"/>
              </a:solidFill>
              <a:latin typeface="Times New Roman" panose="02020603050405020304" pitchFamily="18" charset="0"/>
              <a:cs typeface="Times New Roman" panose="02020603050405020304" pitchFamily="18" charset="0"/>
            </a:rPr>
            <a:t>phổ</a:t>
          </a:r>
          <a:r>
            <a:rPr lang="en-US" sz="2800" b="1" kern="1200" dirty="0">
              <a:solidFill>
                <a:srgbClr val="002060"/>
              </a:solidFill>
              <a:latin typeface="Times New Roman" panose="02020603050405020304" pitchFamily="18" charset="0"/>
              <a:cs typeface="Times New Roman" panose="02020603050405020304" pitchFamily="18" charset="0"/>
            </a:rPr>
            <a:t> </a:t>
          </a:r>
          <a:r>
            <a:rPr lang="en-US" sz="2800" b="1" kern="1200" dirty="0" err="1">
              <a:solidFill>
                <a:srgbClr val="002060"/>
              </a:solidFill>
              <a:latin typeface="Times New Roman" panose="02020603050405020304" pitchFamily="18" charset="0"/>
              <a:cs typeface="Times New Roman" panose="02020603050405020304" pitchFamily="18" charset="0"/>
            </a:rPr>
            <a:t>thông</a:t>
          </a:r>
          <a:r>
            <a:rPr lang="en-US" sz="2800" b="1" kern="1200" dirty="0">
              <a:solidFill>
                <a:srgbClr val="002060"/>
              </a:solidFill>
              <a:latin typeface="Times New Roman" panose="02020603050405020304" pitchFamily="18" charset="0"/>
              <a:cs typeface="Times New Roman" panose="02020603050405020304" pitchFamily="18" charset="0"/>
            </a:rPr>
            <a:t>, </a:t>
          </a:r>
          <a:r>
            <a:rPr lang="en-US" sz="2800" b="1" kern="1200" dirty="0" err="1">
              <a:solidFill>
                <a:srgbClr val="002060"/>
              </a:solidFill>
              <a:latin typeface="Times New Roman" panose="02020603050405020304" pitchFamily="18" charset="0"/>
              <a:cs typeface="Times New Roman" panose="02020603050405020304" pitchFamily="18" charset="0"/>
            </a:rPr>
            <a:t>đặc</a:t>
          </a:r>
          <a:r>
            <a:rPr lang="en-US" sz="2800" b="1" kern="1200" dirty="0">
              <a:solidFill>
                <a:srgbClr val="002060"/>
              </a:solidFill>
              <a:latin typeface="Times New Roman" panose="02020603050405020304" pitchFamily="18" charset="0"/>
              <a:cs typeface="Times New Roman" panose="02020603050405020304" pitchFamily="18" charset="0"/>
            </a:rPr>
            <a:t> </a:t>
          </a:r>
          <a:r>
            <a:rPr lang="en-US" sz="2800" b="1" kern="1200" dirty="0" err="1">
              <a:solidFill>
                <a:srgbClr val="002060"/>
              </a:solidFill>
              <a:latin typeface="Times New Roman" panose="02020603050405020304" pitchFamily="18" charset="0"/>
              <a:cs typeface="Times New Roman" panose="02020603050405020304" pitchFamily="18" charset="0"/>
            </a:rPr>
            <a:t>điểm</a:t>
          </a:r>
          <a:r>
            <a:rPr lang="en-US" sz="2800" b="1" kern="1200" dirty="0">
              <a:solidFill>
                <a:srgbClr val="002060"/>
              </a:solidFill>
              <a:latin typeface="Times New Roman" panose="02020603050405020304" pitchFamily="18" charset="0"/>
              <a:cs typeface="Times New Roman" panose="02020603050405020304" pitchFamily="18" charset="0"/>
            </a:rPr>
            <a:t> </a:t>
          </a:r>
          <a:r>
            <a:rPr lang="en-US" sz="2800" b="1" kern="1200" dirty="0" err="1">
              <a:solidFill>
                <a:srgbClr val="002060"/>
              </a:solidFill>
              <a:latin typeface="Times New Roman" panose="02020603050405020304" pitchFamily="18" charset="0"/>
              <a:cs typeface="Times New Roman" panose="02020603050405020304" pitchFamily="18" charset="0"/>
            </a:rPr>
            <a:t>tâm</a:t>
          </a:r>
          <a:r>
            <a:rPr lang="en-US" sz="2800" b="1" kern="1200" dirty="0">
              <a:solidFill>
                <a:srgbClr val="002060"/>
              </a:solidFill>
              <a:latin typeface="Times New Roman" panose="02020603050405020304" pitchFamily="18" charset="0"/>
              <a:cs typeface="Times New Roman" panose="02020603050405020304" pitchFamily="18" charset="0"/>
            </a:rPr>
            <a:t> - </a:t>
          </a:r>
          <a:r>
            <a:rPr lang="en-US" sz="2800" b="1" kern="1200" dirty="0" err="1">
              <a:solidFill>
                <a:srgbClr val="002060"/>
              </a:solidFill>
              <a:latin typeface="Times New Roman" panose="02020603050405020304" pitchFamily="18" charset="0"/>
              <a:cs typeface="Times New Roman" panose="02020603050405020304" pitchFamily="18" charset="0"/>
            </a:rPr>
            <a:t>sinh</a:t>
          </a:r>
          <a:r>
            <a:rPr lang="en-US" sz="2800" b="1" kern="1200" dirty="0">
              <a:solidFill>
                <a:srgbClr val="002060"/>
              </a:solidFill>
              <a:latin typeface="Times New Roman" panose="02020603050405020304" pitchFamily="18" charset="0"/>
              <a:cs typeface="Times New Roman" panose="02020603050405020304" pitchFamily="18" charset="0"/>
            </a:rPr>
            <a:t> </a:t>
          </a:r>
          <a:r>
            <a:rPr lang="en-US" sz="2800" b="1" kern="1200" dirty="0" err="1">
              <a:solidFill>
                <a:srgbClr val="002060"/>
              </a:solidFill>
              <a:latin typeface="Times New Roman" panose="02020603050405020304" pitchFamily="18" charset="0"/>
              <a:cs typeface="Times New Roman" panose="02020603050405020304" pitchFamily="18" charset="0"/>
            </a:rPr>
            <a:t>lí</a:t>
          </a:r>
          <a:r>
            <a:rPr lang="en-US" sz="2800" b="1" kern="1200" dirty="0">
              <a:solidFill>
                <a:srgbClr val="002060"/>
              </a:solidFill>
              <a:latin typeface="Times New Roman" panose="02020603050405020304" pitchFamily="18" charset="0"/>
              <a:cs typeface="Times New Roman" panose="02020603050405020304" pitchFamily="18" charset="0"/>
            </a:rPr>
            <a:t> </a:t>
          </a:r>
          <a:r>
            <a:rPr lang="en-US" sz="2800" b="1" kern="1200" dirty="0" err="1">
              <a:solidFill>
                <a:srgbClr val="002060"/>
              </a:solidFill>
              <a:latin typeface="Times New Roman" panose="02020603050405020304" pitchFamily="18" charset="0"/>
              <a:cs typeface="Times New Roman" panose="02020603050405020304" pitchFamily="18" charset="0"/>
            </a:rPr>
            <a:t>lứa</a:t>
          </a:r>
          <a:r>
            <a:rPr lang="en-US" sz="2800" b="1" kern="1200" dirty="0">
              <a:solidFill>
                <a:srgbClr val="002060"/>
              </a:solidFill>
              <a:latin typeface="Times New Roman" panose="02020603050405020304" pitchFamily="18" charset="0"/>
              <a:cs typeface="Times New Roman" panose="02020603050405020304" pitchFamily="18" charset="0"/>
            </a:rPr>
            <a:t> </a:t>
          </a:r>
          <a:r>
            <a:rPr lang="en-US" sz="2800" b="1" kern="1200" dirty="0" err="1">
              <a:solidFill>
                <a:srgbClr val="002060"/>
              </a:solidFill>
              <a:latin typeface="Times New Roman" panose="02020603050405020304" pitchFamily="18" charset="0"/>
              <a:cs typeface="Times New Roman" panose="02020603050405020304" pitchFamily="18" charset="0"/>
            </a:rPr>
            <a:t>tuổi</a:t>
          </a:r>
          <a:r>
            <a:rPr lang="en-US" sz="2800" b="1" kern="1200" dirty="0">
              <a:solidFill>
                <a:srgbClr val="002060"/>
              </a:solidFill>
              <a:latin typeface="Times New Roman" panose="02020603050405020304" pitchFamily="18" charset="0"/>
              <a:cs typeface="Times New Roman" panose="02020603050405020304" pitchFamily="18" charset="0"/>
            </a:rPr>
            <a:t> HS </a:t>
          </a:r>
          <a:r>
            <a:rPr lang="en-US" sz="2800" b="1" kern="1200" dirty="0" err="1">
              <a:solidFill>
                <a:srgbClr val="002060"/>
              </a:solidFill>
              <a:latin typeface="Times New Roman" panose="02020603050405020304" pitchFamily="18" charset="0"/>
              <a:cs typeface="Times New Roman" panose="02020603050405020304" pitchFamily="18" charset="0"/>
            </a:rPr>
            <a:t>và</a:t>
          </a:r>
          <a:r>
            <a:rPr lang="en-US" sz="2800" b="1" kern="1200" dirty="0">
              <a:solidFill>
                <a:srgbClr val="002060"/>
              </a:solidFill>
              <a:latin typeface="Times New Roman" panose="02020603050405020304" pitchFamily="18" charset="0"/>
              <a:cs typeface="Times New Roman" panose="02020603050405020304" pitchFamily="18" charset="0"/>
            </a:rPr>
            <a:t> </a:t>
          </a:r>
          <a:r>
            <a:rPr lang="en-US" sz="2800" b="1" kern="1200" dirty="0" err="1">
              <a:solidFill>
                <a:srgbClr val="002060"/>
              </a:solidFill>
              <a:latin typeface="Times New Roman" panose="02020603050405020304" pitchFamily="18" charset="0"/>
              <a:cs typeface="Times New Roman" panose="02020603050405020304" pitchFamily="18" charset="0"/>
            </a:rPr>
            <a:t>điều</a:t>
          </a:r>
          <a:r>
            <a:rPr lang="en-US" sz="2800" b="1" kern="1200" dirty="0">
              <a:solidFill>
                <a:srgbClr val="002060"/>
              </a:solidFill>
              <a:latin typeface="Times New Roman" panose="02020603050405020304" pitchFamily="18" charset="0"/>
              <a:cs typeface="Times New Roman" panose="02020603050405020304" pitchFamily="18" charset="0"/>
            </a:rPr>
            <a:t> </a:t>
          </a:r>
          <a:r>
            <a:rPr lang="en-US" sz="2800" b="1" kern="1200" dirty="0" err="1">
              <a:solidFill>
                <a:srgbClr val="002060"/>
              </a:solidFill>
              <a:latin typeface="Times New Roman" panose="02020603050405020304" pitchFamily="18" charset="0"/>
              <a:cs typeface="Times New Roman" panose="02020603050405020304" pitchFamily="18" charset="0"/>
            </a:rPr>
            <a:t>kiện</a:t>
          </a:r>
          <a:r>
            <a:rPr lang="en-US" sz="2800" b="1" kern="1200" dirty="0">
              <a:solidFill>
                <a:srgbClr val="002060"/>
              </a:solidFill>
              <a:latin typeface="Times New Roman" panose="02020603050405020304" pitchFamily="18" charset="0"/>
              <a:cs typeface="Times New Roman" panose="02020603050405020304" pitchFamily="18" charset="0"/>
            </a:rPr>
            <a:t> </a:t>
          </a:r>
          <a:r>
            <a:rPr lang="en-US" sz="2800" b="1" kern="1200" dirty="0" err="1">
              <a:solidFill>
                <a:srgbClr val="002060"/>
              </a:solidFill>
              <a:latin typeface="Times New Roman" panose="02020603050405020304" pitchFamily="18" charset="0"/>
              <a:cs typeface="Times New Roman" panose="02020603050405020304" pitchFamily="18" charset="0"/>
            </a:rPr>
            <a:t>dạy</a:t>
          </a:r>
          <a:r>
            <a:rPr lang="en-US" sz="2800" b="1" kern="1200" dirty="0">
              <a:solidFill>
                <a:srgbClr val="002060"/>
              </a:solidFill>
              <a:latin typeface="Times New Roman" panose="02020603050405020304" pitchFamily="18" charset="0"/>
              <a:cs typeface="Times New Roman" panose="02020603050405020304" pitchFamily="18" charset="0"/>
            </a:rPr>
            <a:t> </a:t>
          </a:r>
          <a:r>
            <a:rPr lang="en-US" sz="2800" b="1" kern="1200" dirty="0" err="1">
              <a:solidFill>
                <a:srgbClr val="002060"/>
              </a:solidFill>
              <a:latin typeface="Times New Roman" panose="02020603050405020304" pitchFamily="18" charset="0"/>
              <a:cs typeface="Times New Roman" panose="02020603050405020304" pitchFamily="18" charset="0"/>
            </a:rPr>
            <a:t>học</a:t>
          </a:r>
          <a:r>
            <a:rPr lang="en-US" sz="2800" b="1" kern="1200" dirty="0">
              <a:solidFill>
                <a:srgbClr val="002060"/>
              </a:solidFill>
              <a:latin typeface="Times New Roman" panose="02020603050405020304" pitchFamily="18" charset="0"/>
              <a:cs typeface="Times New Roman" panose="02020603050405020304" pitchFamily="18" charset="0"/>
            </a:rPr>
            <a:t> </a:t>
          </a:r>
          <a:r>
            <a:rPr lang="en-US" sz="2800" b="1" kern="12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kern="12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Thiết</a:t>
          </a:r>
          <a:r>
            <a:rPr lang="en-US" sz="2800" b="1" kern="12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kern="12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kế</a:t>
          </a:r>
          <a:r>
            <a:rPr lang="en-US" sz="2800" b="1" kern="12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kern="12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linh</a:t>
          </a:r>
          <a:r>
            <a:rPr lang="en-US" sz="2800" b="1" kern="12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kern="12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hoạt</a:t>
          </a:r>
          <a:r>
            <a:rPr lang="en-US" sz="2800" b="1" kern="12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kern="12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có</a:t>
          </a:r>
          <a:r>
            <a:rPr lang="en-US" sz="2800" b="1" kern="12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kern="12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cập</a:t>
          </a:r>
          <a:r>
            <a:rPr lang="en-US" sz="2800" b="1" kern="12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kern="12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nhật</a:t>
          </a:r>
          <a:r>
            <a:rPr lang="en-US" sz="2800" b="1" kern="12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kern="12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phát</a:t>
          </a:r>
          <a:r>
            <a:rPr lang="en-US" sz="2800" b="1" kern="12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kern="12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triển</a:t>
          </a:r>
          <a:r>
            <a:rPr lang="en-US" sz="2800" b="1" kern="12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2800" b="1" kern="1200" dirty="0">
            <a:solidFill>
              <a:srgbClr val="002060"/>
            </a:solidFill>
            <a:latin typeface="Times New Roman" panose="02020603050405020304" pitchFamily="18" charset="0"/>
            <a:cs typeface="Times New Roman" panose="02020603050405020304" pitchFamily="18" charset="0"/>
          </a:endParaRPr>
        </a:p>
      </dsp:txBody>
      <dsp:txXfrm rot="10800000">
        <a:off x="3624518" y="3435856"/>
        <a:ext cx="8479921" cy="2644190"/>
      </dsp:txXfrm>
    </dsp:sp>
    <dsp:sp modelId="{5DF75836-B091-45A1-AD70-43909215A22A}">
      <dsp:nvSpPr>
        <dsp:cNvPr id="0" name=""/>
        <dsp:cNvSpPr/>
      </dsp:nvSpPr>
      <dsp:spPr>
        <a:xfrm>
          <a:off x="1641376" y="3435856"/>
          <a:ext cx="2644190" cy="2644190"/>
        </a:xfrm>
        <a:prstGeom prst="ellipse">
          <a:avLst/>
        </a:prstGeom>
        <a:solidFill>
          <a:schemeClr val="accent4">
            <a:tint val="50000"/>
            <a:hueOff val="-3981281"/>
            <a:satOff val="22610"/>
            <a:lumOff val="17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80DE0-0FBF-40F2-A012-1D378E45FFA5}">
      <dsp:nvSpPr>
        <dsp:cNvPr id="0" name=""/>
        <dsp:cNvSpPr/>
      </dsp:nvSpPr>
      <dsp:spPr>
        <a:xfrm>
          <a:off x="1770519" y="686234"/>
          <a:ext cx="4586961" cy="4586961"/>
        </a:xfrm>
        <a:prstGeom prst="blockArc">
          <a:avLst>
            <a:gd name="adj1" fmla="val 5400000"/>
            <a:gd name="adj2" fmla="val 16200000"/>
            <a:gd name="adj3" fmla="val 4640"/>
          </a:avLst>
        </a:prstGeom>
        <a:solidFill>
          <a:schemeClr val="accent4">
            <a:hueOff val="-4464770"/>
            <a:satOff val="26899"/>
            <a:lumOff val="2156"/>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39B9ADF-585F-445B-A961-C1104FB5FC92}">
      <dsp:nvSpPr>
        <dsp:cNvPr id="0" name=""/>
        <dsp:cNvSpPr/>
      </dsp:nvSpPr>
      <dsp:spPr>
        <a:xfrm>
          <a:off x="1770519" y="686234"/>
          <a:ext cx="4586961" cy="4586961"/>
        </a:xfrm>
        <a:prstGeom prst="blockArc">
          <a:avLst>
            <a:gd name="adj1" fmla="val 16200000"/>
            <a:gd name="adj2" fmla="val 5400000"/>
            <a:gd name="adj3" fmla="val 4640"/>
          </a:avLst>
        </a:prstGeom>
        <a:solidFill>
          <a:schemeClr val="accent4">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61C5E62-D1BD-43D5-9104-D59FE31E246B}">
      <dsp:nvSpPr>
        <dsp:cNvPr id="0" name=""/>
        <dsp:cNvSpPr/>
      </dsp:nvSpPr>
      <dsp:spPr>
        <a:xfrm>
          <a:off x="3008312" y="1924027"/>
          <a:ext cx="2111374" cy="2111374"/>
        </a:xfrm>
        <a:prstGeom prst="ellipse">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2060"/>
              </a:solidFill>
              <a:latin typeface="Times New Roman" panose="02020603050405020304" pitchFamily="18" charset="0"/>
              <a:cs typeface="Times New Roman" panose="02020603050405020304" pitchFamily="18" charset="0"/>
            </a:rPr>
            <a:t>1. PHẨM CHẤT CHỦ YẾU VÀ NĂNG LỰC CHUNG </a:t>
          </a:r>
        </a:p>
      </dsp:txBody>
      <dsp:txXfrm>
        <a:off x="3317516" y="2233231"/>
        <a:ext cx="1492966" cy="1492966"/>
      </dsp:txXfrm>
    </dsp:sp>
    <dsp:sp modelId="{FCDCE43E-2008-4CA5-BB86-0E2DDA1EC10D}">
      <dsp:nvSpPr>
        <dsp:cNvPr id="0" name=""/>
        <dsp:cNvSpPr/>
      </dsp:nvSpPr>
      <dsp:spPr>
        <a:xfrm>
          <a:off x="3325018" y="459"/>
          <a:ext cx="1477962" cy="1477962"/>
        </a:xfrm>
        <a:prstGeom prst="ellipse">
          <a:avLst/>
        </a:prstGeom>
        <a:gradFill rotWithShape="0">
          <a:gsLst>
            <a:gs pos="0">
              <a:schemeClr val="accent4">
                <a:hueOff val="0"/>
                <a:satOff val="0"/>
                <a:lumOff val="0"/>
                <a:alphaOff val="0"/>
                <a:tint val="92000"/>
                <a:satMod val="170000"/>
              </a:schemeClr>
            </a:gs>
            <a:gs pos="15000">
              <a:schemeClr val="accent4">
                <a:hueOff val="0"/>
                <a:satOff val="0"/>
                <a:lumOff val="0"/>
                <a:alphaOff val="0"/>
                <a:tint val="92000"/>
                <a:shade val="99000"/>
                <a:satMod val="170000"/>
              </a:schemeClr>
            </a:gs>
            <a:gs pos="62000">
              <a:schemeClr val="accent4">
                <a:hueOff val="0"/>
                <a:satOff val="0"/>
                <a:lumOff val="0"/>
                <a:alphaOff val="0"/>
                <a:tint val="96000"/>
                <a:shade val="80000"/>
                <a:satMod val="170000"/>
              </a:schemeClr>
            </a:gs>
            <a:gs pos="97000">
              <a:schemeClr val="accent4">
                <a:hueOff val="0"/>
                <a:satOff val="0"/>
                <a:lumOff val="0"/>
                <a:alphaOff val="0"/>
                <a:tint val="98000"/>
                <a:shade val="63000"/>
                <a:satMod val="170000"/>
              </a:schemeClr>
            </a:gs>
            <a:gs pos="100000">
              <a:schemeClr val="accent4">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rgbClr val="002060"/>
              </a:solidFill>
              <a:latin typeface="Times New Roman" panose="02020603050405020304" pitchFamily="18" charset="0"/>
              <a:cs typeface="Times New Roman" panose="02020603050405020304" pitchFamily="18" charset="0"/>
            </a:rPr>
            <a:t>Hình</a:t>
          </a:r>
          <a:r>
            <a:rPr lang="en-US" sz="2800" b="1" kern="1200" dirty="0">
              <a:solidFill>
                <a:srgbClr val="002060"/>
              </a:solidFill>
              <a:latin typeface="Times New Roman" panose="02020603050405020304" pitchFamily="18" charset="0"/>
              <a:cs typeface="Times New Roman" panose="02020603050405020304" pitchFamily="18" charset="0"/>
            </a:rPr>
            <a:t> </a:t>
          </a:r>
          <a:r>
            <a:rPr lang="en-US" sz="2800" b="1" kern="1200" dirty="0" err="1">
              <a:solidFill>
                <a:srgbClr val="002060"/>
              </a:solidFill>
              <a:latin typeface="Times New Roman" panose="02020603050405020304" pitchFamily="18" charset="0"/>
              <a:cs typeface="Times New Roman" panose="02020603050405020304" pitchFamily="18" charset="0"/>
            </a:rPr>
            <a:t>thành</a:t>
          </a:r>
          <a:endParaRPr lang="en-US" sz="2800" b="1" kern="1200" dirty="0">
            <a:solidFill>
              <a:srgbClr val="002060"/>
            </a:solidFill>
            <a:latin typeface="Times New Roman" panose="02020603050405020304" pitchFamily="18" charset="0"/>
            <a:cs typeface="Times New Roman" panose="02020603050405020304" pitchFamily="18" charset="0"/>
          </a:endParaRPr>
        </a:p>
      </dsp:txBody>
      <dsp:txXfrm>
        <a:off x="3541461" y="216902"/>
        <a:ext cx="1045076" cy="1045076"/>
      </dsp:txXfrm>
    </dsp:sp>
    <dsp:sp modelId="{2D6B7FB1-A2FA-451B-A27D-153EE6233FB2}">
      <dsp:nvSpPr>
        <dsp:cNvPr id="0" name=""/>
        <dsp:cNvSpPr/>
      </dsp:nvSpPr>
      <dsp:spPr>
        <a:xfrm>
          <a:off x="3325018" y="4481007"/>
          <a:ext cx="1477962" cy="1477962"/>
        </a:xfrm>
        <a:prstGeom prst="ellipse">
          <a:avLst/>
        </a:prstGeom>
        <a:gradFill rotWithShape="0">
          <a:gsLst>
            <a:gs pos="0">
              <a:schemeClr val="accent4">
                <a:hueOff val="-4464770"/>
                <a:satOff val="26899"/>
                <a:lumOff val="2156"/>
                <a:alphaOff val="0"/>
                <a:tint val="92000"/>
                <a:satMod val="170000"/>
              </a:schemeClr>
            </a:gs>
            <a:gs pos="15000">
              <a:schemeClr val="accent4">
                <a:hueOff val="-4464770"/>
                <a:satOff val="26899"/>
                <a:lumOff val="2156"/>
                <a:alphaOff val="0"/>
                <a:tint val="92000"/>
                <a:shade val="99000"/>
                <a:satMod val="170000"/>
              </a:schemeClr>
            </a:gs>
            <a:gs pos="62000">
              <a:schemeClr val="accent4">
                <a:hueOff val="-4464770"/>
                <a:satOff val="26899"/>
                <a:lumOff val="2156"/>
                <a:alphaOff val="0"/>
                <a:tint val="96000"/>
                <a:shade val="80000"/>
                <a:satMod val="170000"/>
              </a:schemeClr>
            </a:gs>
            <a:gs pos="97000">
              <a:schemeClr val="accent4">
                <a:hueOff val="-4464770"/>
                <a:satOff val="26899"/>
                <a:lumOff val="2156"/>
                <a:alphaOff val="0"/>
                <a:tint val="98000"/>
                <a:shade val="63000"/>
                <a:satMod val="170000"/>
              </a:schemeClr>
            </a:gs>
            <a:gs pos="100000">
              <a:schemeClr val="accent4">
                <a:hueOff val="-4464770"/>
                <a:satOff val="26899"/>
                <a:lumOff val="2156"/>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rgbClr val="002060"/>
              </a:solidFill>
              <a:latin typeface="Times New Roman" panose="02020603050405020304" pitchFamily="18" charset="0"/>
              <a:cs typeface="Times New Roman" panose="02020603050405020304" pitchFamily="18" charset="0"/>
            </a:rPr>
            <a:t>Phát</a:t>
          </a:r>
          <a:r>
            <a:rPr lang="en-US" sz="2800" b="1" kern="1200" dirty="0">
              <a:solidFill>
                <a:srgbClr val="002060"/>
              </a:solidFill>
              <a:latin typeface="Times New Roman" panose="02020603050405020304" pitchFamily="18" charset="0"/>
              <a:cs typeface="Times New Roman" panose="02020603050405020304" pitchFamily="18" charset="0"/>
            </a:rPr>
            <a:t> </a:t>
          </a:r>
          <a:r>
            <a:rPr lang="en-US" sz="2800" b="1" kern="1200" dirty="0" err="1">
              <a:solidFill>
                <a:srgbClr val="002060"/>
              </a:solidFill>
              <a:latin typeface="Times New Roman" panose="02020603050405020304" pitchFamily="18" charset="0"/>
              <a:cs typeface="Times New Roman" panose="02020603050405020304" pitchFamily="18" charset="0"/>
            </a:rPr>
            <a:t>triển</a:t>
          </a:r>
          <a:endParaRPr lang="en-US" sz="2800" b="1" kern="1200" dirty="0">
            <a:solidFill>
              <a:srgbClr val="002060"/>
            </a:solidFill>
            <a:latin typeface="Times New Roman" panose="02020603050405020304" pitchFamily="18" charset="0"/>
            <a:cs typeface="Times New Roman" panose="02020603050405020304" pitchFamily="18" charset="0"/>
          </a:endParaRPr>
        </a:p>
      </dsp:txBody>
      <dsp:txXfrm>
        <a:off x="3541461" y="4697450"/>
        <a:ext cx="1045076" cy="10450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3C269-0896-4F58-B2E2-2599074C6B76}">
      <dsp:nvSpPr>
        <dsp:cNvPr id="0" name=""/>
        <dsp:cNvSpPr/>
      </dsp:nvSpPr>
      <dsp:spPr>
        <a:xfrm>
          <a:off x="1362683" y="802160"/>
          <a:ext cx="5349884" cy="5349884"/>
        </a:xfrm>
        <a:prstGeom prst="blockArc">
          <a:avLst>
            <a:gd name="adj1" fmla="val 9000000"/>
            <a:gd name="adj2" fmla="val 16200000"/>
            <a:gd name="adj3" fmla="val 4644"/>
          </a:avLst>
        </a:prstGeom>
        <a:solidFill>
          <a:schemeClr val="accent4">
            <a:hueOff val="-4464770"/>
            <a:satOff val="26899"/>
            <a:lumOff val="2156"/>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D880DE0-0FBF-40F2-A012-1D378E45FFA5}">
      <dsp:nvSpPr>
        <dsp:cNvPr id="0" name=""/>
        <dsp:cNvSpPr/>
      </dsp:nvSpPr>
      <dsp:spPr>
        <a:xfrm>
          <a:off x="1362683" y="802160"/>
          <a:ext cx="5349884" cy="5349884"/>
        </a:xfrm>
        <a:prstGeom prst="blockArc">
          <a:avLst>
            <a:gd name="adj1" fmla="val 1800000"/>
            <a:gd name="adj2" fmla="val 9000000"/>
            <a:gd name="adj3" fmla="val 4644"/>
          </a:avLst>
        </a:prstGeom>
        <a:solidFill>
          <a:schemeClr val="accent4">
            <a:hueOff val="-2232385"/>
            <a:satOff val="13449"/>
            <a:lumOff val="1078"/>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39B9ADF-585F-445B-A961-C1104FB5FC92}">
      <dsp:nvSpPr>
        <dsp:cNvPr id="0" name=""/>
        <dsp:cNvSpPr/>
      </dsp:nvSpPr>
      <dsp:spPr>
        <a:xfrm>
          <a:off x="1362683" y="802160"/>
          <a:ext cx="5349884" cy="5349884"/>
        </a:xfrm>
        <a:prstGeom prst="blockArc">
          <a:avLst>
            <a:gd name="adj1" fmla="val 16200000"/>
            <a:gd name="adj2" fmla="val 1800000"/>
            <a:gd name="adj3" fmla="val 4644"/>
          </a:avLst>
        </a:prstGeom>
        <a:solidFill>
          <a:schemeClr val="accent4">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61C5E62-D1BD-43D5-9104-D59FE31E246B}">
      <dsp:nvSpPr>
        <dsp:cNvPr id="0" name=""/>
        <dsp:cNvSpPr/>
      </dsp:nvSpPr>
      <dsp:spPr>
        <a:xfrm>
          <a:off x="2805328" y="2244806"/>
          <a:ext cx="2464593" cy="2464593"/>
        </a:xfrm>
        <a:prstGeom prst="ellipse">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002060"/>
              </a:solidFill>
              <a:latin typeface="Times New Roman" panose="02020603050405020304" pitchFamily="18" charset="0"/>
              <a:cs typeface="Times New Roman" panose="02020603050405020304" pitchFamily="18" charset="0"/>
            </a:rPr>
            <a:t>2. NĂNG LỰC ĐẶC THÙ</a:t>
          </a:r>
        </a:p>
      </dsp:txBody>
      <dsp:txXfrm>
        <a:off x="3166259" y="2605737"/>
        <a:ext cx="1742731" cy="1742731"/>
      </dsp:txXfrm>
    </dsp:sp>
    <dsp:sp modelId="{FCDCE43E-2008-4CA5-BB86-0E2DDA1EC10D}">
      <dsp:nvSpPr>
        <dsp:cNvPr id="0" name=""/>
        <dsp:cNvSpPr/>
      </dsp:nvSpPr>
      <dsp:spPr>
        <a:xfrm>
          <a:off x="2737140" y="1660"/>
          <a:ext cx="2600969" cy="1725215"/>
        </a:xfrm>
        <a:prstGeom prst="ellipse">
          <a:avLst/>
        </a:prstGeom>
        <a:gradFill rotWithShape="0">
          <a:gsLst>
            <a:gs pos="0">
              <a:schemeClr val="accent4">
                <a:hueOff val="0"/>
                <a:satOff val="0"/>
                <a:lumOff val="0"/>
                <a:alphaOff val="0"/>
                <a:tint val="92000"/>
                <a:satMod val="170000"/>
              </a:schemeClr>
            </a:gs>
            <a:gs pos="15000">
              <a:schemeClr val="accent4">
                <a:hueOff val="0"/>
                <a:satOff val="0"/>
                <a:lumOff val="0"/>
                <a:alphaOff val="0"/>
                <a:tint val="92000"/>
                <a:shade val="99000"/>
                <a:satMod val="170000"/>
              </a:schemeClr>
            </a:gs>
            <a:gs pos="62000">
              <a:schemeClr val="accent4">
                <a:hueOff val="0"/>
                <a:satOff val="0"/>
                <a:lumOff val="0"/>
                <a:alphaOff val="0"/>
                <a:tint val="96000"/>
                <a:shade val="80000"/>
                <a:satMod val="170000"/>
              </a:schemeClr>
            </a:gs>
            <a:gs pos="97000">
              <a:schemeClr val="accent4">
                <a:hueOff val="0"/>
                <a:satOff val="0"/>
                <a:lumOff val="0"/>
                <a:alphaOff val="0"/>
                <a:tint val="98000"/>
                <a:shade val="63000"/>
                <a:satMod val="170000"/>
              </a:schemeClr>
            </a:gs>
            <a:gs pos="100000">
              <a:schemeClr val="accent4">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002060"/>
              </a:solidFill>
              <a:latin typeface="Times New Roman" panose="02020603050405020304" pitchFamily="18" charset="0"/>
              <a:cs typeface="Times New Roman" panose="02020603050405020304" pitchFamily="18" charset="0"/>
            </a:rPr>
            <a:t>Quan </a:t>
          </a:r>
          <a:r>
            <a:rPr lang="en-US" sz="2800" b="1" kern="1200" dirty="0" err="1">
              <a:solidFill>
                <a:srgbClr val="002060"/>
              </a:solidFill>
              <a:latin typeface="Times New Roman" panose="02020603050405020304" pitchFamily="18" charset="0"/>
              <a:cs typeface="Times New Roman" panose="02020603050405020304" pitchFamily="18" charset="0"/>
            </a:rPr>
            <a:t>sát</a:t>
          </a:r>
          <a:r>
            <a:rPr lang="en-US" sz="2800" b="1" kern="1200" dirty="0">
              <a:solidFill>
                <a:srgbClr val="002060"/>
              </a:solidFill>
              <a:latin typeface="Times New Roman" panose="02020603050405020304" pitchFamily="18" charset="0"/>
              <a:cs typeface="Times New Roman" panose="02020603050405020304" pitchFamily="18" charset="0"/>
            </a:rPr>
            <a:t> </a:t>
          </a:r>
          <a:r>
            <a:rPr lang="en-US" sz="2800" b="1" kern="1200" dirty="0" err="1">
              <a:solidFill>
                <a:srgbClr val="002060"/>
              </a:solidFill>
              <a:latin typeface="Times New Roman" panose="02020603050405020304" pitchFamily="18" charset="0"/>
              <a:cs typeface="Times New Roman" panose="02020603050405020304" pitchFamily="18" charset="0"/>
            </a:rPr>
            <a:t>và</a:t>
          </a:r>
          <a:r>
            <a:rPr lang="en-US" sz="2800" b="1" kern="1200" dirty="0">
              <a:solidFill>
                <a:srgbClr val="002060"/>
              </a:solidFill>
              <a:latin typeface="Times New Roman" panose="02020603050405020304" pitchFamily="18" charset="0"/>
              <a:cs typeface="Times New Roman" panose="02020603050405020304" pitchFamily="18" charset="0"/>
            </a:rPr>
            <a:t> </a:t>
          </a:r>
          <a:r>
            <a:rPr lang="en-US" sz="2800" b="1" kern="1200" dirty="0" err="1">
              <a:solidFill>
                <a:srgbClr val="002060"/>
              </a:solidFill>
              <a:latin typeface="Times New Roman" panose="02020603050405020304" pitchFamily="18" charset="0"/>
              <a:cs typeface="Times New Roman" panose="02020603050405020304" pitchFamily="18" charset="0"/>
            </a:rPr>
            <a:t>nhận</a:t>
          </a:r>
          <a:r>
            <a:rPr lang="en-US" sz="2800" b="1" kern="1200" dirty="0">
              <a:solidFill>
                <a:srgbClr val="002060"/>
              </a:solidFill>
              <a:latin typeface="Times New Roman" panose="02020603050405020304" pitchFamily="18" charset="0"/>
              <a:cs typeface="Times New Roman" panose="02020603050405020304" pitchFamily="18" charset="0"/>
            </a:rPr>
            <a:t> </a:t>
          </a:r>
          <a:r>
            <a:rPr lang="en-US" sz="2800" b="1" kern="1200" dirty="0" err="1">
              <a:solidFill>
                <a:srgbClr val="002060"/>
              </a:solidFill>
              <a:latin typeface="Times New Roman" panose="02020603050405020304" pitchFamily="18" charset="0"/>
              <a:cs typeface="Times New Roman" panose="02020603050405020304" pitchFamily="18" charset="0"/>
            </a:rPr>
            <a:t>thức</a:t>
          </a:r>
          <a:r>
            <a:rPr lang="en-US" sz="2800" b="1" kern="1200" dirty="0">
              <a:solidFill>
                <a:srgbClr val="002060"/>
              </a:solidFill>
              <a:latin typeface="Times New Roman" panose="02020603050405020304" pitchFamily="18" charset="0"/>
              <a:cs typeface="Times New Roman" panose="02020603050405020304" pitchFamily="18" charset="0"/>
            </a:rPr>
            <a:t> </a:t>
          </a:r>
          <a:r>
            <a:rPr lang="en-US" sz="2800" b="1" kern="1200" dirty="0" err="1">
              <a:solidFill>
                <a:srgbClr val="002060"/>
              </a:solidFill>
              <a:latin typeface="Times New Roman" panose="02020603050405020304" pitchFamily="18" charset="0"/>
              <a:cs typeface="Times New Roman" panose="02020603050405020304" pitchFamily="18" charset="0"/>
            </a:rPr>
            <a:t>thẩm</a:t>
          </a:r>
          <a:r>
            <a:rPr lang="en-US" sz="2800" b="1" kern="1200" dirty="0">
              <a:solidFill>
                <a:srgbClr val="002060"/>
              </a:solidFill>
              <a:latin typeface="Times New Roman" panose="02020603050405020304" pitchFamily="18" charset="0"/>
              <a:cs typeface="Times New Roman" panose="02020603050405020304" pitchFamily="18" charset="0"/>
            </a:rPr>
            <a:t> </a:t>
          </a:r>
          <a:r>
            <a:rPr lang="en-US" sz="2800" b="1" kern="1200" dirty="0" err="1">
              <a:solidFill>
                <a:srgbClr val="002060"/>
              </a:solidFill>
              <a:latin typeface="Times New Roman" panose="02020603050405020304" pitchFamily="18" charset="0"/>
              <a:cs typeface="Times New Roman" panose="02020603050405020304" pitchFamily="18" charset="0"/>
            </a:rPr>
            <a:t>mĩ</a:t>
          </a:r>
          <a:endParaRPr lang="en-US" sz="2800" b="1" kern="1200" dirty="0">
            <a:solidFill>
              <a:srgbClr val="002060"/>
            </a:solidFill>
            <a:latin typeface="Times New Roman" panose="02020603050405020304" pitchFamily="18" charset="0"/>
            <a:cs typeface="Times New Roman" panose="02020603050405020304" pitchFamily="18" charset="0"/>
          </a:endParaRPr>
        </a:p>
      </dsp:txBody>
      <dsp:txXfrm>
        <a:off x="3118043" y="254312"/>
        <a:ext cx="1839163" cy="1219911"/>
      </dsp:txXfrm>
    </dsp:sp>
    <dsp:sp modelId="{2D6B7FB1-A2FA-451B-A27D-153EE6233FB2}">
      <dsp:nvSpPr>
        <dsp:cNvPr id="0" name=""/>
        <dsp:cNvSpPr/>
      </dsp:nvSpPr>
      <dsp:spPr>
        <a:xfrm>
          <a:off x="5027508" y="3920912"/>
          <a:ext cx="2545797" cy="1725215"/>
        </a:xfrm>
        <a:prstGeom prst="ellipse">
          <a:avLst/>
        </a:prstGeom>
        <a:gradFill rotWithShape="0">
          <a:gsLst>
            <a:gs pos="0">
              <a:schemeClr val="accent4">
                <a:hueOff val="-2232385"/>
                <a:satOff val="13449"/>
                <a:lumOff val="1078"/>
                <a:alphaOff val="0"/>
                <a:tint val="92000"/>
                <a:satMod val="170000"/>
              </a:schemeClr>
            </a:gs>
            <a:gs pos="15000">
              <a:schemeClr val="accent4">
                <a:hueOff val="-2232385"/>
                <a:satOff val="13449"/>
                <a:lumOff val="1078"/>
                <a:alphaOff val="0"/>
                <a:tint val="92000"/>
                <a:shade val="99000"/>
                <a:satMod val="170000"/>
              </a:schemeClr>
            </a:gs>
            <a:gs pos="62000">
              <a:schemeClr val="accent4">
                <a:hueOff val="-2232385"/>
                <a:satOff val="13449"/>
                <a:lumOff val="1078"/>
                <a:alphaOff val="0"/>
                <a:tint val="96000"/>
                <a:shade val="80000"/>
                <a:satMod val="170000"/>
              </a:schemeClr>
            </a:gs>
            <a:gs pos="97000">
              <a:schemeClr val="accent4">
                <a:hueOff val="-2232385"/>
                <a:satOff val="13449"/>
                <a:lumOff val="1078"/>
                <a:alphaOff val="0"/>
                <a:tint val="98000"/>
                <a:shade val="63000"/>
                <a:satMod val="170000"/>
              </a:schemeClr>
            </a:gs>
            <a:gs pos="100000">
              <a:schemeClr val="accent4">
                <a:hueOff val="-2232385"/>
                <a:satOff val="13449"/>
                <a:lumOff val="1078"/>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rgbClr val="002060"/>
              </a:solidFill>
              <a:latin typeface="Times New Roman" panose="02020603050405020304" pitchFamily="18" charset="0"/>
              <a:cs typeface="Times New Roman" panose="02020603050405020304" pitchFamily="18" charset="0"/>
            </a:rPr>
            <a:t>Sáng</a:t>
          </a:r>
          <a:r>
            <a:rPr lang="en-US" sz="2800" b="1" kern="1200" dirty="0">
              <a:solidFill>
                <a:srgbClr val="002060"/>
              </a:solidFill>
              <a:latin typeface="Times New Roman" panose="02020603050405020304" pitchFamily="18" charset="0"/>
              <a:cs typeface="Times New Roman" panose="02020603050405020304" pitchFamily="18" charset="0"/>
            </a:rPr>
            <a:t> </a:t>
          </a:r>
          <a:r>
            <a:rPr lang="en-US" sz="2800" b="1" kern="1200" dirty="0" err="1">
              <a:solidFill>
                <a:srgbClr val="002060"/>
              </a:solidFill>
              <a:latin typeface="Times New Roman" panose="02020603050405020304" pitchFamily="18" charset="0"/>
              <a:cs typeface="Times New Roman" panose="02020603050405020304" pitchFamily="18" charset="0"/>
            </a:rPr>
            <a:t>tạo</a:t>
          </a:r>
          <a:r>
            <a:rPr lang="en-US" sz="2800" b="1" kern="1200" dirty="0">
              <a:solidFill>
                <a:srgbClr val="002060"/>
              </a:solidFill>
              <a:latin typeface="Times New Roman" panose="02020603050405020304" pitchFamily="18" charset="0"/>
              <a:cs typeface="Times New Roman" panose="02020603050405020304" pitchFamily="18" charset="0"/>
            </a:rPr>
            <a:t> </a:t>
          </a:r>
          <a:r>
            <a:rPr lang="en-US" sz="2800" b="1" kern="1200" dirty="0" err="1">
              <a:solidFill>
                <a:srgbClr val="002060"/>
              </a:solidFill>
              <a:latin typeface="Times New Roman" panose="02020603050405020304" pitchFamily="18" charset="0"/>
              <a:cs typeface="Times New Roman" panose="02020603050405020304" pitchFamily="18" charset="0"/>
            </a:rPr>
            <a:t>và</a:t>
          </a:r>
          <a:r>
            <a:rPr lang="en-US" sz="2800" b="1" kern="1200" dirty="0">
              <a:solidFill>
                <a:srgbClr val="002060"/>
              </a:solidFill>
              <a:latin typeface="Times New Roman" panose="02020603050405020304" pitchFamily="18" charset="0"/>
              <a:cs typeface="Times New Roman" panose="02020603050405020304" pitchFamily="18" charset="0"/>
            </a:rPr>
            <a:t> </a:t>
          </a:r>
          <a:r>
            <a:rPr lang="en-US" sz="2800" b="1" kern="1200" dirty="0" err="1">
              <a:solidFill>
                <a:srgbClr val="002060"/>
              </a:solidFill>
              <a:latin typeface="Times New Roman" panose="02020603050405020304" pitchFamily="18" charset="0"/>
              <a:cs typeface="Times New Roman" panose="02020603050405020304" pitchFamily="18" charset="0"/>
            </a:rPr>
            <a:t>ứng</a:t>
          </a:r>
          <a:r>
            <a:rPr lang="en-US" sz="2800" b="1" kern="1200" dirty="0">
              <a:solidFill>
                <a:srgbClr val="002060"/>
              </a:solidFill>
              <a:latin typeface="Times New Roman" panose="02020603050405020304" pitchFamily="18" charset="0"/>
              <a:cs typeface="Times New Roman" panose="02020603050405020304" pitchFamily="18" charset="0"/>
            </a:rPr>
            <a:t> </a:t>
          </a:r>
          <a:r>
            <a:rPr lang="en-US" sz="2800" b="1" kern="1200" dirty="0" err="1">
              <a:solidFill>
                <a:srgbClr val="002060"/>
              </a:solidFill>
              <a:latin typeface="Times New Roman" panose="02020603050405020304" pitchFamily="18" charset="0"/>
              <a:cs typeface="Times New Roman" panose="02020603050405020304" pitchFamily="18" charset="0"/>
            </a:rPr>
            <a:t>dụng</a:t>
          </a:r>
          <a:r>
            <a:rPr lang="en-US" sz="2800" b="1" kern="1200" dirty="0">
              <a:solidFill>
                <a:srgbClr val="002060"/>
              </a:solidFill>
              <a:latin typeface="Times New Roman" panose="02020603050405020304" pitchFamily="18" charset="0"/>
              <a:cs typeface="Times New Roman" panose="02020603050405020304" pitchFamily="18" charset="0"/>
            </a:rPr>
            <a:t> </a:t>
          </a:r>
          <a:r>
            <a:rPr lang="en-US" sz="2800" b="1" kern="1200" dirty="0" err="1">
              <a:solidFill>
                <a:srgbClr val="002060"/>
              </a:solidFill>
              <a:latin typeface="Times New Roman" panose="02020603050405020304" pitchFamily="18" charset="0"/>
              <a:cs typeface="Times New Roman" panose="02020603050405020304" pitchFamily="18" charset="0"/>
            </a:rPr>
            <a:t>thẩm</a:t>
          </a:r>
          <a:r>
            <a:rPr lang="en-US" sz="2800" b="1" kern="1200" dirty="0">
              <a:solidFill>
                <a:srgbClr val="002060"/>
              </a:solidFill>
              <a:latin typeface="Times New Roman" panose="02020603050405020304" pitchFamily="18" charset="0"/>
              <a:cs typeface="Times New Roman" panose="02020603050405020304" pitchFamily="18" charset="0"/>
            </a:rPr>
            <a:t> </a:t>
          </a:r>
          <a:r>
            <a:rPr lang="en-US" sz="2800" b="1" kern="1200" dirty="0" err="1">
              <a:solidFill>
                <a:srgbClr val="002060"/>
              </a:solidFill>
              <a:latin typeface="Times New Roman" panose="02020603050405020304" pitchFamily="18" charset="0"/>
              <a:cs typeface="Times New Roman" panose="02020603050405020304" pitchFamily="18" charset="0"/>
            </a:rPr>
            <a:t>mĩ</a:t>
          </a:r>
          <a:endParaRPr lang="en-US" sz="2800" b="1" kern="1200" dirty="0">
            <a:solidFill>
              <a:srgbClr val="002060"/>
            </a:solidFill>
            <a:latin typeface="Times New Roman" panose="02020603050405020304" pitchFamily="18" charset="0"/>
            <a:cs typeface="Times New Roman" panose="02020603050405020304" pitchFamily="18" charset="0"/>
          </a:endParaRPr>
        </a:p>
      </dsp:txBody>
      <dsp:txXfrm>
        <a:off x="5400331" y="4173564"/>
        <a:ext cx="1800151" cy="1219911"/>
      </dsp:txXfrm>
    </dsp:sp>
    <dsp:sp modelId="{D0AC724C-17FC-4C1C-A91E-F024343FA87F}">
      <dsp:nvSpPr>
        <dsp:cNvPr id="0" name=""/>
        <dsp:cNvSpPr/>
      </dsp:nvSpPr>
      <dsp:spPr>
        <a:xfrm>
          <a:off x="554694" y="3920912"/>
          <a:ext cx="2440300" cy="1725215"/>
        </a:xfrm>
        <a:prstGeom prst="ellipse">
          <a:avLst/>
        </a:prstGeom>
        <a:gradFill rotWithShape="0">
          <a:gsLst>
            <a:gs pos="0">
              <a:schemeClr val="accent4">
                <a:hueOff val="-4464770"/>
                <a:satOff val="26899"/>
                <a:lumOff val="2156"/>
                <a:alphaOff val="0"/>
                <a:tint val="92000"/>
                <a:satMod val="170000"/>
              </a:schemeClr>
            </a:gs>
            <a:gs pos="15000">
              <a:schemeClr val="accent4">
                <a:hueOff val="-4464770"/>
                <a:satOff val="26899"/>
                <a:lumOff val="2156"/>
                <a:alphaOff val="0"/>
                <a:tint val="92000"/>
                <a:shade val="99000"/>
                <a:satMod val="170000"/>
              </a:schemeClr>
            </a:gs>
            <a:gs pos="62000">
              <a:schemeClr val="accent4">
                <a:hueOff val="-4464770"/>
                <a:satOff val="26899"/>
                <a:lumOff val="2156"/>
                <a:alphaOff val="0"/>
                <a:tint val="96000"/>
                <a:shade val="80000"/>
                <a:satMod val="170000"/>
              </a:schemeClr>
            </a:gs>
            <a:gs pos="97000">
              <a:schemeClr val="accent4">
                <a:hueOff val="-4464770"/>
                <a:satOff val="26899"/>
                <a:lumOff val="2156"/>
                <a:alphaOff val="0"/>
                <a:tint val="98000"/>
                <a:shade val="63000"/>
                <a:satMod val="170000"/>
              </a:schemeClr>
            </a:gs>
            <a:gs pos="100000">
              <a:schemeClr val="accent4">
                <a:hueOff val="-4464770"/>
                <a:satOff val="26899"/>
                <a:lumOff val="2156"/>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rgbClr val="002060"/>
              </a:solidFill>
              <a:latin typeface="Times New Roman" panose="02020603050405020304" pitchFamily="18" charset="0"/>
              <a:cs typeface="Times New Roman" panose="02020603050405020304" pitchFamily="18" charset="0"/>
            </a:rPr>
            <a:t>Phân</a:t>
          </a:r>
          <a:r>
            <a:rPr lang="en-US" sz="2800" b="1" kern="1200" dirty="0">
              <a:solidFill>
                <a:srgbClr val="002060"/>
              </a:solidFill>
              <a:latin typeface="Times New Roman" panose="02020603050405020304" pitchFamily="18" charset="0"/>
              <a:cs typeface="Times New Roman" panose="02020603050405020304" pitchFamily="18" charset="0"/>
            </a:rPr>
            <a:t> </a:t>
          </a:r>
          <a:r>
            <a:rPr lang="en-US" sz="2800" b="1" kern="1200" dirty="0" err="1">
              <a:solidFill>
                <a:srgbClr val="002060"/>
              </a:solidFill>
              <a:latin typeface="Times New Roman" panose="02020603050405020304" pitchFamily="18" charset="0"/>
              <a:cs typeface="Times New Roman" panose="02020603050405020304" pitchFamily="18" charset="0"/>
            </a:rPr>
            <a:t>tích</a:t>
          </a:r>
          <a:r>
            <a:rPr lang="en-US" sz="2800" b="1" kern="1200" dirty="0">
              <a:solidFill>
                <a:srgbClr val="002060"/>
              </a:solidFill>
              <a:latin typeface="Times New Roman" panose="02020603050405020304" pitchFamily="18" charset="0"/>
              <a:cs typeface="Times New Roman" panose="02020603050405020304" pitchFamily="18" charset="0"/>
            </a:rPr>
            <a:t> </a:t>
          </a:r>
          <a:r>
            <a:rPr lang="en-US" sz="2800" b="1" kern="1200" dirty="0" err="1">
              <a:solidFill>
                <a:srgbClr val="002060"/>
              </a:solidFill>
              <a:latin typeface="Times New Roman" panose="02020603050405020304" pitchFamily="18" charset="0"/>
              <a:cs typeface="Times New Roman" panose="02020603050405020304" pitchFamily="18" charset="0"/>
            </a:rPr>
            <a:t>và</a:t>
          </a:r>
          <a:r>
            <a:rPr lang="en-US" sz="2800" b="1" kern="1200" dirty="0">
              <a:solidFill>
                <a:srgbClr val="002060"/>
              </a:solidFill>
              <a:latin typeface="Times New Roman" panose="02020603050405020304" pitchFamily="18" charset="0"/>
              <a:cs typeface="Times New Roman" panose="02020603050405020304" pitchFamily="18" charset="0"/>
            </a:rPr>
            <a:t> </a:t>
          </a:r>
          <a:r>
            <a:rPr lang="en-US" sz="2800" b="1" kern="1200" dirty="0" err="1">
              <a:solidFill>
                <a:srgbClr val="002060"/>
              </a:solidFill>
              <a:latin typeface="Times New Roman" panose="02020603050405020304" pitchFamily="18" charset="0"/>
              <a:cs typeface="Times New Roman" panose="02020603050405020304" pitchFamily="18" charset="0"/>
            </a:rPr>
            <a:t>đánh</a:t>
          </a:r>
          <a:r>
            <a:rPr lang="en-US" sz="2800" b="1" kern="1200" dirty="0">
              <a:solidFill>
                <a:srgbClr val="002060"/>
              </a:solidFill>
              <a:latin typeface="Times New Roman" panose="02020603050405020304" pitchFamily="18" charset="0"/>
              <a:cs typeface="Times New Roman" panose="02020603050405020304" pitchFamily="18" charset="0"/>
            </a:rPr>
            <a:t> </a:t>
          </a:r>
          <a:r>
            <a:rPr lang="en-US" sz="2800" b="1" kern="1200" dirty="0" err="1">
              <a:solidFill>
                <a:srgbClr val="002060"/>
              </a:solidFill>
              <a:latin typeface="Times New Roman" panose="02020603050405020304" pitchFamily="18" charset="0"/>
              <a:cs typeface="Times New Roman" panose="02020603050405020304" pitchFamily="18" charset="0"/>
            </a:rPr>
            <a:t>giá</a:t>
          </a:r>
          <a:r>
            <a:rPr lang="en-US" sz="2800" b="1" kern="1200" dirty="0">
              <a:solidFill>
                <a:srgbClr val="002060"/>
              </a:solidFill>
              <a:latin typeface="Times New Roman" panose="02020603050405020304" pitchFamily="18" charset="0"/>
              <a:cs typeface="Times New Roman" panose="02020603050405020304" pitchFamily="18" charset="0"/>
            </a:rPr>
            <a:t> </a:t>
          </a:r>
          <a:r>
            <a:rPr lang="en-US" sz="2800" b="1" kern="1200" dirty="0" err="1">
              <a:solidFill>
                <a:srgbClr val="002060"/>
              </a:solidFill>
              <a:latin typeface="Times New Roman" panose="02020603050405020304" pitchFamily="18" charset="0"/>
              <a:cs typeface="Times New Roman" panose="02020603050405020304" pitchFamily="18" charset="0"/>
            </a:rPr>
            <a:t>thẩm</a:t>
          </a:r>
          <a:r>
            <a:rPr lang="en-US" sz="2800" b="1" kern="1200" dirty="0">
              <a:solidFill>
                <a:srgbClr val="002060"/>
              </a:solidFill>
              <a:latin typeface="Times New Roman" panose="02020603050405020304" pitchFamily="18" charset="0"/>
              <a:cs typeface="Times New Roman" panose="02020603050405020304" pitchFamily="18" charset="0"/>
            </a:rPr>
            <a:t> </a:t>
          </a:r>
          <a:r>
            <a:rPr lang="en-US" sz="2800" b="1" kern="1200" dirty="0" err="1">
              <a:solidFill>
                <a:srgbClr val="002060"/>
              </a:solidFill>
              <a:latin typeface="Times New Roman" panose="02020603050405020304" pitchFamily="18" charset="0"/>
              <a:cs typeface="Times New Roman" panose="02020603050405020304" pitchFamily="18" charset="0"/>
            </a:rPr>
            <a:t>mĩ</a:t>
          </a:r>
          <a:endParaRPr lang="en-US" sz="2800" b="1" kern="1200" dirty="0">
            <a:solidFill>
              <a:srgbClr val="002060"/>
            </a:solidFill>
            <a:latin typeface="Times New Roman" panose="02020603050405020304" pitchFamily="18" charset="0"/>
            <a:cs typeface="Times New Roman" panose="02020603050405020304" pitchFamily="18" charset="0"/>
          </a:endParaRPr>
        </a:p>
      </dsp:txBody>
      <dsp:txXfrm>
        <a:off x="912068" y="4173564"/>
        <a:ext cx="1725552" cy="12199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F8245-409D-4965-B9F1-EFACF0D46E0E}">
      <dsp:nvSpPr>
        <dsp:cNvPr id="0" name=""/>
        <dsp:cNvSpPr/>
      </dsp:nvSpPr>
      <dsp:spPr>
        <a:xfrm>
          <a:off x="1281540" y="2709333"/>
          <a:ext cx="674064" cy="1284421"/>
        </a:xfrm>
        <a:custGeom>
          <a:avLst/>
          <a:gdLst/>
          <a:ahLst/>
          <a:cxnLst/>
          <a:rect l="0" t="0" r="0" b="0"/>
          <a:pathLst>
            <a:path>
              <a:moveTo>
                <a:pt x="0" y="0"/>
              </a:moveTo>
              <a:lnTo>
                <a:pt x="337032" y="0"/>
              </a:lnTo>
              <a:lnTo>
                <a:pt x="337032" y="1284421"/>
              </a:lnTo>
              <a:lnTo>
                <a:pt x="674064" y="1284421"/>
              </a:lnTo>
            </a:path>
          </a:pathLst>
        </a:custGeom>
        <a:noFill/>
        <a:ln w="25400" cap="flat" cmpd="sng" algn="ctr">
          <a:solidFill>
            <a:schemeClr val="accent3">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82309" y="3315280"/>
        <a:ext cx="72527" cy="72527"/>
      </dsp:txXfrm>
    </dsp:sp>
    <dsp:sp modelId="{4A05FE7C-1741-4C6B-AB77-B257826C06CB}">
      <dsp:nvSpPr>
        <dsp:cNvPr id="0" name=""/>
        <dsp:cNvSpPr/>
      </dsp:nvSpPr>
      <dsp:spPr>
        <a:xfrm>
          <a:off x="1281540" y="2663613"/>
          <a:ext cx="674064" cy="91440"/>
        </a:xfrm>
        <a:custGeom>
          <a:avLst/>
          <a:gdLst/>
          <a:ahLst/>
          <a:cxnLst/>
          <a:rect l="0" t="0" r="0" b="0"/>
          <a:pathLst>
            <a:path>
              <a:moveTo>
                <a:pt x="0" y="45720"/>
              </a:moveTo>
              <a:lnTo>
                <a:pt x="674064" y="45720"/>
              </a:lnTo>
            </a:path>
          </a:pathLst>
        </a:custGeom>
        <a:noFill/>
        <a:ln w="25400" cap="flat" cmpd="sng" algn="ctr">
          <a:solidFill>
            <a:schemeClr val="accent3">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01721" y="2692481"/>
        <a:ext cx="33703" cy="33703"/>
      </dsp:txXfrm>
    </dsp:sp>
    <dsp:sp modelId="{93AEEF24-A269-48D1-9C54-63B792ADFCC2}">
      <dsp:nvSpPr>
        <dsp:cNvPr id="0" name=""/>
        <dsp:cNvSpPr/>
      </dsp:nvSpPr>
      <dsp:spPr>
        <a:xfrm>
          <a:off x="1281540" y="1424912"/>
          <a:ext cx="674064" cy="1284421"/>
        </a:xfrm>
        <a:custGeom>
          <a:avLst/>
          <a:gdLst/>
          <a:ahLst/>
          <a:cxnLst/>
          <a:rect l="0" t="0" r="0" b="0"/>
          <a:pathLst>
            <a:path>
              <a:moveTo>
                <a:pt x="0" y="1284421"/>
              </a:moveTo>
              <a:lnTo>
                <a:pt x="337032" y="1284421"/>
              </a:lnTo>
              <a:lnTo>
                <a:pt x="337032" y="0"/>
              </a:lnTo>
              <a:lnTo>
                <a:pt x="674064" y="0"/>
              </a:lnTo>
            </a:path>
          </a:pathLst>
        </a:custGeom>
        <a:noFill/>
        <a:ln w="25400" cap="flat" cmpd="sng" algn="ctr">
          <a:solidFill>
            <a:schemeClr val="accent3">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82309" y="2030859"/>
        <a:ext cx="72527" cy="72527"/>
      </dsp:txXfrm>
    </dsp:sp>
    <dsp:sp modelId="{CDC0D7D4-38BC-4515-9AF5-494EDDE01E46}">
      <dsp:nvSpPr>
        <dsp:cNvPr id="0" name=""/>
        <dsp:cNvSpPr/>
      </dsp:nvSpPr>
      <dsp:spPr>
        <a:xfrm rot="16200000">
          <a:off x="-913710" y="2195565"/>
          <a:ext cx="3362965" cy="1027536"/>
        </a:xfrm>
        <a:prstGeom prst="rect">
          <a:avLst/>
        </a:prstGeom>
        <a:gradFill rotWithShape="0">
          <a:gsLst>
            <a:gs pos="0">
              <a:schemeClr val="accent3">
                <a:alpha val="80000"/>
                <a:hueOff val="0"/>
                <a:satOff val="0"/>
                <a:lumOff val="0"/>
                <a:alphaOff val="0"/>
                <a:tint val="92000"/>
                <a:satMod val="170000"/>
              </a:schemeClr>
            </a:gs>
            <a:gs pos="15000">
              <a:schemeClr val="accent3">
                <a:alpha val="80000"/>
                <a:hueOff val="0"/>
                <a:satOff val="0"/>
                <a:lumOff val="0"/>
                <a:alphaOff val="0"/>
                <a:tint val="92000"/>
                <a:shade val="99000"/>
                <a:satMod val="170000"/>
              </a:schemeClr>
            </a:gs>
            <a:gs pos="62000">
              <a:schemeClr val="accent3">
                <a:alpha val="80000"/>
                <a:hueOff val="0"/>
                <a:satOff val="0"/>
                <a:lumOff val="0"/>
                <a:alphaOff val="0"/>
                <a:tint val="96000"/>
                <a:shade val="80000"/>
                <a:satMod val="170000"/>
              </a:schemeClr>
            </a:gs>
            <a:gs pos="97000">
              <a:schemeClr val="accent3">
                <a:alpha val="80000"/>
                <a:hueOff val="0"/>
                <a:satOff val="0"/>
                <a:lumOff val="0"/>
                <a:alphaOff val="0"/>
                <a:tint val="98000"/>
                <a:shade val="63000"/>
                <a:satMod val="170000"/>
              </a:schemeClr>
            </a:gs>
            <a:gs pos="100000">
              <a:schemeClr val="accent3">
                <a:alpha val="8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latin typeface="Times New Roman" panose="02020603050405020304" pitchFamily="18" charset="0"/>
              <a:cs typeface="Times New Roman" panose="02020603050405020304" pitchFamily="18" charset="0"/>
            </a:rPr>
            <a:t>Quan </a:t>
          </a:r>
          <a:r>
            <a:rPr lang="en-US" sz="2800" b="1" kern="1200" dirty="0" err="1">
              <a:solidFill>
                <a:schemeClr val="tx1"/>
              </a:solidFill>
              <a:latin typeface="Times New Roman" panose="02020603050405020304" pitchFamily="18" charset="0"/>
              <a:cs typeface="Times New Roman" panose="02020603050405020304" pitchFamily="18" charset="0"/>
            </a:rPr>
            <a:t>sát</a:t>
          </a:r>
          <a:r>
            <a:rPr lang="en-US" sz="2800" b="1" kern="1200" dirty="0">
              <a:solidFill>
                <a:schemeClr val="tx1"/>
              </a:solidFill>
              <a:latin typeface="Times New Roman" panose="02020603050405020304" pitchFamily="18" charset="0"/>
              <a:cs typeface="Times New Roman" panose="02020603050405020304" pitchFamily="18" charset="0"/>
            </a:rPr>
            <a:t> </a:t>
          </a:r>
          <a:r>
            <a:rPr lang="en-US" sz="2800" b="1" kern="1200" dirty="0" err="1">
              <a:solidFill>
                <a:schemeClr val="tx1"/>
              </a:solidFill>
              <a:latin typeface="Times New Roman" panose="02020603050405020304" pitchFamily="18" charset="0"/>
              <a:cs typeface="Times New Roman" panose="02020603050405020304" pitchFamily="18" charset="0"/>
            </a:rPr>
            <a:t>thẩm</a:t>
          </a:r>
          <a:r>
            <a:rPr lang="en-US" sz="2800" b="1" kern="1200" dirty="0">
              <a:solidFill>
                <a:schemeClr val="tx1"/>
              </a:solidFill>
              <a:latin typeface="Times New Roman" panose="02020603050405020304" pitchFamily="18" charset="0"/>
              <a:cs typeface="Times New Roman" panose="02020603050405020304" pitchFamily="18" charset="0"/>
            </a:rPr>
            <a:t> </a:t>
          </a:r>
          <a:r>
            <a:rPr lang="en-US" sz="2800" b="1" kern="1200" dirty="0" err="1">
              <a:solidFill>
                <a:schemeClr val="tx1"/>
              </a:solidFill>
              <a:latin typeface="Times New Roman" panose="02020603050405020304" pitchFamily="18" charset="0"/>
              <a:cs typeface="Times New Roman" panose="02020603050405020304" pitchFamily="18" charset="0"/>
            </a:rPr>
            <a:t>mĩ</a:t>
          </a:r>
          <a:endParaRPr lang="en-US" sz="2800" b="1" kern="1200" dirty="0">
            <a:solidFill>
              <a:schemeClr val="tx1"/>
            </a:solidFill>
            <a:latin typeface="Times New Roman" panose="02020603050405020304" pitchFamily="18" charset="0"/>
            <a:cs typeface="Times New Roman" panose="02020603050405020304" pitchFamily="18" charset="0"/>
          </a:endParaRPr>
        </a:p>
      </dsp:txBody>
      <dsp:txXfrm>
        <a:off x="-913710" y="2195565"/>
        <a:ext cx="3362965" cy="1027536"/>
      </dsp:txXfrm>
    </dsp:sp>
    <dsp:sp modelId="{058AD21D-A292-4C38-9565-5C01F85B25A9}">
      <dsp:nvSpPr>
        <dsp:cNvPr id="0" name=""/>
        <dsp:cNvSpPr/>
      </dsp:nvSpPr>
      <dsp:spPr>
        <a:xfrm>
          <a:off x="1955604" y="911143"/>
          <a:ext cx="7879271" cy="1027536"/>
        </a:xfrm>
        <a:prstGeom prst="rect">
          <a:avLst/>
        </a:prstGeom>
        <a:gradFill rotWithShape="0">
          <a:gsLst>
            <a:gs pos="0">
              <a:schemeClr val="accent3">
                <a:alpha val="70000"/>
                <a:hueOff val="0"/>
                <a:satOff val="0"/>
                <a:lumOff val="0"/>
                <a:alphaOff val="0"/>
                <a:tint val="92000"/>
                <a:satMod val="170000"/>
              </a:schemeClr>
            </a:gs>
            <a:gs pos="15000">
              <a:schemeClr val="accent3">
                <a:alpha val="70000"/>
                <a:hueOff val="0"/>
                <a:satOff val="0"/>
                <a:lumOff val="0"/>
                <a:alphaOff val="0"/>
                <a:tint val="92000"/>
                <a:shade val="99000"/>
                <a:satMod val="170000"/>
              </a:schemeClr>
            </a:gs>
            <a:gs pos="62000">
              <a:schemeClr val="accent3">
                <a:alpha val="70000"/>
                <a:hueOff val="0"/>
                <a:satOff val="0"/>
                <a:lumOff val="0"/>
                <a:alphaOff val="0"/>
                <a:tint val="96000"/>
                <a:shade val="80000"/>
                <a:satMod val="170000"/>
              </a:schemeClr>
            </a:gs>
            <a:gs pos="97000">
              <a:schemeClr val="accent3">
                <a:alpha val="70000"/>
                <a:hueOff val="0"/>
                <a:satOff val="0"/>
                <a:lumOff val="0"/>
                <a:alphaOff val="0"/>
                <a:tint val="98000"/>
                <a:shade val="63000"/>
                <a:satMod val="170000"/>
              </a:schemeClr>
            </a:gs>
            <a:gs pos="100000">
              <a:schemeClr val="accent3">
                <a:alpha val="7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just" defTabSz="1244600">
            <a:lnSpc>
              <a:spcPct val="90000"/>
            </a:lnSpc>
            <a:spcBef>
              <a:spcPct val="0"/>
            </a:spcBef>
            <a:spcAft>
              <a:spcPct val="35000"/>
            </a:spcAft>
            <a:buNone/>
          </a:pPr>
          <a:r>
            <a:rPr lang="vi-VN" sz="2800" b="1" i="1" kern="1200" dirty="0">
              <a:solidFill>
                <a:schemeClr val="tx1"/>
              </a:solidFill>
              <a:latin typeface="Times New Roman" panose="02020603050405020304" pitchFamily="18" charset="0"/>
              <a:cs typeface="Times New Roman" panose="02020603050405020304" pitchFamily="18" charset="0"/>
            </a:rPr>
            <a:t>Nhận biết được một số yếu tố thẩm mĩ cơ bản trong đời sống và ở sản phẩm, tác phẩm mĩ thuật. </a:t>
          </a:r>
          <a:endParaRPr lang="en-US" sz="2800" b="1" i="1" kern="1200" dirty="0">
            <a:solidFill>
              <a:schemeClr val="tx1"/>
            </a:solidFill>
            <a:latin typeface="Times New Roman" panose="02020603050405020304" pitchFamily="18" charset="0"/>
            <a:cs typeface="Times New Roman" panose="02020603050405020304" pitchFamily="18" charset="0"/>
          </a:endParaRPr>
        </a:p>
      </dsp:txBody>
      <dsp:txXfrm>
        <a:off x="1955604" y="911143"/>
        <a:ext cx="7879271" cy="1027536"/>
      </dsp:txXfrm>
    </dsp:sp>
    <dsp:sp modelId="{27662021-C170-419B-9F84-6A98190865AC}">
      <dsp:nvSpPr>
        <dsp:cNvPr id="0" name=""/>
        <dsp:cNvSpPr/>
      </dsp:nvSpPr>
      <dsp:spPr>
        <a:xfrm>
          <a:off x="1955604" y="2195565"/>
          <a:ext cx="7879271" cy="1027536"/>
        </a:xfrm>
        <a:prstGeom prst="rect">
          <a:avLst/>
        </a:prstGeom>
        <a:gradFill rotWithShape="0">
          <a:gsLst>
            <a:gs pos="0">
              <a:schemeClr val="accent3">
                <a:alpha val="70000"/>
                <a:hueOff val="0"/>
                <a:satOff val="0"/>
                <a:lumOff val="0"/>
                <a:alphaOff val="0"/>
                <a:tint val="92000"/>
                <a:satMod val="170000"/>
              </a:schemeClr>
            </a:gs>
            <a:gs pos="15000">
              <a:schemeClr val="accent3">
                <a:alpha val="70000"/>
                <a:hueOff val="0"/>
                <a:satOff val="0"/>
                <a:lumOff val="0"/>
                <a:alphaOff val="0"/>
                <a:tint val="92000"/>
                <a:shade val="99000"/>
                <a:satMod val="170000"/>
              </a:schemeClr>
            </a:gs>
            <a:gs pos="62000">
              <a:schemeClr val="accent3">
                <a:alpha val="70000"/>
                <a:hueOff val="0"/>
                <a:satOff val="0"/>
                <a:lumOff val="0"/>
                <a:alphaOff val="0"/>
                <a:tint val="96000"/>
                <a:shade val="80000"/>
                <a:satMod val="170000"/>
              </a:schemeClr>
            </a:gs>
            <a:gs pos="97000">
              <a:schemeClr val="accent3">
                <a:alpha val="70000"/>
                <a:hueOff val="0"/>
                <a:satOff val="0"/>
                <a:lumOff val="0"/>
                <a:alphaOff val="0"/>
                <a:tint val="98000"/>
                <a:shade val="63000"/>
                <a:satMod val="170000"/>
              </a:schemeClr>
            </a:gs>
            <a:gs pos="100000">
              <a:schemeClr val="accent3">
                <a:alpha val="7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just" defTabSz="1244600">
            <a:lnSpc>
              <a:spcPct val="90000"/>
            </a:lnSpc>
            <a:spcBef>
              <a:spcPct val="0"/>
            </a:spcBef>
            <a:spcAft>
              <a:spcPct val="35000"/>
            </a:spcAft>
            <a:buNone/>
          </a:pPr>
          <a:r>
            <a:rPr lang="vi-VN" sz="2800" b="1" i="1" kern="1200" dirty="0">
              <a:solidFill>
                <a:schemeClr val="tx1"/>
              </a:solidFill>
              <a:latin typeface="Times New Roman" panose="02020603050405020304" pitchFamily="18" charset="0"/>
              <a:cs typeface="Times New Roman" panose="02020603050405020304" pitchFamily="18" charset="0"/>
            </a:rPr>
            <a:t>Nhận biết được một số yếu tố tạo hình ở đối tượng thẩm mĩ</a:t>
          </a:r>
          <a:endParaRPr lang="en-US" sz="2800" b="1" i="1" kern="1200" dirty="0">
            <a:solidFill>
              <a:schemeClr val="tx1"/>
            </a:solidFill>
            <a:latin typeface="Times New Roman" panose="02020603050405020304" pitchFamily="18" charset="0"/>
            <a:cs typeface="Times New Roman" panose="02020603050405020304" pitchFamily="18" charset="0"/>
          </a:endParaRPr>
        </a:p>
      </dsp:txBody>
      <dsp:txXfrm>
        <a:off x="1955604" y="2195565"/>
        <a:ext cx="7879271" cy="1027536"/>
      </dsp:txXfrm>
    </dsp:sp>
    <dsp:sp modelId="{06F1E8D9-001A-4ACB-9BF6-C046FC3B7119}">
      <dsp:nvSpPr>
        <dsp:cNvPr id="0" name=""/>
        <dsp:cNvSpPr/>
      </dsp:nvSpPr>
      <dsp:spPr>
        <a:xfrm>
          <a:off x="1955604" y="3479986"/>
          <a:ext cx="7856892" cy="1027536"/>
        </a:xfrm>
        <a:prstGeom prst="rect">
          <a:avLst/>
        </a:prstGeom>
        <a:gradFill rotWithShape="0">
          <a:gsLst>
            <a:gs pos="0">
              <a:schemeClr val="accent3">
                <a:alpha val="70000"/>
                <a:hueOff val="0"/>
                <a:satOff val="0"/>
                <a:lumOff val="0"/>
                <a:alphaOff val="0"/>
                <a:tint val="92000"/>
                <a:satMod val="170000"/>
              </a:schemeClr>
            </a:gs>
            <a:gs pos="15000">
              <a:schemeClr val="accent3">
                <a:alpha val="70000"/>
                <a:hueOff val="0"/>
                <a:satOff val="0"/>
                <a:lumOff val="0"/>
                <a:alphaOff val="0"/>
                <a:tint val="92000"/>
                <a:shade val="99000"/>
                <a:satMod val="170000"/>
              </a:schemeClr>
            </a:gs>
            <a:gs pos="62000">
              <a:schemeClr val="accent3">
                <a:alpha val="70000"/>
                <a:hueOff val="0"/>
                <a:satOff val="0"/>
                <a:lumOff val="0"/>
                <a:alphaOff val="0"/>
                <a:tint val="96000"/>
                <a:shade val="80000"/>
                <a:satMod val="170000"/>
              </a:schemeClr>
            </a:gs>
            <a:gs pos="97000">
              <a:schemeClr val="accent3">
                <a:alpha val="70000"/>
                <a:hueOff val="0"/>
                <a:satOff val="0"/>
                <a:lumOff val="0"/>
                <a:alphaOff val="0"/>
                <a:tint val="98000"/>
                <a:shade val="63000"/>
                <a:satMod val="170000"/>
              </a:schemeClr>
            </a:gs>
            <a:gs pos="100000">
              <a:schemeClr val="accent3">
                <a:alpha val="7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just" defTabSz="1244600">
            <a:lnSpc>
              <a:spcPct val="90000"/>
            </a:lnSpc>
            <a:spcBef>
              <a:spcPct val="0"/>
            </a:spcBef>
            <a:spcAft>
              <a:spcPct val="35000"/>
            </a:spcAft>
            <a:buNone/>
          </a:pPr>
          <a:r>
            <a:rPr lang="vi-VN" sz="2800" b="1" i="1" kern="1200" dirty="0">
              <a:solidFill>
                <a:schemeClr val="tx1"/>
              </a:solidFill>
              <a:latin typeface="Times New Roman" panose="02020603050405020304" pitchFamily="18" charset="0"/>
              <a:ea typeface="+mn-ea"/>
              <a:cs typeface="Times New Roman" panose="02020603050405020304" pitchFamily="18" charset="0"/>
            </a:rPr>
            <a:t>Nhận biết được dấu hiệu của một số nguyên lí tạo hình ở sản phẩm, tác phẩm mĩ thuật. </a:t>
          </a:r>
          <a:endParaRPr lang="en-US" sz="2800" b="1" i="1" kern="1200" dirty="0">
            <a:solidFill>
              <a:schemeClr val="tx1"/>
            </a:solidFill>
            <a:latin typeface="Times New Roman" panose="02020603050405020304" pitchFamily="18" charset="0"/>
            <a:ea typeface="+mn-ea"/>
            <a:cs typeface="Times New Roman" panose="02020603050405020304" pitchFamily="18" charset="0"/>
          </a:endParaRPr>
        </a:p>
      </dsp:txBody>
      <dsp:txXfrm>
        <a:off x="1955604" y="3479986"/>
        <a:ext cx="7856892" cy="10275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F2A7AF-393B-4CDC-96D2-005CC45BB4A4}">
      <dsp:nvSpPr>
        <dsp:cNvPr id="0" name=""/>
        <dsp:cNvSpPr/>
      </dsp:nvSpPr>
      <dsp:spPr>
        <a:xfrm>
          <a:off x="1281540" y="2709333"/>
          <a:ext cx="674064" cy="1926631"/>
        </a:xfrm>
        <a:custGeom>
          <a:avLst/>
          <a:gdLst/>
          <a:ahLst/>
          <a:cxnLst/>
          <a:rect l="0" t="0" r="0" b="0"/>
          <a:pathLst>
            <a:path>
              <a:moveTo>
                <a:pt x="0" y="0"/>
              </a:moveTo>
              <a:lnTo>
                <a:pt x="337032" y="0"/>
              </a:lnTo>
              <a:lnTo>
                <a:pt x="337032" y="1926631"/>
              </a:lnTo>
              <a:lnTo>
                <a:pt x="674064" y="1926631"/>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567544" y="3621620"/>
        <a:ext cx="102057" cy="102057"/>
      </dsp:txXfrm>
    </dsp:sp>
    <dsp:sp modelId="{FF7F8245-409D-4965-B9F1-EFACF0D46E0E}">
      <dsp:nvSpPr>
        <dsp:cNvPr id="0" name=""/>
        <dsp:cNvSpPr/>
      </dsp:nvSpPr>
      <dsp:spPr>
        <a:xfrm>
          <a:off x="1281540" y="2709333"/>
          <a:ext cx="674064" cy="642210"/>
        </a:xfrm>
        <a:custGeom>
          <a:avLst/>
          <a:gdLst/>
          <a:ahLst/>
          <a:cxnLst/>
          <a:rect l="0" t="0" r="0" b="0"/>
          <a:pathLst>
            <a:path>
              <a:moveTo>
                <a:pt x="0" y="0"/>
              </a:moveTo>
              <a:lnTo>
                <a:pt x="337032" y="0"/>
              </a:lnTo>
              <a:lnTo>
                <a:pt x="337032" y="642210"/>
              </a:lnTo>
              <a:lnTo>
                <a:pt x="674064" y="642210"/>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95297" y="3007163"/>
        <a:ext cx="46550" cy="46550"/>
      </dsp:txXfrm>
    </dsp:sp>
    <dsp:sp modelId="{4A05FE7C-1741-4C6B-AB77-B257826C06CB}">
      <dsp:nvSpPr>
        <dsp:cNvPr id="0" name=""/>
        <dsp:cNvSpPr/>
      </dsp:nvSpPr>
      <dsp:spPr>
        <a:xfrm>
          <a:off x="1281540" y="2067122"/>
          <a:ext cx="674064" cy="642210"/>
        </a:xfrm>
        <a:custGeom>
          <a:avLst/>
          <a:gdLst/>
          <a:ahLst/>
          <a:cxnLst/>
          <a:rect l="0" t="0" r="0" b="0"/>
          <a:pathLst>
            <a:path>
              <a:moveTo>
                <a:pt x="0" y="642210"/>
              </a:moveTo>
              <a:lnTo>
                <a:pt x="337032" y="642210"/>
              </a:lnTo>
              <a:lnTo>
                <a:pt x="337032" y="0"/>
              </a:lnTo>
              <a:lnTo>
                <a:pt x="674064" y="0"/>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95297" y="2364952"/>
        <a:ext cx="46550" cy="46550"/>
      </dsp:txXfrm>
    </dsp:sp>
    <dsp:sp modelId="{93AEEF24-A269-48D1-9C54-63B792ADFCC2}">
      <dsp:nvSpPr>
        <dsp:cNvPr id="0" name=""/>
        <dsp:cNvSpPr/>
      </dsp:nvSpPr>
      <dsp:spPr>
        <a:xfrm>
          <a:off x="1281540" y="782701"/>
          <a:ext cx="674064" cy="1926631"/>
        </a:xfrm>
        <a:custGeom>
          <a:avLst/>
          <a:gdLst/>
          <a:ahLst/>
          <a:cxnLst/>
          <a:rect l="0" t="0" r="0" b="0"/>
          <a:pathLst>
            <a:path>
              <a:moveTo>
                <a:pt x="0" y="1926631"/>
              </a:moveTo>
              <a:lnTo>
                <a:pt x="337032" y="1926631"/>
              </a:lnTo>
              <a:lnTo>
                <a:pt x="337032" y="0"/>
              </a:lnTo>
              <a:lnTo>
                <a:pt x="674064" y="0"/>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567544" y="1694989"/>
        <a:ext cx="102057" cy="102057"/>
      </dsp:txXfrm>
    </dsp:sp>
    <dsp:sp modelId="{CDC0D7D4-38BC-4515-9AF5-494EDDE01E46}">
      <dsp:nvSpPr>
        <dsp:cNvPr id="0" name=""/>
        <dsp:cNvSpPr/>
      </dsp:nvSpPr>
      <dsp:spPr>
        <a:xfrm rot="16200000">
          <a:off x="-913710" y="2195565"/>
          <a:ext cx="3362965" cy="1027536"/>
        </a:xfrm>
        <a:prstGeom prst="rect">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chemeClr val="tx1"/>
              </a:solidFill>
              <a:latin typeface="Times New Roman" panose="02020603050405020304" pitchFamily="18" charset="0"/>
              <a:cs typeface="Times New Roman" panose="02020603050405020304" pitchFamily="18" charset="0"/>
            </a:rPr>
            <a:t>Nhận</a:t>
          </a:r>
          <a:r>
            <a:rPr lang="en-US" sz="2800" b="1" kern="1200" dirty="0">
              <a:solidFill>
                <a:schemeClr val="tx1"/>
              </a:solidFill>
              <a:latin typeface="Times New Roman" panose="02020603050405020304" pitchFamily="18" charset="0"/>
              <a:cs typeface="Times New Roman" panose="02020603050405020304" pitchFamily="18" charset="0"/>
            </a:rPr>
            <a:t> </a:t>
          </a:r>
          <a:r>
            <a:rPr lang="en-US" sz="2800" b="1" kern="1200" dirty="0" err="1">
              <a:solidFill>
                <a:schemeClr val="tx1"/>
              </a:solidFill>
              <a:latin typeface="Times New Roman" panose="02020603050405020304" pitchFamily="18" charset="0"/>
              <a:cs typeface="Times New Roman" panose="02020603050405020304" pitchFamily="18" charset="0"/>
            </a:rPr>
            <a:t>thức</a:t>
          </a:r>
          <a:r>
            <a:rPr lang="en-US" sz="2800" b="1" kern="1200" dirty="0">
              <a:solidFill>
                <a:schemeClr val="tx1"/>
              </a:solidFill>
              <a:latin typeface="Times New Roman" panose="02020603050405020304" pitchFamily="18" charset="0"/>
              <a:cs typeface="Times New Roman" panose="02020603050405020304" pitchFamily="18" charset="0"/>
            </a:rPr>
            <a:t> </a:t>
          </a:r>
          <a:r>
            <a:rPr lang="en-US" sz="2800" b="1" kern="1200" dirty="0" err="1">
              <a:solidFill>
                <a:schemeClr val="tx1"/>
              </a:solidFill>
              <a:latin typeface="Times New Roman" panose="02020603050405020304" pitchFamily="18" charset="0"/>
              <a:cs typeface="Times New Roman" panose="02020603050405020304" pitchFamily="18" charset="0"/>
            </a:rPr>
            <a:t>thẩm</a:t>
          </a:r>
          <a:r>
            <a:rPr lang="en-US" sz="2800" b="1" kern="1200" dirty="0">
              <a:solidFill>
                <a:schemeClr val="tx1"/>
              </a:solidFill>
              <a:latin typeface="Times New Roman" panose="02020603050405020304" pitchFamily="18" charset="0"/>
              <a:cs typeface="Times New Roman" panose="02020603050405020304" pitchFamily="18" charset="0"/>
            </a:rPr>
            <a:t> </a:t>
          </a:r>
          <a:r>
            <a:rPr lang="en-US" sz="2800" b="1" kern="1200" dirty="0" err="1">
              <a:solidFill>
                <a:schemeClr val="tx1"/>
              </a:solidFill>
              <a:latin typeface="Times New Roman" panose="02020603050405020304" pitchFamily="18" charset="0"/>
              <a:cs typeface="Times New Roman" panose="02020603050405020304" pitchFamily="18" charset="0"/>
            </a:rPr>
            <a:t>mĩ</a:t>
          </a:r>
          <a:endParaRPr lang="en-US" sz="2800" b="1" kern="1200" dirty="0">
            <a:solidFill>
              <a:schemeClr val="tx1"/>
            </a:solidFill>
            <a:latin typeface="Times New Roman" panose="02020603050405020304" pitchFamily="18" charset="0"/>
            <a:cs typeface="Times New Roman" panose="02020603050405020304" pitchFamily="18" charset="0"/>
          </a:endParaRPr>
        </a:p>
      </dsp:txBody>
      <dsp:txXfrm>
        <a:off x="-913710" y="2195565"/>
        <a:ext cx="3362965" cy="1027536"/>
      </dsp:txXfrm>
    </dsp:sp>
    <dsp:sp modelId="{058AD21D-A292-4C38-9565-5C01F85B25A9}">
      <dsp:nvSpPr>
        <dsp:cNvPr id="0" name=""/>
        <dsp:cNvSpPr/>
      </dsp:nvSpPr>
      <dsp:spPr>
        <a:xfrm>
          <a:off x="1955604" y="268933"/>
          <a:ext cx="7879271" cy="1027536"/>
        </a:xfrm>
        <a:prstGeom prst="rect">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just" defTabSz="1244600">
            <a:lnSpc>
              <a:spcPct val="90000"/>
            </a:lnSpc>
            <a:spcBef>
              <a:spcPct val="0"/>
            </a:spcBef>
            <a:spcAft>
              <a:spcPct val="35000"/>
            </a:spcAft>
            <a:buNone/>
          </a:pPr>
          <a:r>
            <a:rPr lang="vi-VN" sz="2800" b="1" i="1" kern="1200" dirty="0">
              <a:solidFill>
                <a:schemeClr val="tx1"/>
              </a:solidFill>
              <a:latin typeface="Times New Roman" panose="02020603050405020304" pitchFamily="18" charset="0"/>
              <a:cs typeface="Times New Roman" panose="02020603050405020304" pitchFamily="18" charset="0"/>
            </a:rPr>
            <a:t>Bước đầu cảm nhận được vẻ đẹp của đối tượng thẩm mĩ. </a:t>
          </a:r>
          <a:endParaRPr lang="en-US" sz="2800" b="1" i="1" kern="1200" dirty="0">
            <a:solidFill>
              <a:schemeClr val="tx1"/>
            </a:solidFill>
            <a:latin typeface="Times New Roman" panose="02020603050405020304" pitchFamily="18" charset="0"/>
            <a:cs typeface="Times New Roman" panose="02020603050405020304" pitchFamily="18" charset="0"/>
          </a:endParaRPr>
        </a:p>
      </dsp:txBody>
      <dsp:txXfrm>
        <a:off x="1955604" y="268933"/>
        <a:ext cx="7879271" cy="1027536"/>
      </dsp:txXfrm>
    </dsp:sp>
    <dsp:sp modelId="{27662021-C170-419B-9F84-6A98190865AC}">
      <dsp:nvSpPr>
        <dsp:cNvPr id="0" name=""/>
        <dsp:cNvSpPr/>
      </dsp:nvSpPr>
      <dsp:spPr>
        <a:xfrm>
          <a:off x="1955604" y="1553354"/>
          <a:ext cx="7879271" cy="1027536"/>
        </a:xfrm>
        <a:prstGeom prst="rect">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just" defTabSz="1244600">
            <a:lnSpc>
              <a:spcPct val="90000"/>
            </a:lnSpc>
            <a:spcBef>
              <a:spcPct val="0"/>
            </a:spcBef>
            <a:spcAft>
              <a:spcPct val="35000"/>
            </a:spcAft>
            <a:buNone/>
          </a:pPr>
          <a:r>
            <a:rPr lang="vi-VN" sz="2800" b="1" i="1" kern="1200" dirty="0">
              <a:solidFill>
                <a:schemeClr val="tx1"/>
              </a:solidFill>
              <a:latin typeface="Times New Roman" panose="02020603050405020304" pitchFamily="18" charset="0"/>
              <a:cs typeface="Times New Roman" panose="02020603050405020304" pitchFamily="18" charset="0"/>
            </a:rPr>
            <a:t>Nhận biết được chủ đề của sản phẩm, tác phẩm mĩ thuật. </a:t>
          </a:r>
          <a:endParaRPr lang="en-US" sz="2800" b="1" i="1" kern="1200" dirty="0">
            <a:solidFill>
              <a:schemeClr val="tx1"/>
            </a:solidFill>
            <a:latin typeface="Times New Roman" panose="02020603050405020304" pitchFamily="18" charset="0"/>
            <a:cs typeface="Times New Roman" panose="02020603050405020304" pitchFamily="18" charset="0"/>
          </a:endParaRPr>
        </a:p>
      </dsp:txBody>
      <dsp:txXfrm>
        <a:off x="1955604" y="1553354"/>
        <a:ext cx="7879271" cy="1027536"/>
      </dsp:txXfrm>
    </dsp:sp>
    <dsp:sp modelId="{06F1E8D9-001A-4ACB-9BF6-C046FC3B7119}">
      <dsp:nvSpPr>
        <dsp:cNvPr id="0" name=""/>
        <dsp:cNvSpPr/>
      </dsp:nvSpPr>
      <dsp:spPr>
        <a:xfrm>
          <a:off x="1955604" y="2837775"/>
          <a:ext cx="7856892" cy="1027536"/>
        </a:xfrm>
        <a:prstGeom prst="rect">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just" defTabSz="1244600">
            <a:lnSpc>
              <a:spcPct val="90000"/>
            </a:lnSpc>
            <a:spcBef>
              <a:spcPct val="0"/>
            </a:spcBef>
            <a:spcAft>
              <a:spcPct val="35000"/>
            </a:spcAft>
            <a:buNone/>
          </a:pPr>
          <a:r>
            <a:rPr lang="vi-VN" sz="2800" b="1" i="1" kern="1200" dirty="0">
              <a:solidFill>
                <a:schemeClr val="tx1"/>
              </a:solidFill>
              <a:latin typeface="Times New Roman" panose="02020603050405020304" pitchFamily="18" charset="0"/>
              <a:ea typeface="+mn-ea"/>
              <a:cs typeface="Times New Roman" panose="02020603050405020304" pitchFamily="18" charset="0"/>
            </a:rPr>
            <a:t>Bước đầu nhận biết được giá trị của sản phẩm, tác phẩm mĩ thuật trong đời sống. </a:t>
          </a:r>
          <a:endParaRPr lang="en-US" sz="2800" b="1" i="1" kern="1200" dirty="0">
            <a:solidFill>
              <a:schemeClr val="tx1"/>
            </a:solidFill>
            <a:latin typeface="Times New Roman" panose="02020603050405020304" pitchFamily="18" charset="0"/>
            <a:ea typeface="+mn-ea"/>
            <a:cs typeface="Times New Roman" panose="02020603050405020304" pitchFamily="18" charset="0"/>
          </a:endParaRPr>
        </a:p>
      </dsp:txBody>
      <dsp:txXfrm>
        <a:off x="1955604" y="2837775"/>
        <a:ext cx="7856892" cy="1027536"/>
      </dsp:txXfrm>
    </dsp:sp>
    <dsp:sp modelId="{029F76BD-EBE6-4465-8345-B4928D634DF4}">
      <dsp:nvSpPr>
        <dsp:cNvPr id="0" name=""/>
        <dsp:cNvSpPr/>
      </dsp:nvSpPr>
      <dsp:spPr>
        <a:xfrm>
          <a:off x="1955604" y="4122196"/>
          <a:ext cx="7879237" cy="1027536"/>
        </a:xfrm>
        <a:prstGeom prst="rect">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just" defTabSz="1244600">
            <a:lnSpc>
              <a:spcPct val="90000"/>
            </a:lnSpc>
            <a:spcBef>
              <a:spcPct val="0"/>
            </a:spcBef>
            <a:spcAft>
              <a:spcPct val="35000"/>
            </a:spcAft>
            <a:buNone/>
          </a:pPr>
          <a:r>
            <a:rPr lang="vi-VN" sz="2800" b="1" i="1" kern="1200" dirty="0">
              <a:solidFill>
                <a:schemeClr val="tx1"/>
              </a:solidFill>
              <a:latin typeface="Times New Roman" panose="02020603050405020304" pitchFamily="18" charset="0"/>
              <a:ea typeface="+mn-ea"/>
              <a:cs typeface="Times New Roman" panose="02020603050405020304" pitchFamily="18" charset="0"/>
            </a:rPr>
            <a:t>Biết liên tưởng vẻ đẹp của đối tượng thẩm mĩ với thực hành sáng tạo. </a:t>
          </a:r>
          <a:endParaRPr lang="en-US" sz="2800" b="1" i="1" kern="1200" dirty="0">
            <a:solidFill>
              <a:schemeClr val="tx1"/>
            </a:solidFill>
            <a:latin typeface="Times New Roman" panose="02020603050405020304" pitchFamily="18" charset="0"/>
            <a:ea typeface="+mn-ea"/>
            <a:cs typeface="Times New Roman" panose="02020603050405020304" pitchFamily="18" charset="0"/>
          </a:endParaRPr>
        </a:p>
      </dsp:txBody>
      <dsp:txXfrm>
        <a:off x="1955604" y="4122196"/>
        <a:ext cx="7879237" cy="10275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F2A7AF-393B-4CDC-96D2-005CC45BB4A4}">
      <dsp:nvSpPr>
        <dsp:cNvPr id="0" name=""/>
        <dsp:cNvSpPr/>
      </dsp:nvSpPr>
      <dsp:spPr>
        <a:xfrm>
          <a:off x="1281540" y="2709333"/>
          <a:ext cx="674064" cy="1926631"/>
        </a:xfrm>
        <a:custGeom>
          <a:avLst/>
          <a:gdLst/>
          <a:ahLst/>
          <a:cxnLst/>
          <a:rect l="0" t="0" r="0" b="0"/>
          <a:pathLst>
            <a:path>
              <a:moveTo>
                <a:pt x="0" y="0"/>
              </a:moveTo>
              <a:lnTo>
                <a:pt x="337032" y="0"/>
              </a:lnTo>
              <a:lnTo>
                <a:pt x="337032" y="1926631"/>
              </a:lnTo>
              <a:lnTo>
                <a:pt x="674064" y="1926631"/>
              </a:lnTo>
            </a:path>
          </a:pathLst>
        </a:custGeom>
        <a:noFill/>
        <a:ln w="25400" cap="flat" cmpd="sng" algn="ctr">
          <a:solidFill>
            <a:schemeClr val="accent1">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567544" y="3621620"/>
        <a:ext cx="102057" cy="102057"/>
      </dsp:txXfrm>
    </dsp:sp>
    <dsp:sp modelId="{FF7F8245-409D-4965-B9F1-EFACF0D46E0E}">
      <dsp:nvSpPr>
        <dsp:cNvPr id="0" name=""/>
        <dsp:cNvSpPr/>
      </dsp:nvSpPr>
      <dsp:spPr>
        <a:xfrm>
          <a:off x="1281540" y="2709333"/>
          <a:ext cx="674064" cy="642210"/>
        </a:xfrm>
        <a:custGeom>
          <a:avLst/>
          <a:gdLst/>
          <a:ahLst/>
          <a:cxnLst/>
          <a:rect l="0" t="0" r="0" b="0"/>
          <a:pathLst>
            <a:path>
              <a:moveTo>
                <a:pt x="0" y="0"/>
              </a:moveTo>
              <a:lnTo>
                <a:pt x="337032" y="0"/>
              </a:lnTo>
              <a:lnTo>
                <a:pt x="337032" y="642210"/>
              </a:lnTo>
              <a:lnTo>
                <a:pt x="674064" y="642210"/>
              </a:lnTo>
            </a:path>
          </a:pathLst>
        </a:custGeom>
        <a:noFill/>
        <a:ln w="25400" cap="flat" cmpd="sng" algn="ctr">
          <a:solidFill>
            <a:schemeClr val="accent1">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95297" y="3007163"/>
        <a:ext cx="46550" cy="46550"/>
      </dsp:txXfrm>
    </dsp:sp>
    <dsp:sp modelId="{4A05FE7C-1741-4C6B-AB77-B257826C06CB}">
      <dsp:nvSpPr>
        <dsp:cNvPr id="0" name=""/>
        <dsp:cNvSpPr/>
      </dsp:nvSpPr>
      <dsp:spPr>
        <a:xfrm>
          <a:off x="1281540" y="2067122"/>
          <a:ext cx="674064" cy="642210"/>
        </a:xfrm>
        <a:custGeom>
          <a:avLst/>
          <a:gdLst/>
          <a:ahLst/>
          <a:cxnLst/>
          <a:rect l="0" t="0" r="0" b="0"/>
          <a:pathLst>
            <a:path>
              <a:moveTo>
                <a:pt x="0" y="642210"/>
              </a:moveTo>
              <a:lnTo>
                <a:pt x="337032" y="642210"/>
              </a:lnTo>
              <a:lnTo>
                <a:pt x="337032" y="0"/>
              </a:lnTo>
              <a:lnTo>
                <a:pt x="674064" y="0"/>
              </a:lnTo>
            </a:path>
          </a:pathLst>
        </a:custGeom>
        <a:noFill/>
        <a:ln w="25400" cap="flat" cmpd="sng" algn="ctr">
          <a:solidFill>
            <a:schemeClr val="accent1">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95297" y="2364952"/>
        <a:ext cx="46550" cy="46550"/>
      </dsp:txXfrm>
    </dsp:sp>
    <dsp:sp modelId="{93AEEF24-A269-48D1-9C54-63B792ADFCC2}">
      <dsp:nvSpPr>
        <dsp:cNvPr id="0" name=""/>
        <dsp:cNvSpPr/>
      </dsp:nvSpPr>
      <dsp:spPr>
        <a:xfrm>
          <a:off x="1281540" y="782701"/>
          <a:ext cx="674064" cy="1926631"/>
        </a:xfrm>
        <a:custGeom>
          <a:avLst/>
          <a:gdLst/>
          <a:ahLst/>
          <a:cxnLst/>
          <a:rect l="0" t="0" r="0" b="0"/>
          <a:pathLst>
            <a:path>
              <a:moveTo>
                <a:pt x="0" y="1926631"/>
              </a:moveTo>
              <a:lnTo>
                <a:pt x="337032" y="1926631"/>
              </a:lnTo>
              <a:lnTo>
                <a:pt x="337032" y="0"/>
              </a:lnTo>
              <a:lnTo>
                <a:pt x="674064" y="0"/>
              </a:lnTo>
            </a:path>
          </a:pathLst>
        </a:custGeom>
        <a:noFill/>
        <a:ln w="25400" cap="flat" cmpd="sng" algn="ctr">
          <a:solidFill>
            <a:schemeClr val="accent1">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567544" y="1694989"/>
        <a:ext cx="102057" cy="102057"/>
      </dsp:txXfrm>
    </dsp:sp>
    <dsp:sp modelId="{CDC0D7D4-38BC-4515-9AF5-494EDDE01E46}">
      <dsp:nvSpPr>
        <dsp:cNvPr id="0" name=""/>
        <dsp:cNvSpPr/>
      </dsp:nvSpPr>
      <dsp:spPr>
        <a:xfrm rot="16200000">
          <a:off x="-913710" y="2195565"/>
          <a:ext cx="3362965" cy="1027536"/>
        </a:xfrm>
        <a:prstGeom prst="rect">
          <a:avLst/>
        </a:prstGeom>
        <a:gradFill rotWithShape="0">
          <a:gsLst>
            <a:gs pos="0">
              <a:schemeClr val="accent1">
                <a:alpha val="80000"/>
                <a:hueOff val="0"/>
                <a:satOff val="0"/>
                <a:lumOff val="0"/>
                <a:alphaOff val="0"/>
                <a:tint val="92000"/>
                <a:satMod val="170000"/>
              </a:schemeClr>
            </a:gs>
            <a:gs pos="15000">
              <a:schemeClr val="accent1">
                <a:alpha val="80000"/>
                <a:hueOff val="0"/>
                <a:satOff val="0"/>
                <a:lumOff val="0"/>
                <a:alphaOff val="0"/>
                <a:tint val="92000"/>
                <a:shade val="99000"/>
                <a:satMod val="170000"/>
              </a:schemeClr>
            </a:gs>
            <a:gs pos="62000">
              <a:schemeClr val="accent1">
                <a:alpha val="80000"/>
                <a:hueOff val="0"/>
                <a:satOff val="0"/>
                <a:lumOff val="0"/>
                <a:alphaOff val="0"/>
                <a:tint val="96000"/>
                <a:shade val="80000"/>
                <a:satMod val="170000"/>
              </a:schemeClr>
            </a:gs>
            <a:gs pos="97000">
              <a:schemeClr val="accent1">
                <a:alpha val="80000"/>
                <a:hueOff val="0"/>
                <a:satOff val="0"/>
                <a:lumOff val="0"/>
                <a:alphaOff val="0"/>
                <a:tint val="98000"/>
                <a:shade val="63000"/>
                <a:satMod val="170000"/>
              </a:schemeClr>
            </a:gs>
            <a:gs pos="100000">
              <a:schemeClr val="accent1">
                <a:alpha val="8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chemeClr val="tx1"/>
              </a:solidFill>
              <a:latin typeface="Times New Roman" panose="02020603050405020304" pitchFamily="18" charset="0"/>
              <a:cs typeface="Times New Roman" panose="02020603050405020304" pitchFamily="18" charset="0"/>
            </a:rPr>
            <a:t>Sáng</a:t>
          </a:r>
          <a:r>
            <a:rPr lang="en-US" sz="2800" b="1" kern="1200" dirty="0">
              <a:solidFill>
                <a:schemeClr val="tx1"/>
              </a:solidFill>
              <a:latin typeface="Times New Roman" panose="02020603050405020304" pitchFamily="18" charset="0"/>
              <a:cs typeface="Times New Roman" panose="02020603050405020304" pitchFamily="18" charset="0"/>
            </a:rPr>
            <a:t> </a:t>
          </a:r>
          <a:r>
            <a:rPr lang="en-US" sz="2800" b="1" kern="1200" dirty="0" err="1">
              <a:solidFill>
                <a:schemeClr val="tx1"/>
              </a:solidFill>
              <a:latin typeface="Times New Roman" panose="02020603050405020304" pitchFamily="18" charset="0"/>
              <a:cs typeface="Times New Roman" panose="02020603050405020304" pitchFamily="18" charset="0"/>
            </a:rPr>
            <a:t>tạo</a:t>
          </a:r>
          <a:r>
            <a:rPr lang="en-US" sz="2800" b="1" kern="1200" dirty="0">
              <a:solidFill>
                <a:schemeClr val="tx1"/>
              </a:solidFill>
              <a:latin typeface="Times New Roman" panose="02020603050405020304" pitchFamily="18" charset="0"/>
              <a:cs typeface="Times New Roman" panose="02020603050405020304" pitchFamily="18" charset="0"/>
            </a:rPr>
            <a:t> </a:t>
          </a:r>
          <a:r>
            <a:rPr lang="en-US" sz="2800" b="1" kern="1200" dirty="0" err="1">
              <a:solidFill>
                <a:schemeClr val="tx1"/>
              </a:solidFill>
              <a:latin typeface="Times New Roman" panose="02020603050405020304" pitchFamily="18" charset="0"/>
              <a:cs typeface="Times New Roman" panose="02020603050405020304" pitchFamily="18" charset="0"/>
            </a:rPr>
            <a:t>thẩm</a:t>
          </a:r>
          <a:r>
            <a:rPr lang="en-US" sz="2800" b="1" kern="1200" dirty="0">
              <a:solidFill>
                <a:schemeClr val="tx1"/>
              </a:solidFill>
              <a:latin typeface="Times New Roman" panose="02020603050405020304" pitchFamily="18" charset="0"/>
              <a:cs typeface="Times New Roman" panose="02020603050405020304" pitchFamily="18" charset="0"/>
            </a:rPr>
            <a:t> </a:t>
          </a:r>
          <a:r>
            <a:rPr lang="en-US" sz="2800" b="1" kern="1200" dirty="0" err="1">
              <a:solidFill>
                <a:schemeClr val="tx1"/>
              </a:solidFill>
              <a:latin typeface="Times New Roman" panose="02020603050405020304" pitchFamily="18" charset="0"/>
              <a:cs typeface="Times New Roman" panose="02020603050405020304" pitchFamily="18" charset="0"/>
            </a:rPr>
            <a:t>mĩ</a:t>
          </a:r>
          <a:endParaRPr lang="en-US" sz="2800" b="1" kern="1200" dirty="0">
            <a:solidFill>
              <a:schemeClr val="tx1"/>
            </a:solidFill>
            <a:latin typeface="Times New Roman" panose="02020603050405020304" pitchFamily="18" charset="0"/>
            <a:cs typeface="Times New Roman" panose="02020603050405020304" pitchFamily="18" charset="0"/>
          </a:endParaRPr>
        </a:p>
      </dsp:txBody>
      <dsp:txXfrm>
        <a:off x="-913710" y="2195565"/>
        <a:ext cx="3362965" cy="1027536"/>
      </dsp:txXfrm>
    </dsp:sp>
    <dsp:sp modelId="{058AD21D-A292-4C38-9565-5C01F85B25A9}">
      <dsp:nvSpPr>
        <dsp:cNvPr id="0" name=""/>
        <dsp:cNvSpPr/>
      </dsp:nvSpPr>
      <dsp:spPr>
        <a:xfrm>
          <a:off x="1955604" y="268933"/>
          <a:ext cx="7879271" cy="1027536"/>
        </a:xfrm>
        <a:prstGeom prst="rect">
          <a:avLst/>
        </a:prstGeom>
        <a:gradFill rotWithShape="0">
          <a:gsLst>
            <a:gs pos="0">
              <a:schemeClr val="accent1">
                <a:alpha val="70000"/>
                <a:hueOff val="0"/>
                <a:satOff val="0"/>
                <a:lumOff val="0"/>
                <a:alphaOff val="0"/>
                <a:tint val="92000"/>
                <a:satMod val="170000"/>
              </a:schemeClr>
            </a:gs>
            <a:gs pos="15000">
              <a:schemeClr val="accent1">
                <a:alpha val="70000"/>
                <a:hueOff val="0"/>
                <a:satOff val="0"/>
                <a:lumOff val="0"/>
                <a:alphaOff val="0"/>
                <a:tint val="92000"/>
                <a:shade val="99000"/>
                <a:satMod val="170000"/>
              </a:schemeClr>
            </a:gs>
            <a:gs pos="62000">
              <a:schemeClr val="accent1">
                <a:alpha val="70000"/>
                <a:hueOff val="0"/>
                <a:satOff val="0"/>
                <a:lumOff val="0"/>
                <a:alphaOff val="0"/>
                <a:tint val="96000"/>
                <a:shade val="80000"/>
                <a:satMod val="170000"/>
              </a:schemeClr>
            </a:gs>
            <a:gs pos="97000">
              <a:schemeClr val="accent1">
                <a:alpha val="70000"/>
                <a:hueOff val="0"/>
                <a:satOff val="0"/>
                <a:lumOff val="0"/>
                <a:alphaOff val="0"/>
                <a:tint val="98000"/>
                <a:shade val="63000"/>
                <a:satMod val="170000"/>
              </a:schemeClr>
            </a:gs>
            <a:gs pos="100000">
              <a:schemeClr val="accent1">
                <a:alpha val="7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just" defTabSz="1244600">
            <a:lnSpc>
              <a:spcPct val="90000"/>
            </a:lnSpc>
            <a:spcBef>
              <a:spcPct val="0"/>
            </a:spcBef>
            <a:spcAft>
              <a:spcPct val="35000"/>
            </a:spcAft>
            <a:buNone/>
          </a:pPr>
          <a:r>
            <a:rPr lang="vi-VN" sz="2800" b="1" i="1" kern="1200">
              <a:solidFill>
                <a:schemeClr val="tx1"/>
              </a:solidFill>
              <a:latin typeface="Times New Roman" panose="02020603050405020304" pitchFamily="18" charset="0"/>
              <a:cs typeface="Times New Roman" panose="02020603050405020304" pitchFamily="18" charset="0"/>
            </a:rPr>
            <a:t>Nêu được ý tưởng thể hiện đối tượng thẩm mĩ ở mức độ đơn giản. </a:t>
          </a:r>
          <a:endParaRPr lang="en-US" sz="2800" b="1" i="1" kern="1200" dirty="0">
            <a:solidFill>
              <a:schemeClr val="tx1"/>
            </a:solidFill>
            <a:latin typeface="Times New Roman" panose="02020603050405020304" pitchFamily="18" charset="0"/>
            <a:cs typeface="Times New Roman" panose="02020603050405020304" pitchFamily="18" charset="0"/>
          </a:endParaRPr>
        </a:p>
      </dsp:txBody>
      <dsp:txXfrm>
        <a:off x="1955604" y="268933"/>
        <a:ext cx="7879271" cy="1027536"/>
      </dsp:txXfrm>
    </dsp:sp>
    <dsp:sp modelId="{27662021-C170-419B-9F84-6A98190865AC}">
      <dsp:nvSpPr>
        <dsp:cNvPr id="0" name=""/>
        <dsp:cNvSpPr/>
      </dsp:nvSpPr>
      <dsp:spPr>
        <a:xfrm>
          <a:off x="1955604" y="1553354"/>
          <a:ext cx="7879271" cy="1027536"/>
        </a:xfrm>
        <a:prstGeom prst="rect">
          <a:avLst/>
        </a:prstGeom>
        <a:gradFill rotWithShape="0">
          <a:gsLst>
            <a:gs pos="0">
              <a:schemeClr val="accent1">
                <a:alpha val="70000"/>
                <a:hueOff val="0"/>
                <a:satOff val="0"/>
                <a:lumOff val="0"/>
                <a:alphaOff val="0"/>
                <a:tint val="92000"/>
                <a:satMod val="170000"/>
              </a:schemeClr>
            </a:gs>
            <a:gs pos="15000">
              <a:schemeClr val="accent1">
                <a:alpha val="70000"/>
                <a:hueOff val="0"/>
                <a:satOff val="0"/>
                <a:lumOff val="0"/>
                <a:alphaOff val="0"/>
                <a:tint val="92000"/>
                <a:shade val="99000"/>
                <a:satMod val="170000"/>
              </a:schemeClr>
            </a:gs>
            <a:gs pos="62000">
              <a:schemeClr val="accent1">
                <a:alpha val="70000"/>
                <a:hueOff val="0"/>
                <a:satOff val="0"/>
                <a:lumOff val="0"/>
                <a:alphaOff val="0"/>
                <a:tint val="96000"/>
                <a:shade val="80000"/>
                <a:satMod val="170000"/>
              </a:schemeClr>
            </a:gs>
            <a:gs pos="97000">
              <a:schemeClr val="accent1">
                <a:alpha val="70000"/>
                <a:hueOff val="0"/>
                <a:satOff val="0"/>
                <a:lumOff val="0"/>
                <a:alphaOff val="0"/>
                <a:tint val="98000"/>
                <a:shade val="63000"/>
                <a:satMod val="170000"/>
              </a:schemeClr>
            </a:gs>
            <a:gs pos="100000">
              <a:schemeClr val="accent1">
                <a:alpha val="7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just" defTabSz="1244600">
            <a:lnSpc>
              <a:spcPct val="90000"/>
            </a:lnSpc>
            <a:spcBef>
              <a:spcPct val="0"/>
            </a:spcBef>
            <a:spcAft>
              <a:spcPct val="35000"/>
            </a:spcAft>
            <a:buNone/>
          </a:pPr>
          <a:r>
            <a:rPr lang="vi-VN" sz="2800" b="1" i="1" kern="1200">
              <a:solidFill>
                <a:schemeClr val="tx1"/>
              </a:solidFill>
              <a:latin typeface="Times New Roman" panose="02020603050405020304" pitchFamily="18" charset="0"/>
              <a:cs typeface="Times New Roman" panose="02020603050405020304" pitchFamily="18" charset="0"/>
            </a:rPr>
            <a:t>Vận dụng được một số hình thức thực hành, sáng tạo thể hiện ý tưởng thẩm mĩ.</a:t>
          </a:r>
          <a:endParaRPr lang="en-US" sz="2800" b="1" i="1" kern="1200" dirty="0">
            <a:solidFill>
              <a:schemeClr val="tx1"/>
            </a:solidFill>
            <a:latin typeface="Times New Roman" panose="02020603050405020304" pitchFamily="18" charset="0"/>
            <a:cs typeface="Times New Roman" panose="02020603050405020304" pitchFamily="18" charset="0"/>
          </a:endParaRPr>
        </a:p>
      </dsp:txBody>
      <dsp:txXfrm>
        <a:off x="1955604" y="1553354"/>
        <a:ext cx="7879271" cy="1027536"/>
      </dsp:txXfrm>
    </dsp:sp>
    <dsp:sp modelId="{06F1E8D9-001A-4ACB-9BF6-C046FC3B7119}">
      <dsp:nvSpPr>
        <dsp:cNvPr id="0" name=""/>
        <dsp:cNvSpPr/>
      </dsp:nvSpPr>
      <dsp:spPr>
        <a:xfrm>
          <a:off x="1955604" y="2837775"/>
          <a:ext cx="7856892" cy="1027536"/>
        </a:xfrm>
        <a:prstGeom prst="rect">
          <a:avLst/>
        </a:prstGeom>
        <a:gradFill rotWithShape="0">
          <a:gsLst>
            <a:gs pos="0">
              <a:schemeClr val="accent1">
                <a:alpha val="70000"/>
                <a:hueOff val="0"/>
                <a:satOff val="0"/>
                <a:lumOff val="0"/>
                <a:alphaOff val="0"/>
                <a:tint val="92000"/>
                <a:satMod val="170000"/>
              </a:schemeClr>
            </a:gs>
            <a:gs pos="15000">
              <a:schemeClr val="accent1">
                <a:alpha val="70000"/>
                <a:hueOff val="0"/>
                <a:satOff val="0"/>
                <a:lumOff val="0"/>
                <a:alphaOff val="0"/>
                <a:tint val="92000"/>
                <a:shade val="99000"/>
                <a:satMod val="170000"/>
              </a:schemeClr>
            </a:gs>
            <a:gs pos="62000">
              <a:schemeClr val="accent1">
                <a:alpha val="70000"/>
                <a:hueOff val="0"/>
                <a:satOff val="0"/>
                <a:lumOff val="0"/>
                <a:alphaOff val="0"/>
                <a:tint val="96000"/>
                <a:shade val="80000"/>
                <a:satMod val="170000"/>
              </a:schemeClr>
            </a:gs>
            <a:gs pos="97000">
              <a:schemeClr val="accent1">
                <a:alpha val="70000"/>
                <a:hueOff val="0"/>
                <a:satOff val="0"/>
                <a:lumOff val="0"/>
                <a:alphaOff val="0"/>
                <a:tint val="98000"/>
                <a:shade val="63000"/>
                <a:satMod val="170000"/>
              </a:schemeClr>
            </a:gs>
            <a:gs pos="100000">
              <a:schemeClr val="accent1">
                <a:alpha val="7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just" defTabSz="1244600">
            <a:lnSpc>
              <a:spcPct val="90000"/>
            </a:lnSpc>
            <a:spcBef>
              <a:spcPct val="0"/>
            </a:spcBef>
            <a:spcAft>
              <a:spcPct val="35000"/>
            </a:spcAft>
            <a:buNone/>
          </a:pPr>
          <a:r>
            <a:rPr lang="vi-VN" sz="2800" b="1" i="1" kern="1200">
              <a:solidFill>
                <a:schemeClr val="tx1"/>
              </a:solidFill>
              <a:latin typeface="Times New Roman" panose="02020603050405020304" pitchFamily="18" charset="0"/>
              <a:ea typeface="+mn-ea"/>
              <a:cs typeface="Times New Roman" panose="02020603050405020304" pitchFamily="18" charset="0"/>
            </a:rPr>
            <a:t>Vận dụng được một số yếu tố, nguyên lí tạo hình trong thực hành sáng tạo ở mức độ đơn giản. </a:t>
          </a:r>
          <a:endParaRPr lang="en-US" sz="2800" b="1" i="1" kern="1200" dirty="0">
            <a:solidFill>
              <a:schemeClr val="tx1"/>
            </a:solidFill>
            <a:latin typeface="Times New Roman" panose="02020603050405020304" pitchFamily="18" charset="0"/>
            <a:ea typeface="+mn-ea"/>
            <a:cs typeface="Times New Roman" panose="02020603050405020304" pitchFamily="18" charset="0"/>
          </a:endParaRPr>
        </a:p>
      </dsp:txBody>
      <dsp:txXfrm>
        <a:off x="1955604" y="2837775"/>
        <a:ext cx="7856892" cy="1027536"/>
      </dsp:txXfrm>
    </dsp:sp>
    <dsp:sp modelId="{029F76BD-EBE6-4465-8345-B4928D634DF4}">
      <dsp:nvSpPr>
        <dsp:cNvPr id="0" name=""/>
        <dsp:cNvSpPr/>
      </dsp:nvSpPr>
      <dsp:spPr>
        <a:xfrm>
          <a:off x="1955604" y="4122196"/>
          <a:ext cx="7879237" cy="1027536"/>
        </a:xfrm>
        <a:prstGeom prst="rect">
          <a:avLst/>
        </a:prstGeom>
        <a:gradFill rotWithShape="0">
          <a:gsLst>
            <a:gs pos="0">
              <a:schemeClr val="accent1">
                <a:alpha val="70000"/>
                <a:hueOff val="0"/>
                <a:satOff val="0"/>
                <a:lumOff val="0"/>
                <a:alphaOff val="0"/>
                <a:tint val="92000"/>
                <a:satMod val="170000"/>
              </a:schemeClr>
            </a:gs>
            <a:gs pos="15000">
              <a:schemeClr val="accent1">
                <a:alpha val="70000"/>
                <a:hueOff val="0"/>
                <a:satOff val="0"/>
                <a:lumOff val="0"/>
                <a:alphaOff val="0"/>
                <a:tint val="92000"/>
                <a:shade val="99000"/>
                <a:satMod val="170000"/>
              </a:schemeClr>
            </a:gs>
            <a:gs pos="62000">
              <a:schemeClr val="accent1">
                <a:alpha val="70000"/>
                <a:hueOff val="0"/>
                <a:satOff val="0"/>
                <a:lumOff val="0"/>
                <a:alphaOff val="0"/>
                <a:tint val="96000"/>
                <a:shade val="80000"/>
                <a:satMod val="170000"/>
              </a:schemeClr>
            </a:gs>
            <a:gs pos="97000">
              <a:schemeClr val="accent1">
                <a:alpha val="70000"/>
                <a:hueOff val="0"/>
                <a:satOff val="0"/>
                <a:lumOff val="0"/>
                <a:alphaOff val="0"/>
                <a:tint val="98000"/>
                <a:shade val="63000"/>
                <a:satMod val="170000"/>
              </a:schemeClr>
            </a:gs>
            <a:gs pos="100000">
              <a:schemeClr val="accent1">
                <a:alpha val="7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just" defTabSz="1244600">
            <a:lnSpc>
              <a:spcPct val="90000"/>
            </a:lnSpc>
            <a:spcBef>
              <a:spcPct val="0"/>
            </a:spcBef>
            <a:spcAft>
              <a:spcPct val="35000"/>
            </a:spcAft>
            <a:buNone/>
          </a:pPr>
          <a:r>
            <a:rPr lang="vi-VN" sz="2800" b="1" i="1" kern="1200" dirty="0">
              <a:solidFill>
                <a:schemeClr val="tx1"/>
              </a:solidFill>
              <a:latin typeface="Times New Roman" panose="02020603050405020304" pitchFamily="18" charset="0"/>
              <a:ea typeface="+mn-ea"/>
              <a:cs typeface="Times New Roman" panose="02020603050405020304" pitchFamily="18" charset="0"/>
            </a:rPr>
            <a:t> Sử dụng được một số công cụ, thiết bị trong thực hành sáng tạo. </a:t>
          </a:r>
          <a:endParaRPr lang="en-US" sz="2800" b="1" i="1" kern="1200" dirty="0">
            <a:solidFill>
              <a:schemeClr val="tx1"/>
            </a:solidFill>
            <a:latin typeface="Times New Roman" panose="02020603050405020304" pitchFamily="18" charset="0"/>
            <a:ea typeface="+mn-ea"/>
            <a:cs typeface="Times New Roman" panose="02020603050405020304" pitchFamily="18" charset="0"/>
          </a:endParaRPr>
        </a:p>
      </dsp:txBody>
      <dsp:txXfrm>
        <a:off x="1955604" y="4122196"/>
        <a:ext cx="7879237" cy="102753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F8245-409D-4965-B9F1-EFACF0D46E0E}">
      <dsp:nvSpPr>
        <dsp:cNvPr id="0" name=""/>
        <dsp:cNvSpPr/>
      </dsp:nvSpPr>
      <dsp:spPr>
        <a:xfrm>
          <a:off x="1281540" y="2709333"/>
          <a:ext cx="674064" cy="1284421"/>
        </a:xfrm>
        <a:custGeom>
          <a:avLst/>
          <a:gdLst/>
          <a:ahLst/>
          <a:cxnLst/>
          <a:rect l="0" t="0" r="0" b="0"/>
          <a:pathLst>
            <a:path>
              <a:moveTo>
                <a:pt x="0" y="0"/>
              </a:moveTo>
              <a:lnTo>
                <a:pt x="337032" y="0"/>
              </a:lnTo>
              <a:lnTo>
                <a:pt x="337032" y="1284421"/>
              </a:lnTo>
              <a:lnTo>
                <a:pt x="674064" y="1284421"/>
              </a:lnTo>
            </a:path>
          </a:pathLst>
        </a:custGeom>
        <a:noFill/>
        <a:ln w="25400" cap="flat" cmpd="sng" algn="ctr">
          <a:solidFill>
            <a:schemeClr val="accent1">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82309" y="3315280"/>
        <a:ext cx="72527" cy="72527"/>
      </dsp:txXfrm>
    </dsp:sp>
    <dsp:sp modelId="{4A05FE7C-1741-4C6B-AB77-B257826C06CB}">
      <dsp:nvSpPr>
        <dsp:cNvPr id="0" name=""/>
        <dsp:cNvSpPr/>
      </dsp:nvSpPr>
      <dsp:spPr>
        <a:xfrm>
          <a:off x="1281540" y="2663613"/>
          <a:ext cx="674064" cy="91440"/>
        </a:xfrm>
        <a:custGeom>
          <a:avLst/>
          <a:gdLst/>
          <a:ahLst/>
          <a:cxnLst/>
          <a:rect l="0" t="0" r="0" b="0"/>
          <a:pathLst>
            <a:path>
              <a:moveTo>
                <a:pt x="0" y="45720"/>
              </a:moveTo>
              <a:lnTo>
                <a:pt x="674064" y="45720"/>
              </a:lnTo>
            </a:path>
          </a:pathLst>
        </a:custGeom>
        <a:noFill/>
        <a:ln w="25400" cap="flat" cmpd="sng" algn="ctr">
          <a:solidFill>
            <a:schemeClr val="accent1">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01721" y="2692481"/>
        <a:ext cx="33703" cy="33703"/>
      </dsp:txXfrm>
    </dsp:sp>
    <dsp:sp modelId="{93AEEF24-A269-48D1-9C54-63B792ADFCC2}">
      <dsp:nvSpPr>
        <dsp:cNvPr id="0" name=""/>
        <dsp:cNvSpPr/>
      </dsp:nvSpPr>
      <dsp:spPr>
        <a:xfrm>
          <a:off x="1281540" y="1424912"/>
          <a:ext cx="674064" cy="1284421"/>
        </a:xfrm>
        <a:custGeom>
          <a:avLst/>
          <a:gdLst/>
          <a:ahLst/>
          <a:cxnLst/>
          <a:rect l="0" t="0" r="0" b="0"/>
          <a:pathLst>
            <a:path>
              <a:moveTo>
                <a:pt x="0" y="1284421"/>
              </a:moveTo>
              <a:lnTo>
                <a:pt x="337032" y="1284421"/>
              </a:lnTo>
              <a:lnTo>
                <a:pt x="337032" y="0"/>
              </a:lnTo>
              <a:lnTo>
                <a:pt x="674064" y="0"/>
              </a:lnTo>
            </a:path>
          </a:pathLst>
        </a:custGeom>
        <a:noFill/>
        <a:ln w="25400" cap="flat" cmpd="sng" algn="ctr">
          <a:solidFill>
            <a:schemeClr val="accent1">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82309" y="2030859"/>
        <a:ext cx="72527" cy="72527"/>
      </dsp:txXfrm>
    </dsp:sp>
    <dsp:sp modelId="{CDC0D7D4-38BC-4515-9AF5-494EDDE01E46}">
      <dsp:nvSpPr>
        <dsp:cNvPr id="0" name=""/>
        <dsp:cNvSpPr/>
      </dsp:nvSpPr>
      <dsp:spPr>
        <a:xfrm rot="16200000">
          <a:off x="-913710" y="2195565"/>
          <a:ext cx="3362965" cy="1027536"/>
        </a:xfrm>
        <a:prstGeom prst="rect">
          <a:avLst/>
        </a:prstGeom>
        <a:gradFill rotWithShape="0">
          <a:gsLst>
            <a:gs pos="0">
              <a:schemeClr val="accent1">
                <a:alpha val="80000"/>
                <a:hueOff val="0"/>
                <a:satOff val="0"/>
                <a:lumOff val="0"/>
                <a:alphaOff val="0"/>
                <a:tint val="92000"/>
                <a:satMod val="170000"/>
              </a:schemeClr>
            </a:gs>
            <a:gs pos="15000">
              <a:schemeClr val="accent1">
                <a:alpha val="80000"/>
                <a:hueOff val="0"/>
                <a:satOff val="0"/>
                <a:lumOff val="0"/>
                <a:alphaOff val="0"/>
                <a:tint val="92000"/>
                <a:shade val="99000"/>
                <a:satMod val="170000"/>
              </a:schemeClr>
            </a:gs>
            <a:gs pos="62000">
              <a:schemeClr val="accent1">
                <a:alpha val="80000"/>
                <a:hueOff val="0"/>
                <a:satOff val="0"/>
                <a:lumOff val="0"/>
                <a:alphaOff val="0"/>
                <a:tint val="96000"/>
                <a:shade val="80000"/>
                <a:satMod val="170000"/>
              </a:schemeClr>
            </a:gs>
            <a:gs pos="97000">
              <a:schemeClr val="accent1">
                <a:alpha val="80000"/>
                <a:hueOff val="0"/>
                <a:satOff val="0"/>
                <a:lumOff val="0"/>
                <a:alphaOff val="0"/>
                <a:tint val="98000"/>
                <a:shade val="63000"/>
                <a:satMod val="170000"/>
              </a:schemeClr>
            </a:gs>
            <a:gs pos="100000">
              <a:schemeClr val="accent1">
                <a:alpha val="8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chemeClr val="tx1"/>
              </a:solidFill>
              <a:latin typeface="Times New Roman" panose="02020603050405020304" pitchFamily="18" charset="0"/>
              <a:cs typeface="Times New Roman" panose="02020603050405020304" pitchFamily="18" charset="0"/>
            </a:rPr>
            <a:t>Ứng</a:t>
          </a:r>
          <a:r>
            <a:rPr lang="en-US" sz="2800" b="1" kern="1200" dirty="0">
              <a:solidFill>
                <a:schemeClr val="tx1"/>
              </a:solidFill>
              <a:latin typeface="Times New Roman" panose="02020603050405020304" pitchFamily="18" charset="0"/>
              <a:cs typeface="Times New Roman" panose="02020603050405020304" pitchFamily="18" charset="0"/>
            </a:rPr>
            <a:t> </a:t>
          </a:r>
          <a:r>
            <a:rPr lang="en-US" sz="2800" b="1" kern="1200" dirty="0" err="1">
              <a:solidFill>
                <a:schemeClr val="tx1"/>
              </a:solidFill>
              <a:latin typeface="Times New Roman" panose="02020603050405020304" pitchFamily="18" charset="0"/>
              <a:cs typeface="Times New Roman" panose="02020603050405020304" pitchFamily="18" charset="0"/>
            </a:rPr>
            <a:t>dụng</a:t>
          </a:r>
          <a:r>
            <a:rPr lang="en-US" sz="2800" b="1" kern="1200" dirty="0">
              <a:solidFill>
                <a:schemeClr val="tx1"/>
              </a:solidFill>
              <a:latin typeface="Times New Roman" panose="02020603050405020304" pitchFamily="18" charset="0"/>
              <a:cs typeface="Times New Roman" panose="02020603050405020304" pitchFamily="18" charset="0"/>
            </a:rPr>
            <a:t> </a:t>
          </a:r>
          <a:r>
            <a:rPr lang="en-US" sz="2800" b="1" kern="1200" dirty="0" err="1">
              <a:solidFill>
                <a:schemeClr val="tx1"/>
              </a:solidFill>
              <a:latin typeface="Times New Roman" panose="02020603050405020304" pitchFamily="18" charset="0"/>
              <a:cs typeface="Times New Roman" panose="02020603050405020304" pitchFamily="18" charset="0"/>
            </a:rPr>
            <a:t>thẩm</a:t>
          </a:r>
          <a:r>
            <a:rPr lang="en-US" sz="2800" b="1" kern="1200" dirty="0">
              <a:solidFill>
                <a:schemeClr val="tx1"/>
              </a:solidFill>
              <a:latin typeface="Times New Roman" panose="02020603050405020304" pitchFamily="18" charset="0"/>
              <a:cs typeface="Times New Roman" panose="02020603050405020304" pitchFamily="18" charset="0"/>
            </a:rPr>
            <a:t> </a:t>
          </a:r>
          <a:r>
            <a:rPr lang="en-US" sz="2800" b="1" kern="1200" dirty="0" err="1">
              <a:solidFill>
                <a:schemeClr val="tx1"/>
              </a:solidFill>
              <a:latin typeface="Times New Roman" panose="02020603050405020304" pitchFamily="18" charset="0"/>
              <a:cs typeface="Times New Roman" panose="02020603050405020304" pitchFamily="18" charset="0"/>
            </a:rPr>
            <a:t>mĩ</a:t>
          </a:r>
          <a:endParaRPr lang="en-US" sz="2800" b="1" kern="1200" dirty="0">
            <a:solidFill>
              <a:schemeClr val="tx1"/>
            </a:solidFill>
            <a:latin typeface="Times New Roman" panose="02020603050405020304" pitchFamily="18" charset="0"/>
            <a:cs typeface="Times New Roman" panose="02020603050405020304" pitchFamily="18" charset="0"/>
          </a:endParaRPr>
        </a:p>
      </dsp:txBody>
      <dsp:txXfrm>
        <a:off x="-913710" y="2195565"/>
        <a:ext cx="3362965" cy="1027536"/>
      </dsp:txXfrm>
    </dsp:sp>
    <dsp:sp modelId="{058AD21D-A292-4C38-9565-5C01F85B25A9}">
      <dsp:nvSpPr>
        <dsp:cNvPr id="0" name=""/>
        <dsp:cNvSpPr/>
      </dsp:nvSpPr>
      <dsp:spPr>
        <a:xfrm>
          <a:off x="1955604" y="911143"/>
          <a:ext cx="7879271" cy="1027536"/>
        </a:xfrm>
        <a:prstGeom prst="rect">
          <a:avLst/>
        </a:prstGeom>
        <a:gradFill rotWithShape="0">
          <a:gsLst>
            <a:gs pos="0">
              <a:schemeClr val="accent1">
                <a:alpha val="70000"/>
                <a:hueOff val="0"/>
                <a:satOff val="0"/>
                <a:lumOff val="0"/>
                <a:alphaOff val="0"/>
                <a:tint val="92000"/>
                <a:satMod val="170000"/>
              </a:schemeClr>
            </a:gs>
            <a:gs pos="15000">
              <a:schemeClr val="accent1">
                <a:alpha val="70000"/>
                <a:hueOff val="0"/>
                <a:satOff val="0"/>
                <a:lumOff val="0"/>
                <a:alphaOff val="0"/>
                <a:tint val="92000"/>
                <a:shade val="99000"/>
                <a:satMod val="170000"/>
              </a:schemeClr>
            </a:gs>
            <a:gs pos="62000">
              <a:schemeClr val="accent1">
                <a:alpha val="70000"/>
                <a:hueOff val="0"/>
                <a:satOff val="0"/>
                <a:lumOff val="0"/>
                <a:alphaOff val="0"/>
                <a:tint val="96000"/>
                <a:shade val="80000"/>
                <a:satMod val="170000"/>
              </a:schemeClr>
            </a:gs>
            <a:gs pos="97000">
              <a:schemeClr val="accent1">
                <a:alpha val="70000"/>
                <a:hueOff val="0"/>
                <a:satOff val="0"/>
                <a:lumOff val="0"/>
                <a:alphaOff val="0"/>
                <a:tint val="98000"/>
                <a:shade val="63000"/>
                <a:satMod val="170000"/>
              </a:schemeClr>
            </a:gs>
            <a:gs pos="100000">
              <a:schemeClr val="accent1">
                <a:alpha val="7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just" defTabSz="1244600">
            <a:lnSpc>
              <a:spcPct val="90000"/>
            </a:lnSpc>
            <a:spcBef>
              <a:spcPct val="0"/>
            </a:spcBef>
            <a:spcAft>
              <a:spcPct val="35000"/>
            </a:spcAft>
            <a:buNone/>
          </a:pPr>
          <a:r>
            <a:rPr lang="vi-VN" sz="2800" b="1" i="1" kern="1200">
              <a:solidFill>
                <a:schemeClr val="tx1"/>
              </a:solidFill>
              <a:latin typeface="Times New Roman" panose="02020603050405020304" pitchFamily="18" charset="0"/>
              <a:cs typeface="Times New Roman" panose="02020603050405020304" pitchFamily="18" charset="0"/>
            </a:rPr>
            <a:t>Biết thể hiện tính ứng dụng của sản phẩm trong thực hành, sáng tạo ở mức độ đơn giản. </a:t>
          </a:r>
          <a:endParaRPr lang="en-US" sz="2800" b="1" i="1" kern="1200" dirty="0">
            <a:solidFill>
              <a:schemeClr val="tx1"/>
            </a:solidFill>
            <a:latin typeface="Times New Roman" panose="02020603050405020304" pitchFamily="18" charset="0"/>
            <a:cs typeface="Times New Roman" panose="02020603050405020304" pitchFamily="18" charset="0"/>
          </a:endParaRPr>
        </a:p>
      </dsp:txBody>
      <dsp:txXfrm>
        <a:off x="1955604" y="911143"/>
        <a:ext cx="7879271" cy="1027536"/>
      </dsp:txXfrm>
    </dsp:sp>
    <dsp:sp modelId="{27662021-C170-419B-9F84-6A98190865AC}">
      <dsp:nvSpPr>
        <dsp:cNvPr id="0" name=""/>
        <dsp:cNvSpPr/>
      </dsp:nvSpPr>
      <dsp:spPr>
        <a:xfrm>
          <a:off x="1955604" y="2195565"/>
          <a:ext cx="7879271" cy="1027536"/>
        </a:xfrm>
        <a:prstGeom prst="rect">
          <a:avLst/>
        </a:prstGeom>
        <a:gradFill rotWithShape="0">
          <a:gsLst>
            <a:gs pos="0">
              <a:schemeClr val="accent1">
                <a:alpha val="70000"/>
                <a:hueOff val="0"/>
                <a:satOff val="0"/>
                <a:lumOff val="0"/>
                <a:alphaOff val="0"/>
                <a:tint val="92000"/>
                <a:satMod val="170000"/>
              </a:schemeClr>
            </a:gs>
            <a:gs pos="15000">
              <a:schemeClr val="accent1">
                <a:alpha val="70000"/>
                <a:hueOff val="0"/>
                <a:satOff val="0"/>
                <a:lumOff val="0"/>
                <a:alphaOff val="0"/>
                <a:tint val="92000"/>
                <a:shade val="99000"/>
                <a:satMod val="170000"/>
              </a:schemeClr>
            </a:gs>
            <a:gs pos="62000">
              <a:schemeClr val="accent1">
                <a:alpha val="70000"/>
                <a:hueOff val="0"/>
                <a:satOff val="0"/>
                <a:lumOff val="0"/>
                <a:alphaOff val="0"/>
                <a:tint val="96000"/>
                <a:shade val="80000"/>
                <a:satMod val="170000"/>
              </a:schemeClr>
            </a:gs>
            <a:gs pos="97000">
              <a:schemeClr val="accent1">
                <a:alpha val="70000"/>
                <a:hueOff val="0"/>
                <a:satOff val="0"/>
                <a:lumOff val="0"/>
                <a:alphaOff val="0"/>
                <a:tint val="98000"/>
                <a:shade val="63000"/>
                <a:satMod val="170000"/>
              </a:schemeClr>
            </a:gs>
            <a:gs pos="100000">
              <a:schemeClr val="accent1">
                <a:alpha val="7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just" defTabSz="1244600">
            <a:lnSpc>
              <a:spcPct val="90000"/>
            </a:lnSpc>
            <a:spcBef>
              <a:spcPct val="0"/>
            </a:spcBef>
            <a:spcAft>
              <a:spcPct val="35000"/>
            </a:spcAft>
            <a:buNone/>
          </a:pPr>
          <a:r>
            <a:rPr lang="vi-VN" sz="2800" b="1" i="1" kern="1200" dirty="0">
              <a:solidFill>
                <a:schemeClr val="tx1"/>
              </a:solidFill>
              <a:latin typeface="Times New Roman" panose="02020603050405020304" pitchFamily="18" charset="0"/>
              <a:cs typeface="Times New Roman" panose="02020603050405020304" pitchFamily="18" charset="0"/>
            </a:rPr>
            <a:t>Biết trưng bày, giới thiệu sản phẩm mĩ thuật của cá nhân và nhóm học tập. </a:t>
          </a:r>
          <a:endParaRPr lang="en-US" sz="2800" b="1" i="1" kern="1200" dirty="0">
            <a:solidFill>
              <a:schemeClr val="tx1"/>
            </a:solidFill>
            <a:latin typeface="Times New Roman" panose="02020603050405020304" pitchFamily="18" charset="0"/>
            <a:cs typeface="Times New Roman" panose="02020603050405020304" pitchFamily="18" charset="0"/>
          </a:endParaRPr>
        </a:p>
      </dsp:txBody>
      <dsp:txXfrm>
        <a:off x="1955604" y="2195565"/>
        <a:ext cx="7879271" cy="1027536"/>
      </dsp:txXfrm>
    </dsp:sp>
    <dsp:sp modelId="{06F1E8D9-001A-4ACB-9BF6-C046FC3B7119}">
      <dsp:nvSpPr>
        <dsp:cNvPr id="0" name=""/>
        <dsp:cNvSpPr/>
      </dsp:nvSpPr>
      <dsp:spPr>
        <a:xfrm>
          <a:off x="1955604" y="3479986"/>
          <a:ext cx="7856892" cy="1027536"/>
        </a:xfrm>
        <a:prstGeom prst="rect">
          <a:avLst/>
        </a:prstGeom>
        <a:gradFill rotWithShape="0">
          <a:gsLst>
            <a:gs pos="0">
              <a:schemeClr val="accent1">
                <a:alpha val="70000"/>
                <a:hueOff val="0"/>
                <a:satOff val="0"/>
                <a:lumOff val="0"/>
                <a:alphaOff val="0"/>
                <a:tint val="92000"/>
                <a:satMod val="170000"/>
              </a:schemeClr>
            </a:gs>
            <a:gs pos="15000">
              <a:schemeClr val="accent1">
                <a:alpha val="70000"/>
                <a:hueOff val="0"/>
                <a:satOff val="0"/>
                <a:lumOff val="0"/>
                <a:alphaOff val="0"/>
                <a:tint val="92000"/>
                <a:shade val="99000"/>
                <a:satMod val="170000"/>
              </a:schemeClr>
            </a:gs>
            <a:gs pos="62000">
              <a:schemeClr val="accent1">
                <a:alpha val="70000"/>
                <a:hueOff val="0"/>
                <a:satOff val="0"/>
                <a:lumOff val="0"/>
                <a:alphaOff val="0"/>
                <a:tint val="96000"/>
                <a:shade val="80000"/>
                <a:satMod val="170000"/>
              </a:schemeClr>
            </a:gs>
            <a:gs pos="97000">
              <a:schemeClr val="accent1">
                <a:alpha val="70000"/>
                <a:hueOff val="0"/>
                <a:satOff val="0"/>
                <a:lumOff val="0"/>
                <a:alphaOff val="0"/>
                <a:tint val="98000"/>
                <a:shade val="63000"/>
                <a:satMod val="170000"/>
              </a:schemeClr>
            </a:gs>
            <a:gs pos="100000">
              <a:schemeClr val="accent1">
                <a:alpha val="7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just" defTabSz="1244600">
            <a:lnSpc>
              <a:spcPct val="90000"/>
            </a:lnSpc>
            <a:spcBef>
              <a:spcPct val="0"/>
            </a:spcBef>
            <a:spcAft>
              <a:spcPct val="35000"/>
            </a:spcAft>
            <a:buNone/>
          </a:pPr>
          <a:r>
            <a:rPr lang="en-US" sz="2800" b="1" i="1" kern="1200" dirty="0" err="1">
              <a:solidFill>
                <a:schemeClr val="tx1"/>
              </a:solidFill>
              <a:latin typeface="Times New Roman" panose="02020603050405020304" pitchFamily="18" charset="0"/>
              <a:ea typeface="+mn-ea"/>
              <a:cs typeface="Times New Roman" panose="02020603050405020304" pitchFamily="18" charset="0"/>
            </a:rPr>
            <a:t>Biết</a:t>
          </a:r>
          <a:r>
            <a:rPr lang="en-US" sz="2800" b="1" i="1" kern="1200" dirty="0">
              <a:solidFill>
                <a:schemeClr val="tx1"/>
              </a:solidFill>
              <a:latin typeface="Times New Roman" panose="02020603050405020304" pitchFamily="18" charset="0"/>
              <a:ea typeface="+mn-ea"/>
              <a:cs typeface="Times New Roman" panose="02020603050405020304" pitchFamily="18" charset="0"/>
            </a:rPr>
            <a:t> </a:t>
          </a:r>
          <a:r>
            <a:rPr lang="en-US" sz="2800" b="1" i="1" kern="1200" dirty="0" err="1">
              <a:solidFill>
                <a:schemeClr val="tx1"/>
              </a:solidFill>
              <a:latin typeface="Times New Roman" panose="02020603050405020304" pitchFamily="18" charset="0"/>
              <a:ea typeface="+mn-ea"/>
              <a:cs typeface="Times New Roman" panose="02020603050405020304" pitchFamily="18" charset="0"/>
            </a:rPr>
            <a:t>vận</a:t>
          </a:r>
          <a:r>
            <a:rPr lang="en-US" sz="2800" b="1" i="1" kern="1200" dirty="0">
              <a:solidFill>
                <a:schemeClr val="tx1"/>
              </a:solidFill>
              <a:latin typeface="Times New Roman" panose="02020603050405020304" pitchFamily="18" charset="0"/>
              <a:ea typeface="+mn-ea"/>
              <a:cs typeface="Times New Roman" panose="02020603050405020304" pitchFamily="18" charset="0"/>
            </a:rPr>
            <a:t> </a:t>
          </a:r>
          <a:r>
            <a:rPr lang="en-US" sz="2800" b="1" i="1" kern="1200" dirty="0" err="1">
              <a:solidFill>
                <a:schemeClr val="tx1"/>
              </a:solidFill>
              <a:latin typeface="Times New Roman" panose="02020603050405020304" pitchFamily="18" charset="0"/>
              <a:ea typeface="+mn-ea"/>
              <a:cs typeface="Times New Roman" panose="02020603050405020304" pitchFamily="18" charset="0"/>
            </a:rPr>
            <a:t>dụng</a:t>
          </a:r>
          <a:r>
            <a:rPr lang="en-US" sz="2800" b="1" i="1" kern="1200" dirty="0">
              <a:solidFill>
                <a:schemeClr val="tx1"/>
              </a:solidFill>
              <a:latin typeface="Times New Roman" panose="02020603050405020304" pitchFamily="18" charset="0"/>
              <a:ea typeface="+mn-ea"/>
              <a:cs typeface="Times New Roman" panose="02020603050405020304" pitchFamily="18" charset="0"/>
            </a:rPr>
            <a:t> </a:t>
          </a:r>
          <a:r>
            <a:rPr lang="en-US" sz="2800" b="1" i="1" kern="1200" dirty="0" err="1">
              <a:solidFill>
                <a:schemeClr val="tx1"/>
              </a:solidFill>
              <a:latin typeface="Times New Roman" panose="02020603050405020304" pitchFamily="18" charset="0"/>
              <a:ea typeface="+mn-ea"/>
              <a:cs typeface="Times New Roman" panose="02020603050405020304" pitchFamily="18" charset="0"/>
            </a:rPr>
            <a:t>sản</a:t>
          </a:r>
          <a:r>
            <a:rPr lang="en-US" sz="2800" b="1" i="1" kern="1200" dirty="0">
              <a:solidFill>
                <a:schemeClr val="tx1"/>
              </a:solidFill>
              <a:latin typeface="Times New Roman" panose="02020603050405020304" pitchFamily="18" charset="0"/>
              <a:ea typeface="+mn-ea"/>
              <a:cs typeface="Times New Roman" panose="02020603050405020304" pitchFamily="18" charset="0"/>
            </a:rPr>
            <a:t> </a:t>
          </a:r>
          <a:r>
            <a:rPr lang="en-US" sz="2800" b="1" i="1" kern="1200" dirty="0" err="1">
              <a:solidFill>
                <a:schemeClr val="tx1"/>
              </a:solidFill>
              <a:latin typeface="Times New Roman" panose="02020603050405020304" pitchFamily="18" charset="0"/>
              <a:ea typeface="+mn-ea"/>
              <a:cs typeface="Times New Roman" panose="02020603050405020304" pitchFamily="18" charset="0"/>
            </a:rPr>
            <a:t>phẩm</a:t>
          </a:r>
          <a:r>
            <a:rPr lang="en-US" sz="2800" b="1" i="1" kern="1200" dirty="0">
              <a:solidFill>
                <a:schemeClr val="tx1"/>
              </a:solidFill>
              <a:latin typeface="Times New Roman" panose="02020603050405020304" pitchFamily="18" charset="0"/>
              <a:ea typeface="+mn-ea"/>
              <a:cs typeface="Times New Roman" panose="02020603050405020304" pitchFamily="18" charset="0"/>
            </a:rPr>
            <a:t>, </a:t>
          </a:r>
          <a:r>
            <a:rPr lang="en-US" sz="2800" b="1" i="1" kern="1200" dirty="0" err="1">
              <a:solidFill>
                <a:schemeClr val="tx1"/>
              </a:solidFill>
              <a:latin typeface="Times New Roman" panose="02020603050405020304" pitchFamily="18" charset="0"/>
              <a:ea typeface="+mn-ea"/>
              <a:cs typeface="Times New Roman" panose="02020603050405020304" pitchFamily="18" charset="0"/>
            </a:rPr>
            <a:t>tác</a:t>
          </a:r>
          <a:r>
            <a:rPr lang="en-US" sz="2800" b="1" i="1" kern="1200" dirty="0">
              <a:solidFill>
                <a:schemeClr val="tx1"/>
              </a:solidFill>
              <a:latin typeface="Times New Roman" panose="02020603050405020304" pitchFamily="18" charset="0"/>
              <a:ea typeface="+mn-ea"/>
              <a:cs typeface="Times New Roman" panose="02020603050405020304" pitchFamily="18" charset="0"/>
            </a:rPr>
            <a:t> </a:t>
          </a:r>
          <a:r>
            <a:rPr lang="en-US" sz="2800" b="1" i="1" kern="1200" dirty="0" err="1">
              <a:solidFill>
                <a:schemeClr val="tx1"/>
              </a:solidFill>
              <a:latin typeface="Times New Roman" panose="02020603050405020304" pitchFamily="18" charset="0"/>
              <a:ea typeface="+mn-ea"/>
              <a:cs typeface="Times New Roman" panose="02020603050405020304" pitchFamily="18" charset="0"/>
            </a:rPr>
            <a:t>phẩm</a:t>
          </a:r>
          <a:r>
            <a:rPr lang="en-US" sz="2800" b="1" i="1" kern="1200" dirty="0">
              <a:solidFill>
                <a:schemeClr val="tx1"/>
              </a:solidFill>
              <a:latin typeface="Times New Roman" panose="02020603050405020304" pitchFamily="18" charset="0"/>
              <a:ea typeface="+mn-ea"/>
              <a:cs typeface="Times New Roman" panose="02020603050405020304" pitchFamily="18" charset="0"/>
            </a:rPr>
            <a:t> </a:t>
          </a:r>
          <a:r>
            <a:rPr lang="en-US" sz="2800" b="1" i="1" kern="1200" dirty="0" err="1">
              <a:solidFill>
                <a:schemeClr val="tx1"/>
              </a:solidFill>
              <a:latin typeface="Times New Roman" panose="02020603050405020304" pitchFamily="18" charset="0"/>
              <a:ea typeface="+mn-ea"/>
              <a:cs typeface="Times New Roman" panose="02020603050405020304" pitchFamily="18" charset="0"/>
            </a:rPr>
            <a:t>nghệ</a:t>
          </a:r>
          <a:r>
            <a:rPr lang="en-US" sz="2800" b="1" i="1" kern="1200" dirty="0">
              <a:solidFill>
                <a:schemeClr val="tx1"/>
              </a:solidFill>
              <a:latin typeface="Times New Roman" panose="02020603050405020304" pitchFamily="18" charset="0"/>
              <a:ea typeface="+mn-ea"/>
              <a:cs typeface="Times New Roman" panose="02020603050405020304" pitchFamily="18" charset="0"/>
            </a:rPr>
            <a:t> </a:t>
          </a:r>
          <a:r>
            <a:rPr lang="en-US" sz="2800" b="1" i="1" kern="1200" dirty="0" err="1">
              <a:solidFill>
                <a:schemeClr val="tx1"/>
              </a:solidFill>
              <a:latin typeface="Times New Roman" panose="02020603050405020304" pitchFamily="18" charset="0"/>
              <a:ea typeface="+mn-ea"/>
              <a:cs typeface="Times New Roman" panose="02020603050405020304" pitchFamily="18" charset="0"/>
            </a:rPr>
            <a:t>thuật</a:t>
          </a:r>
          <a:r>
            <a:rPr lang="en-US" sz="2800" b="1" i="1" kern="1200" dirty="0">
              <a:solidFill>
                <a:schemeClr val="tx1"/>
              </a:solidFill>
              <a:latin typeface="Times New Roman" panose="02020603050405020304" pitchFamily="18" charset="0"/>
              <a:ea typeface="+mn-ea"/>
              <a:cs typeface="Times New Roman" panose="02020603050405020304" pitchFamily="18" charset="0"/>
            </a:rPr>
            <a:t> </a:t>
          </a:r>
          <a:r>
            <a:rPr lang="en-US" sz="2800" b="1" i="1" kern="1200" dirty="0" err="1">
              <a:solidFill>
                <a:schemeClr val="tx1"/>
              </a:solidFill>
              <a:latin typeface="Times New Roman" panose="02020603050405020304" pitchFamily="18" charset="0"/>
              <a:ea typeface="+mn-ea"/>
              <a:cs typeface="Times New Roman" panose="02020603050405020304" pitchFamily="18" charset="0"/>
            </a:rPr>
            <a:t>phục</a:t>
          </a:r>
          <a:r>
            <a:rPr lang="en-US" sz="2800" b="1" i="1" kern="1200" dirty="0">
              <a:solidFill>
                <a:schemeClr val="tx1"/>
              </a:solidFill>
              <a:latin typeface="Times New Roman" panose="02020603050405020304" pitchFamily="18" charset="0"/>
              <a:ea typeface="+mn-ea"/>
              <a:cs typeface="Times New Roman" panose="02020603050405020304" pitchFamily="18" charset="0"/>
            </a:rPr>
            <a:t> </a:t>
          </a:r>
          <a:r>
            <a:rPr lang="en-US" sz="2800" b="1" i="1" kern="1200" dirty="0" err="1">
              <a:solidFill>
                <a:schemeClr val="tx1"/>
              </a:solidFill>
              <a:latin typeface="Times New Roman" panose="02020603050405020304" pitchFamily="18" charset="0"/>
              <a:ea typeface="+mn-ea"/>
              <a:cs typeface="Times New Roman" panose="02020603050405020304" pitchFamily="18" charset="0"/>
            </a:rPr>
            <a:t>vụ</a:t>
          </a:r>
          <a:r>
            <a:rPr lang="en-US" sz="2800" b="1" i="1" kern="1200" dirty="0">
              <a:solidFill>
                <a:schemeClr val="tx1"/>
              </a:solidFill>
              <a:latin typeface="Times New Roman" panose="02020603050405020304" pitchFamily="18" charset="0"/>
              <a:ea typeface="+mn-ea"/>
              <a:cs typeface="Times New Roman" panose="02020603050405020304" pitchFamily="18" charset="0"/>
            </a:rPr>
            <a:t> </a:t>
          </a:r>
          <a:r>
            <a:rPr lang="en-US" sz="2800" b="1" i="1" kern="1200" dirty="0" err="1">
              <a:solidFill>
                <a:schemeClr val="tx1"/>
              </a:solidFill>
              <a:latin typeface="Times New Roman" panose="02020603050405020304" pitchFamily="18" charset="0"/>
              <a:ea typeface="+mn-ea"/>
              <a:cs typeface="Times New Roman" panose="02020603050405020304" pitchFamily="18" charset="0"/>
            </a:rPr>
            <a:t>cho</a:t>
          </a:r>
          <a:r>
            <a:rPr lang="en-US" sz="2800" b="1" i="1" kern="1200" dirty="0">
              <a:solidFill>
                <a:schemeClr val="tx1"/>
              </a:solidFill>
              <a:latin typeface="Times New Roman" panose="02020603050405020304" pitchFamily="18" charset="0"/>
              <a:ea typeface="+mn-ea"/>
              <a:cs typeface="Times New Roman" panose="02020603050405020304" pitchFamily="18" charset="0"/>
            </a:rPr>
            <a:t> </a:t>
          </a:r>
          <a:r>
            <a:rPr lang="en-US" sz="2800" b="1" i="1" kern="1200" dirty="0" err="1">
              <a:solidFill>
                <a:schemeClr val="tx1"/>
              </a:solidFill>
              <a:latin typeface="Times New Roman" panose="02020603050405020304" pitchFamily="18" charset="0"/>
              <a:ea typeface="+mn-ea"/>
              <a:cs typeface="Times New Roman" panose="02020603050405020304" pitchFamily="18" charset="0"/>
            </a:rPr>
            <a:t>học</a:t>
          </a:r>
          <a:r>
            <a:rPr lang="en-US" sz="2800" b="1" i="1" kern="1200" dirty="0">
              <a:solidFill>
                <a:schemeClr val="tx1"/>
              </a:solidFill>
              <a:latin typeface="Times New Roman" panose="02020603050405020304" pitchFamily="18" charset="0"/>
              <a:ea typeface="+mn-ea"/>
              <a:cs typeface="Times New Roman" panose="02020603050405020304" pitchFamily="18" charset="0"/>
            </a:rPr>
            <a:t> </a:t>
          </a:r>
          <a:r>
            <a:rPr lang="en-US" sz="2800" b="1" i="1" kern="1200" dirty="0" err="1">
              <a:solidFill>
                <a:schemeClr val="tx1"/>
              </a:solidFill>
              <a:latin typeface="Times New Roman" panose="02020603050405020304" pitchFamily="18" charset="0"/>
              <a:ea typeface="+mn-ea"/>
              <a:cs typeface="Times New Roman" panose="02020603050405020304" pitchFamily="18" charset="0"/>
            </a:rPr>
            <a:t>tập</a:t>
          </a:r>
          <a:r>
            <a:rPr lang="en-US" sz="2800" b="1" i="1" kern="1200" dirty="0">
              <a:solidFill>
                <a:schemeClr val="tx1"/>
              </a:solidFill>
              <a:latin typeface="Times New Roman" panose="02020603050405020304" pitchFamily="18" charset="0"/>
              <a:ea typeface="+mn-ea"/>
              <a:cs typeface="Times New Roman" panose="02020603050405020304" pitchFamily="18" charset="0"/>
            </a:rPr>
            <a:t> </a:t>
          </a:r>
          <a:r>
            <a:rPr lang="en-US" sz="2800" b="1" i="1" kern="1200" dirty="0" err="1">
              <a:solidFill>
                <a:schemeClr val="tx1"/>
              </a:solidFill>
              <a:latin typeface="Times New Roman" panose="02020603050405020304" pitchFamily="18" charset="0"/>
              <a:ea typeface="+mn-ea"/>
              <a:cs typeface="Times New Roman" panose="02020603050405020304" pitchFamily="18" charset="0"/>
            </a:rPr>
            <a:t>và</a:t>
          </a:r>
          <a:r>
            <a:rPr lang="en-US" sz="2800" b="1" i="1" kern="1200" dirty="0">
              <a:solidFill>
                <a:schemeClr val="tx1"/>
              </a:solidFill>
              <a:latin typeface="Times New Roman" panose="02020603050405020304" pitchFamily="18" charset="0"/>
              <a:ea typeface="+mn-ea"/>
              <a:cs typeface="Times New Roman" panose="02020603050405020304" pitchFamily="18" charset="0"/>
            </a:rPr>
            <a:t> </a:t>
          </a:r>
          <a:r>
            <a:rPr lang="en-US" sz="2800" b="1" i="1" kern="1200" dirty="0" err="1">
              <a:solidFill>
                <a:schemeClr val="tx1"/>
              </a:solidFill>
              <a:latin typeface="Times New Roman" panose="02020603050405020304" pitchFamily="18" charset="0"/>
              <a:ea typeface="+mn-ea"/>
              <a:cs typeface="Times New Roman" panose="02020603050405020304" pitchFamily="18" charset="0"/>
            </a:rPr>
            <a:t>đời</a:t>
          </a:r>
          <a:r>
            <a:rPr lang="en-US" sz="2800" b="1" i="1" kern="1200" dirty="0">
              <a:solidFill>
                <a:schemeClr val="tx1"/>
              </a:solidFill>
              <a:latin typeface="Times New Roman" panose="02020603050405020304" pitchFamily="18" charset="0"/>
              <a:ea typeface="+mn-ea"/>
              <a:cs typeface="Times New Roman" panose="02020603050405020304" pitchFamily="18" charset="0"/>
            </a:rPr>
            <a:t> </a:t>
          </a:r>
          <a:r>
            <a:rPr lang="en-US" sz="2800" b="1" i="1" kern="1200" dirty="0" err="1">
              <a:solidFill>
                <a:schemeClr val="tx1"/>
              </a:solidFill>
              <a:latin typeface="Times New Roman" panose="02020603050405020304" pitchFamily="18" charset="0"/>
              <a:ea typeface="+mn-ea"/>
              <a:cs typeface="Times New Roman" panose="02020603050405020304" pitchFamily="18" charset="0"/>
            </a:rPr>
            <a:t>sống</a:t>
          </a:r>
          <a:r>
            <a:rPr lang="en-US" sz="2800" b="1" i="1" kern="1200" dirty="0">
              <a:solidFill>
                <a:schemeClr val="tx1"/>
              </a:solidFill>
              <a:latin typeface="Times New Roman" panose="02020603050405020304" pitchFamily="18" charset="0"/>
              <a:ea typeface="+mn-ea"/>
              <a:cs typeface="Times New Roman" panose="02020603050405020304" pitchFamily="18" charset="0"/>
            </a:rPr>
            <a:t>. </a:t>
          </a:r>
        </a:p>
      </dsp:txBody>
      <dsp:txXfrm>
        <a:off x="1955604" y="3479986"/>
        <a:ext cx="7856892" cy="102753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14">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246475-5867-43FB-965C-57991F3F128E}" type="datetimeFigureOut">
              <a:rPr lang="en-US" smtClean="0"/>
              <a:t>7/31/2019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408468-EACC-4C31-959F-5E0D27B2197F}" type="slidenum">
              <a:rPr lang="en-US" smtClean="0"/>
              <a:t>‹#›</a:t>
            </a:fld>
            <a:endParaRPr lang="en-US"/>
          </a:p>
        </p:txBody>
      </p:sp>
    </p:spTree>
    <p:extLst>
      <p:ext uri="{BB962C8B-B14F-4D97-AF65-F5344CB8AC3E}">
        <p14:creationId xmlns:p14="http://schemas.microsoft.com/office/powerpoint/2010/main" val="836763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Chương trình môn Mĩ thuật được xây dựng theo cấu trúc tuyến tính và đồng tâm với hai mạch nội dung Mĩ thuật tạo hình và Mĩ thuật ứng dụng; tạo cơ hội cho học sinh được trải nghiệm và vận dụng mĩ thuật vào đời sống; giúp học sinh nhận thức được mối liên hệ giữa mĩ thuật với văn hoá, xã hội, kết nối mĩ thuật với các môn học và hoạt động giáo dục khác; làm tiền đề cho học sinh định hướng nghề nghiệp trong tương lai, cũng như chủ động tham gia các hoạt động văn hoá nghệ thuật và đời sống xã hội. </a:t>
            </a:r>
            <a:endParaRPr lang="en-US" dirty="0"/>
          </a:p>
        </p:txBody>
      </p:sp>
      <p:sp>
        <p:nvSpPr>
          <p:cNvPr id="4" name="Slide Number Placeholder 3"/>
          <p:cNvSpPr>
            <a:spLocks noGrp="1"/>
          </p:cNvSpPr>
          <p:nvPr>
            <p:ph type="sldNum" sz="quarter" idx="5"/>
          </p:nvPr>
        </p:nvSpPr>
        <p:spPr/>
        <p:txBody>
          <a:bodyPr/>
          <a:lstStyle/>
          <a:p>
            <a:fld id="{52408468-EACC-4C31-959F-5E0D27B2197F}" type="slidenum">
              <a:rPr lang="en-US" smtClean="0"/>
              <a:t>3</a:t>
            </a:fld>
            <a:endParaRPr lang="en-US"/>
          </a:p>
        </p:txBody>
      </p:sp>
    </p:spTree>
    <p:extLst>
      <p:ext uri="{BB962C8B-B14F-4D97-AF65-F5344CB8AC3E}">
        <p14:creationId xmlns:p14="http://schemas.microsoft.com/office/powerpoint/2010/main" val="3027426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Chương trình môn Mĩ thuật góp phần hình thành và phát triển các phẩm chất chủ yếu và các năng lực chung với các mức độ cụ thể được quy định cho từng cấp học trong Chương trình tổng thể. </a:t>
            </a:r>
            <a:endParaRPr lang="en-US" dirty="0"/>
          </a:p>
        </p:txBody>
      </p:sp>
      <p:sp>
        <p:nvSpPr>
          <p:cNvPr id="4" name="Slide Number Placeholder 3"/>
          <p:cNvSpPr>
            <a:spLocks noGrp="1"/>
          </p:cNvSpPr>
          <p:nvPr>
            <p:ph type="sldNum" sz="quarter" idx="5"/>
          </p:nvPr>
        </p:nvSpPr>
        <p:spPr/>
        <p:txBody>
          <a:bodyPr/>
          <a:lstStyle/>
          <a:p>
            <a:fld id="{52408468-EACC-4C31-959F-5E0D27B2197F}" type="slidenum">
              <a:rPr lang="en-US" smtClean="0"/>
              <a:t>8</a:t>
            </a:fld>
            <a:endParaRPr lang="en-US"/>
          </a:p>
        </p:txBody>
      </p:sp>
    </p:spTree>
    <p:extLst>
      <p:ext uri="{BB962C8B-B14F-4D97-AF65-F5344CB8AC3E}">
        <p14:creationId xmlns:p14="http://schemas.microsoft.com/office/powerpoint/2010/main" val="3484530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Kí hiệu “x”: nội dung giáo dục độc lập.  Kí hiệu “+”: nội dung giáo dục được lồng ghép trong thực hành, thảo luận mĩ thuật. </a:t>
            </a:r>
            <a:endParaRPr lang="en-US" dirty="0"/>
          </a:p>
        </p:txBody>
      </p:sp>
      <p:sp>
        <p:nvSpPr>
          <p:cNvPr id="4" name="Slide Number Placeholder 3"/>
          <p:cNvSpPr>
            <a:spLocks noGrp="1"/>
          </p:cNvSpPr>
          <p:nvPr>
            <p:ph type="sldNum" sz="quarter" idx="5"/>
          </p:nvPr>
        </p:nvSpPr>
        <p:spPr/>
        <p:txBody>
          <a:bodyPr/>
          <a:lstStyle/>
          <a:p>
            <a:fld id="{52408468-EACC-4C31-959F-5E0D27B2197F}" type="slidenum">
              <a:rPr lang="en-US" smtClean="0"/>
              <a:t>17</a:t>
            </a:fld>
            <a:endParaRPr lang="en-US"/>
          </a:p>
        </p:txBody>
      </p:sp>
    </p:spTree>
    <p:extLst>
      <p:ext uri="{BB962C8B-B14F-4D97-AF65-F5344CB8AC3E}">
        <p14:creationId xmlns:p14="http://schemas.microsoft.com/office/powerpoint/2010/main" val="993966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09B487CF-06D7-467D-93AE-1DA1F76F0994}" type="datetimeFigureOut">
              <a:rPr lang="en-US" smtClean="0"/>
              <a:pPr/>
              <a:t>7/31/2019</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524B1551-B77D-49CE-A3D0-B613B19459D7}" type="slidenum">
              <a:rPr lang="en-US" smtClean="0"/>
              <a:pPr/>
              <a:t>‹#›</a:t>
            </a:fld>
            <a:endParaRPr lang="en-US"/>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9B487CF-06D7-467D-93AE-1DA1F76F0994}" type="datetimeFigureOut">
              <a:rPr lang="en-US" smtClean="0"/>
              <a:pPr/>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B1551-B77D-49CE-A3D0-B613B19459D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524000" y="274641"/>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9B487CF-06D7-467D-93AE-1DA1F76F0994}" type="datetimeFigureOut">
              <a:rPr lang="en-US" smtClean="0"/>
              <a:pPr/>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B1551-B77D-49CE-A3D0-B613B19459D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9B487CF-06D7-467D-93AE-1DA1F76F0994}" type="datetimeFigureOut">
              <a:rPr lang="en-US" smtClean="0"/>
              <a:pPr/>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B1551-B77D-49CE-A3D0-B613B19459D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9B487CF-06D7-467D-93AE-1DA1F76F0994}" type="datetimeFigureOut">
              <a:rPr lang="en-US" smtClean="0"/>
              <a:pPr/>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B1551-B77D-49CE-A3D0-B613B19459D7}" type="slidenum">
              <a:rPr lang="en-US" smtClean="0"/>
              <a:pPr/>
              <a:t>‹#›</a:t>
            </a:fld>
            <a:endParaRPr lang="en-US"/>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kumimoji="0" lang="en-US"/>
              <a:t>Click to edit Master title style</a:t>
            </a:r>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9B487CF-06D7-467D-93AE-1DA1F76F0994}" type="datetimeFigureOut">
              <a:rPr lang="en-US" smtClean="0"/>
              <a:pPr/>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4B1551-B77D-49CE-A3D0-B613B19459D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9B487CF-06D7-467D-93AE-1DA1F76F0994}" type="datetimeFigureOut">
              <a:rPr lang="en-US" smtClean="0"/>
              <a:pPr/>
              <a:t>7/31/2019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4B1551-B77D-49CE-A3D0-B613B19459D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09B487CF-06D7-467D-93AE-1DA1F76F0994}" type="datetimeFigureOut">
              <a:rPr lang="en-US" smtClean="0"/>
              <a:pPr/>
              <a:t>7/31/2019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4B1551-B77D-49CE-A3D0-B613B19459D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09B487CF-06D7-467D-93AE-1DA1F76F0994}" type="datetimeFigureOut">
              <a:rPr lang="en-US" smtClean="0"/>
              <a:pPr/>
              <a:t>7/31/2019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4B1551-B77D-49CE-A3D0-B613B19459D7}" type="slidenum">
              <a:rPr lang="en-US" smtClean="0"/>
              <a:pPr/>
              <a:t>‹#›</a:t>
            </a:fld>
            <a:endParaRPr lang="en-US"/>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9B487CF-06D7-467D-93AE-1DA1F76F0994}" type="datetimeFigureOut">
              <a:rPr lang="en-US" smtClean="0"/>
              <a:pPr/>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4B1551-B77D-49CE-A3D0-B613B19459D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09B487CF-06D7-467D-93AE-1DA1F76F0994}" type="datetimeFigureOut">
              <a:rPr lang="en-US" smtClean="0"/>
              <a:pPr/>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4B1551-B77D-49CE-A3D0-B613B19459D7}" type="slidenum">
              <a:rPr lang="en-US" smtClean="0"/>
              <a:pPr/>
              <a:t>‹#›</a:t>
            </a:fld>
            <a:endParaRPr lang="en-US"/>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9B487CF-06D7-467D-93AE-1DA1F76F0994}" type="datetimeFigureOut">
              <a:rPr lang="en-US" smtClean="0"/>
              <a:pPr/>
              <a:t>7/31/2019</a:t>
            </a:fld>
            <a:endParaRPr lang="en-US"/>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24B1551-B77D-49CE-A3D0-B613B19459D7}" type="slidenum">
              <a:rPr lang="en-US" smtClean="0"/>
              <a:pPr/>
              <a:t>‹#›</a:t>
            </a:fld>
            <a:endParaRPr lang="en-US"/>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042B5-AC15-4C26-BB7F-59F6A61020BB}"/>
              </a:ext>
            </a:extLst>
          </p:cNvPr>
          <p:cNvSpPr>
            <a:spLocks noGrp="1"/>
          </p:cNvSpPr>
          <p:nvPr>
            <p:ph type="title"/>
          </p:nvPr>
        </p:nvSpPr>
        <p:spPr>
          <a:xfrm>
            <a:off x="1774388" y="0"/>
            <a:ext cx="9997440" cy="1219200"/>
          </a:xfrm>
        </p:spPr>
        <p:txBody>
          <a:bodyPr>
            <a:normAutofit/>
          </a:bodyPr>
          <a:lstStyle/>
          <a:p>
            <a:pPr algn="ctr"/>
            <a:r>
              <a:rPr lang="en-US" sz="2400" dirty="0">
                <a:latin typeface="Times New Roman" panose="02020603050405020304" pitchFamily="18" charset="0"/>
                <a:cs typeface="Times New Roman" panose="02020603050405020304" pitchFamily="18" charset="0"/>
              </a:rPr>
              <a:t>SỞ GIÁO DỤC VÀ ĐÀO TẠO THÀNH PHỐ HỒ CHÍ MINH</a:t>
            </a: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PHÒNG GIÁO DỤC TIỂU HỌC</a:t>
            </a:r>
            <a:endParaRPr lang="en-US" sz="2400" dirty="0"/>
          </a:p>
        </p:txBody>
      </p:sp>
      <p:sp>
        <p:nvSpPr>
          <p:cNvPr id="3" name="Content Placeholder 2">
            <a:extLst>
              <a:ext uri="{FF2B5EF4-FFF2-40B4-BE49-F238E27FC236}">
                <a16:creationId xmlns:a16="http://schemas.microsoft.com/office/drawing/2014/main" id="{9D75983C-6430-4927-B79F-91C33D192F76}"/>
              </a:ext>
            </a:extLst>
          </p:cNvPr>
          <p:cNvSpPr>
            <a:spLocks noGrp="1"/>
          </p:cNvSpPr>
          <p:nvPr>
            <p:ph idx="1"/>
          </p:nvPr>
        </p:nvSpPr>
        <p:spPr>
          <a:xfrm>
            <a:off x="1254649" y="1757681"/>
            <a:ext cx="11196320" cy="5100320"/>
          </a:xfrm>
        </p:spPr>
        <p:txBody>
          <a:bodyPr>
            <a:normAutofit fontScale="85000" lnSpcReduction="20000"/>
          </a:bodyPr>
          <a:lstStyle/>
          <a:p>
            <a:pPr marL="82296" indent="0" algn="ctr">
              <a:buNone/>
            </a:pPr>
            <a:r>
              <a:rPr lang="en-US" dirty="0">
                <a:solidFill>
                  <a:schemeClr val="tx2"/>
                </a:solidFill>
                <a:latin typeface="Times New Roman" panose="02020603050405020304" pitchFamily="18" charset="0"/>
                <a:cs typeface="Times New Roman" panose="02020603050405020304" pitchFamily="18" charset="0"/>
              </a:rPr>
              <a:t>BÁO CÁO CHUYÊN ĐỀ</a:t>
            </a:r>
          </a:p>
          <a:p>
            <a:pPr marL="82296" indent="0" algn="ctr">
              <a:buNone/>
            </a:pPr>
            <a:br>
              <a:rPr lang="en-US" b="1" dirty="0">
                <a:solidFill>
                  <a:schemeClr val="tx2"/>
                </a:solidFill>
                <a:latin typeface="Times New Roman" panose="02020603050405020304" pitchFamily="18" charset="0"/>
                <a:cs typeface="Times New Roman" panose="02020603050405020304" pitchFamily="18" charset="0"/>
              </a:rPr>
            </a:br>
            <a:r>
              <a:rPr lang="en-US" sz="4800" b="1" dirty="0">
                <a:solidFill>
                  <a:srgbClr val="C00000"/>
                </a:solidFill>
                <a:latin typeface="Times New Roman" panose="02020603050405020304" pitchFamily="18" charset="0"/>
                <a:cs typeface="Times New Roman" panose="02020603050405020304" pitchFamily="18" charset="0"/>
              </a:rPr>
              <a:t>GIỚI THIỆU CH</a:t>
            </a:r>
            <a:r>
              <a:rPr lang="vi-VN" sz="4800" b="1" dirty="0">
                <a:solidFill>
                  <a:srgbClr val="C00000"/>
                </a:solidFill>
                <a:latin typeface="Times New Roman" panose="02020603050405020304" pitchFamily="18" charset="0"/>
                <a:cs typeface="Times New Roman" panose="02020603050405020304" pitchFamily="18" charset="0"/>
              </a:rPr>
              <a:t>Ư</a:t>
            </a:r>
            <a:r>
              <a:rPr lang="en-US" sz="4800" b="1" dirty="0">
                <a:solidFill>
                  <a:srgbClr val="C00000"/>
                </a:solidFill>
                <a:latin typeface="Times New Roman" panose="02020603050405020304" pitchFamily="18" charset="0"/>
                <a:cs typeface="Times New Roman" panose="02020603050405020304" pitchFamily="18" charset="0"/>
              </a:rPr>
              <a:t>ƠNG TRÌNH </a:t>
            </a:r>
            <a:br>
              <a:rPr lang="en-US" sz="4800" b="1" dirty="0">
                <a:solidFill>
                  <a:srgbClr val="C00000"/>
                </a:solidFill>
                <a:latin typeface="Times New Roman" panose="02020603050405020304" pitchFamily="18" charset="0"/>
                <a:cs typeface="Times New Roman" panose="02020603050405020304" pitchFamily="18" charset="0"/>
              </a:rPr>
            </a:br>
            <a:r>
              <a:rPr lang="en-US" sz="4800" b="1" dirty="0">
                <a:solidFill>
                  <a:srgbClr val="C00000"/>
                </a:solidFill>
                <a:latin typeface="Times New Roman" panose="02020603050405020304" pitchFamily="18" charset="0"/>
                <a:cs typeface="Times New Roman" panose="02020603050405020304" pitchFamily="18" charset="0"/>
              </a:rPr>
              <a:t>MÔN MỸ THUẬT 2018</a:t>
            </a:r>
            <a:br>
              <a:rPr lang="en-US" sz="4800" b="1" dirty="0">
                <a:solidFill>
                  <a:srgbClr val="C00000"/>
                </a:solidFill>
                <a:latin typeface="Times New Roman" panose="02020603050405020304" pitchFamily="18" charset="0"/>
                <a:cs typeface="Times New Roman" panose="02020603050405020304" pitchFamily="18" charset="0"/>
              </a:rPr>
            </a:br>
            <a:r>
              <a:rPr lang="en-US" sz="4800" b="1" i="1" dirty="0">
                <a:solidFill>
                  <a:srgbClr val="C00000"/>
                </a:solidFill>
                <a:latin typeface="Times New Roman" panose="02020603050405020304" pitchFamily="18" charset="0"/>
                <a:cs typeface="Times New Roman" panose="02020603050405020304" pitchFamily="18" charset="0"/>
              </a:rPr>
              <a:t>(PHẦN MỸ THUẬT TIỂU HỌC)</a:t>
            </a:r>
            <a:br>
              <a:rPr lang="en-US" sz="4800" b="1" i="1" dirty="0">
                <a:solidFill>
                  <a:srgbClr val="C00000"/>
                </a:solidFill>
                <a:latin typeface="Times New Roman" panose="02020603050405020304" pitchFamily="18" charset="0"/>
                <a:cs typeface="Times New Roman" panose="02020603050405020304" pitchFamily="18" charset="0"/>
              </a:rPr>
            </a:br>
            <a:br>
              <a:rPr lang="en-US" sz="4800" b="1" dirty="0">
                <a:solidFill>
                  <a:srgbClr val="C00000"/>
                </a:solidFill>
                <a:latin typeface="Times New Roman" panose="02020603050405020304" pitchFamily="18" charset="0"/>
                <a:cs typeface="Times New Roman" panose="02020603050405020304" pitchFamily="18" charset="0"/>
              </a:rPr>
            </a:br>
            <a:endParaRPr lang="en-US" sz="4800" b="1" dirty="0">
              <a:solidFill>
                <a:srgbClr val="C00000"/>
              </a:solidFill>
              <a:latin typeface="Times New Roman" panose="02020603050405020304" pitchFamily="18" charset="0"/>
              <a:cs typeface="Times New Roman" panose="02020603050405020304" pitchFamily="18" charset="0"/>
            </a:endParaRPr>
          </a:p>
          <a:p>
            <a:pPr marL="82296" indent="0" algn="ctr">
              <a:buNone/>
            </a:pPr>
            <a:endParaRPr lang="en-US" sz="1800" b="1" dirty="0">
              <a:latin typeface="Times New Roman" panose="02020603050405020304" pitchFamily="18" charset="0"/>
              <a:cs typeface="Times New Roman" panose="02020603050405020304" pitchFamily="18" charset="0"/>
            </a:endParaRPr>
          </a:p>
          <a:p>
            <a:pPr marL="82296" indent="0" algn="ctr">
              <a:buNone/>
            </a:pPr>
            <a:endParaRPr lang="en-US" sz="1800" b="1" dirty="0">
              <a:latin typeface="Times New Roman" panose="02020603050405020304" pitchFamily="18" charset="0"/>
              <a:cs typeface="Times New Roman" panose="02020603050405020304" pitchFamily="18" charset="0"/>
            </a:endParaRPr>
          </a:p>
          <a:p>
            <a:pPr marL="82296" indent="0" algn="ctr">
              <a:buNone/>
            </a:pPr>
            <a:endParaRPr lang="en-US" sz="1800" b="1" dirty="0">
              <a:latin typeface="Times New Roman" panose="02020603050405020304" pitchFamily="18" charset="0"/>
              <a:cs typeface="Times New Roman" panose="02020603050405020304" pitchFamily="18" charset="0"/>
            </a:endParaRPr>
          </a:p>
          <a:p>
            <a:pPr marL="82296" indent="0" algn="ctr">
              <a:buNone/>
            </a:pPr>
            <a:br>
              <a:rPr lang="en-US" sz="1800" b="1" dirty="0">
                <a:latin typeface="Times New Roman" panose="02020603050405020304" pitchFamily="18" charset="0"/>
                <a:cs typeface="Times New Roman" panose="02020603050405020304" pitchFamily="18" charset="0"/>
              </a:rPr>
            </a:br>
            <a:br>
              <a:rPr lang="en-US" sz="2600" b="1" i="1" dirty="0">
                <a:latin typeface="Times New Roman" panose="02020603050405020304" pitchFamily="18" charset="0"/>
                <a:cs typeface="Times New Roman" panose="02020603050405020304" pitchFamily="18" charset="0"/>
              </a:rPr>
            </a:br>
            <a:r>
              <a:rPr lang="en-US" sz="3100" i="1" dirty="0">
                <a:solidFill>
                  <a:schemeClr val="tx2"/>
                </a:solidFill>
                <a:latin typeface="Times New Roman" panose="02020603050405020304" pitchFamily="18" charset="0"/>
                <a:cs typeface="Times New Roman" panose="02020603050405020304" pitchFamily="18" charset="0"/>
              </a:rPr>
              <a:t>TP. </a:t>
            </a:r>
            <a:r>
              <a:rPr lang="en-US" sz="3100" i="1" dirty="0" err="1">
                <a:solidFill>
                  <a:schemeClr val="tx2"/>
                </a:solidFill>
                <a:latin typeface="Times New Roman" panose="02020603050405020304" pitchFamily="18" charset="0"/>
                <a:cs typeface="Times New Roman" panose="02020603050405020304" pitchFamily="18" charset="0"/>
              </a:rPr>
              <a:t>Hồ</a:t>
            </a:r>
            <a:r>
              <a:rPr lang="en-US" sz="3100" i="1" dirty="0">
                <a:solidFill>
                  <a:schemeClr val="tx2"/>
                </a:solidFill>
                <a:latin typeface="Times New Roman" panose="02020603050405020304" pitchFamily="18" charset="0"/>
                <a:cs typeface="Times New Roman" panose="02020603050405020304" pitchFamily="18" charset="0"/>
              </a:rPr>
              <a:t> </a:t>
            </a:r>
            <a:r>
              <a:rPr lang="en-US" sz="3100" i="1" dirty="0" err="1">
                <a:solidFill>
                  <a:schemeClr val="tx2"/>
                </a:solidFill>
                <a:latin typeface="Times New Roman" panose="02020603050405020304" pitchFamily="18" charset="0"/>
                <a:cs typeface="Times New Roman" panose="02020603050405020304" pitchFamily="18" charset="0"/>
              </a:rPr>
              <a:t>Chí</a:t>
            </a:r>
            <a:r>
              <a:rPr lang="en-US" sz="3100" i="1" dirty="0">
                <a:solidFill>
                  <a:schemeClr val="tx2"/>
                </a:solidFill>
                <a:latin typeface="Times New Roman" panose="02020603050405020304" pitchFamily="18" charset="0"/>
                <a:cs typeface="Times New Roman" panose="02020603050405020304" pitchFamily="18" charset="0"/>
              </a:rPr>
              <a:t> Minh, </a:t>
            </a:r>
            <a:r>
              <a:rPr lang="en-US" sz="3100" i="1" dirty="0" err="1">
                <a:solidFill>
                  <a:schemeClr val="tx2"/>
                </a:solidFill>
                <a:latin typeface="Times New Roman" panose="02020603050405020304" pitchFamily="18" charset="0"/>
                <a:cs typeface="Times New Roman" panose="02020603050405020304" pitchFamily="18" charset="0"/>
              </a:rPr>
              <a:t>tháng</a:t>
            </a:r>
            <a:r>
              <a:rPr lang="en-US" sz="3100" i="1" dirty="0">
                <a:solidFill>
                  <a:schemeClr val="tx2"/>
                </a:solidFill>
                <a:latin typeface="Times New Roman" panose="02020603050405020304" pitchFamily="18" charset="0"/>
                <a:cs typeface="Times New Roman" panose="02020603050405020304" pitchFamily="18" charset="0"/>
              </a:rPr>
              <a:t> 8 </a:t>
            </a:r>
            <a:r>
              <a:rPr lang="en-US" sz="3100" i="1" dirty="0" err="1">
                <a:solidFill>
                  <a:schemeClr val="tx2"/>
                </a:solidFill>
                <a:latin typeface="Times New Roman" panose="02020603050405020304" pitchFamily="18" charset="0"/>
                <a:cs typeface="Times New Roman" panose="02020603050405020304" pitchFamily="18" charset="0"/>
              </a:rPr>
              <a:t>năm</a:t>
            </a:r>
            <a:r>
              <a:rPr lang="en-US" sz="3100" i="1" dirty="0">
                <a:solidFill>
                  <a:schemeClr val="tx2"/>
                </a:solidFill>
                <a:latin typeface="Times New Roman" panose="02020603050405020304" pitchFamily="18" charset="0"/>
                <a:cs typeface="Times New Roman" panose="02020603050405020304" pitchFamily="18" charset="0"/>
              </a:rPr>
              <a:t> 2019</a:t>
            </a:r>
            <a:endParaRPr lang="en-US" sz="2600" i="1" dirty="0"/>
          </a:p>
        </p:txBody>
      </p:sp>
      <p:cxnSp>
        <p:nvCxnSpPr>
          <p:cNvPr id="4" name="Straight Connector 3">
            <a:extLst>
              <a:ext uri="{FF2B5EF4-FFF2-40B4-BE49-F238E27FC236}">
                <a16:creationId xmlns:a16="http://schemas.microsoft.com/office/drawing/2014/main" id="{8138EA2E-554D-45EF-81B2-E34D28E1F4BB}"/>
              </a:ext>
            </a:extLst>
          </p:cNvPr>
          <p:cNvCxnSpPr/>
          <p:nvPr/>
        </p:nvCxnSpPr>
        <p:spPr>
          <a:xfrm>
            <a:off x="5943600" y="1050100"/>
            <a:ext cx="1838739"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25130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1DB3833-2C31-4823-83AB-87BDA1C63293}"/>
              </a:ext>
            </a:extLst>
          </p:cNvPr>
          <p:cNvSpPr txBox="1">
            <a:spLocks/>
          </p:cNvSpPr>
          <p:nvPr/>
        </p:nvSpPr>
        <p:spPr>
          <a:xfrm>
            <a:off x="1492645" y="117218"/>
            <a:ext cx="11346462" cy="475263"/>
          </a:xfrm>
          <a:prstGeom prst="rect">
            <a:avLst/>
          </a:prstGeom>
        </p:spPr>
        <p:txBody>
          <a:bodyPr vert="horz" lIns="91440" tIns="45720" rIns="91440" bIns="45720" rtlCol="0" anchor="t">
            <a:normAutofit/>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pPr marL="0" marR="0" lvl="0" indent="0" algn="l" defTabSz="914400" rtl="0" eaLnBrk="1" fontAlgn="auto" latinLnBrk="0" hangingPunct="1">
              <a:lnSpc>
                <a:spcPct val="99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121316">
                    <a:lumMod val="75000"/>
                    <a:lumOff val="25000"/>
                  </a:srgbClr>
                </a:solidFill>
                <a:effectLst/>
                <a:uLnTx/>
                <a:uFillTx/>
                <a:latin typeface="Times New Roman" panose="02020603050405020304" pitchFamily="18" charset="0"/>
                <a:ea typeface="+mj-ea"/>
                <a:cs typeface="Times New Roman" panose="02020603050405020304" pitchFamily="18" charset="0"/>
              </a:rPr>
              <a:t>IV. YÊU CẦU CẦN ĐẠT</a:t>
            </a:r>
          </a:p>
        </p:txBody>
      </p:sp>
      <p:sp>
        <p:nvSpPr>
          <p:cNvPr id="2" name="Content Placeholder 1">
            <a:extLst>
              <a:ext uri="{FF2B5EF4-FFF2-40B4-BE49-F238E27FC236}">
                <a16:creationId xmlns:a16="http://schemas.microsoft.com/office/drawing/2014/main" id="{3A726D7E-C488-41A9-9065-4EA622B6526C}"/>
              </a:ext>
            </a:extLst>
          </p:cNvPr>
          <p:cNvSpPr>
            <a:spLocks noGrp="1"/>
          </p:cNvSpPr>
          <p:nvPr>
            <p:ph idx="1"/>
          </p:nvPr>
        </p:nvSpPr>
        <p:spPr>
          <a:xfrm>
            <a:off x="316396" y="974035"/>
            <a:ext cx="11559207" cy="5705061"/>
          </a:xfrm>
        </p:spPr>
        <p:txBody>
          <a:bodyPr>
            <a:normAutofit/>
          </a:bodyPr>
          <a:lstStyle/>
          <a:p>
            <a:pPr marL="0" indent="0" algn="just">
              <a:buNone/>
            </a:pPr>
            <a:r>
              <a:rPr lang="es-ES" sz="2500" dirty="0">
                <a:latin typeface="Times New Roman" panose="02020603050405020304" pitchFamily="18" charset="0"/>
                <a:cs typeface="Times New Roman" panose="02020603050405020304" pitchFamily="18" charset="0"/>
              </a:rPr>
              <a:t>	</a:t>
            </a:r>
            <a:endParaRPr lang="en-US" dirty="0"/>
          </a:p>
        </p:txBody>
      </p:sp>
      <p:graphicFrame>
        <p:nvGraphicFramePr>
          <p:cNvPr id="4" name="Diagram 3">
            <a:extLst>
              <a:ext uri="{FF2B5EF4-FFF2-40B4-BE49-F238E27FC236}">
                <a16:creationId xmlns:a16="http://schemas.microsoft.com/office/drawing/2014/main" id="{2381FB93-CAAB-4870-9858-3EB907D531CB}"/>
              </a:ext>
            </a:extLst>
          </p:cNvPr>
          <p:cNvGraphicFramePr/>
          <p:nvPr>
            <p:extLst>
              <p:ext uri="{D42A27DB-BD31-4B8C-83A1-F6EECF244321}">
                <p14:modId xmlns:p14="http://schemas.microsoft.com/office/powerpoint/2010/main" val="2315793367"/>
              </p:ext>
            </p:extLst>
          </p:nvPr>
        </p:nvGraphicFramePr>
        <p:xfrm>
          <a:off x="1320800" y="719666"/>
          <a:ext cx="1008888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6335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1DB3833-2C31-4823-83AB-87BDA1C63293}"/>
              </a:ext>
            </a:extLst>
          </p:cNvPr>
          <p:cNvSpPr txBox="1">
            <a:spLocks/>
          </p:cNvSpPr>
          <p:nvPr/>
        </p:nvSpPr>
        <p:spPr>
          <a:xfrm>
            <a:off x="1584085" y="117218"/>
            <a:ext cx="11346462" cy="475263"/>
          </a:xfrm>
          <a:prstGeom prst="rect">
            <a:avLst/>
          </a:prstGeom>
        </p:spPr>
        <p:txBody>
          <a:bodyPr vert="horz" lIns="91440" tIns="45720" rIns="91440" bIns="45720" rtlCol="0" anchor="t">
            <a:normAutofit/>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pPr marL="0" marR="0" lvl="0" indent="0" algn="l" defTabSz="914400" rtl="0" eaLnBrk="1" fontAlgn="auto" latinLnBrk="0" hangingPunct="1">
              <a:lnSpc>
                <a:spcPct val="99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121316">
                    <a:lumMod val="75000"/>
                    <a:lumOff val="25000"/>
                  </a:srgbClr>
                </a:solidFill>
                <a:effectLst/>
                <a:uLnTx/>
                <a:uFillTx/>
                <a:latin typeface="Times New Roman" panose="02020603050405020304" pitchFamily="18" charset="0"/>
                <a:ea typeface="+mj-ea"/>
                <a:cs typeface="Times New Roman" panose="02020603050405020304" pitchFamily="18" charset="0"/>
              </a:rPr>
              <a:t>IV. YÊU CẦU CẦN ĐẠT</a:t>
            </a:r>
          </a:p>
        </p:txBody>
      </p:sp>
      <p:sp>
        <p:nvSpPr>
          <p:cNvPr id="2" name="Content Placeholder 1">
            <a:extLst>
              <a:ext uri="{FF2B5EF4-FFF2-40B4-BE49-F238E27FC236}">
                <a16:creationId xmlns:a16="http://schemas.microsoft.com/office/drawing/2014/main" id="{3A726D7E-C488-41A9-9065-4EA622B6526C}"/>
              </a:ext>
            </a:extLst>
          </p:cNvPr>
          <p:cNvSpPr>
            <a:spLocks noGrp="1"/>
          </p:cNvSpPr>
          <p:nvPr>
            <p:ph idx="1"/>
          </p:nvPr>
        </p:nvSpPr>
        <p:spPr>
          <a:xfrm>
            <a:off x="316396" y="974035"/>
            <a:ext cx="11559207" cy="5705061"/>
          </a:xfrm>
        </p:spPr>
        <p:txBody>
          <a:bodyPr>
            <a:normAutofit/>
          </a:bodyPr>
          <a:lstStyle/>
          <a:p>
            <a:pPr marL="0" indent="0" algn="just">
              <a:buNone/>
            </a:pPr>
            <a:r>
              <a:rPr lang="es-ES" sz="2500" dirty="0">
                <a:latin typeface="Times New Roman" panose="02020603050405020304" pitchFamily="18" charset="0"/>
                <a:cs typeface="Times New Roman" panose="02020603050405020304" pitchFamily="18" charset="0"/>
              </a:rPr>
              <a:t>	</a:t>
            </a:r>
            <a:endParaRPr lang="en-US" dirty="0"/>
          </a:p>
        </p:txBody>
      </p:sp>
      <p:graphicFrame>
        <p:nvGraphicFramePr>
          <p:cNvPr id="4" name="Diagram 3">
            <a:extLst>
              <a:ext uri="{FF2B5EF4-FFF2-40B4-BE49-F238E27FC236}">
                <a16:creationId xmlns:a16="http://schemas.microsoft.com/office/drawing/2014/main" id="{2381FB93-CAAB-4870-9858-3EB907D531CB}"/>
              </a:ext>
            </a:extLst>
          </p:cNvPr>
          <p:cNvGraphicFramePr/>
          <p:nvPr>
            <p:extLst>
              <p:ext uri="{D42A27DB-BD31-4B8C-83A1-F6EECF244321}">
                <p14:modId xmlns:p14="http://schemas.microsoft.com/office/powerpoint/2010/main" val="1154834974"/>
              </p:ext>
            </p:extLst>
          </p:nvPr>
        </p:nvGraphicFramePr>
        <p:xfrm>
          <a:off x="1320800" y="719666"/>
          <a:ext cx="1008888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8596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1DB3833-2C31-4823-83AB-87BDA1C63293}"/>
              </a:ext>
            </a:extLst>
          </p:cNvPr>
          <p:cNvSpPr txBox="1">
            <a:spLocks/>
          </p:cNvSpPr>
          <p:nvPr/>
        </p:nvSpPr>
        <p:spPr>
          <a:xfrm>
            <a:off x="1573925" y="117218"/>
            <a:ext cx="11346462" cy="475263"/>
          </a:xfrm>
          <a:prstGeom prst="rect">
            <a:avLst/>
          </a:prstGeom>
        </p:spPr>
        <p:txBody>
          <a:bodyPr vert="horz" lIns="91440" tIns="45720" rIns="91440" bIns="45720" rtlCol="0" anchor="t">
            <a:normAutofit/>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pPr marL="0" marR="0" lvl="0" indent="0" algn="l" defTabSz="914400" rtl="0" eaLnBrk="1" fontAlgn="auto" latinLnBrk="0" hangingPunct="1">
              <a:lnSpc>
                <a:spcPct val="99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121316">
                    <a:lumMod val="75000"/>
                    <a:lumOff val="25000"/>
                  </a:srgbClr>
                </a:solidFill>
                <a:effectLst/>
                <a:uLnTx/>
                <a:uFillTx/>
                <a:latin typeface="Times New Roman" panose="02020603050405020304" pitchFamily="18" charset="0"/>
                <a:ea typeface="+mj-ea"/>
                <a:cs typeface="Times New Roman" panose="02020603050405020304" pitchFamily="18" charset="0"/>
              </a:rPr>
              <a:t>IV. YÊU CẦU CẦN ĐẠT</a:t>
            </a:r>
          </a:p>
        </p:txBody>
      </p:sp>
      <p:sp>
        <p:nvSpPr>
          <p:cNvPr id="2" name="Content Placeholder 1">
            <a:extLst>
              <a:ext uri="{FF2B5EF4-FFF2-40B4-BE49-F238E27FC236}">
                <a16:creationId xmlns:a16="http://schemas.microsoft.com/office/drawing/2014/main" id="{3A726D7E-C488-41A9-9065-4EA622B6526C}"/>
              </a:ext>
            </a:extLst>
          </p:cNvPr>
          <p:cNvSpPr>
            <a:spLocks noGrp="1"/>
          </p:cNvSpPr>
          <p:nvPr>
            <p:ph idx="1"/>
          </p:nvPr>
        </p:nvSpPr>
        <p:spPr>
          <a:xfrm>
            <a:off x="316396" y="974035"/>
            <a:ext cx="11559207" cy="5705061"/>
          </a:xfrm>
        </p:spPr>
        <p:txBody>
          <a:bodyPr>
            <a:normAutofit/>
          </a:bodyPr>
          <a:lstStyle/>
          <a:p>
            <a:pPr marL="0" indent="0" algn="just">
              <a:buNone/>
            </a:pPr>
            <a:r>
              <a:rPr lang="es-ES" sz="2500" dirty="0">
                <a:latin typeface="Times New Roman" panose="02020603050405020304" pitchFamily="18" charset="0"/>
                <a:cs typeface="Times New Roman" panose="02020603050405020304" pitchFamily="18" charset="0"/>
              </a:rPr>
              <a:t>	</a:t>
            </a:r>
            <a:endParaRPr lang="en-US" dirty="0"/>
          </a:p>
        </p:txBody>
      </p:sp>
      <p:graphicFrame>
        <p:nvGraphicFramePr>
          <p:cNvPr id="4" name="Diagram 3">
            <a:extLst>
              <a:ext uri="{FF2B5EF4-FFF2-40B4-BE49-F238E27FC236}">
                <a16:creationId xmlns:a16="http://schemas.microsoft.com/office/drawing/2014/main" id="{2381FB93-CAAB-4870-9858-3EB907D531CB}"/>
              </a:ext>
            </a:extLst>
          </p:cNvPr>
          <p:cNvGraphicFramePr/>
          <p:nvPr>
            <p:extLst>
              <p:ext uri="{D42A27DB-BD31-4B8C-83A1-F6EECF244321}">
                <p14:modId xmlns:p14="http://schemas.microsoft.com/office/powerpoint/2010/main" val="1386182531"/>
              </p:ext>
            </p:extLst>
          </p:nvPr>
        </p:nvGraphicFramePr>
        <p:xfrm>
          <a:off x="1320800" y="719666"/>
          <a:ext cx="1008888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6827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1DB3833-2C31-4823-83AB-87BDA1C63293}"/>
              </a:ext>
            </a:extLst>
          </p:cNvPr>
          <p:cNvSpPr txBox="1">
            <a:spLocks/>
          </p:cNvSpPr>
          <p:nvPr/>
        </p:nvSpPr>
        <p:spPr>
          <a:xfrm>
            <a:off x="1431685" y="117218"/>
            <a:ext cx="11346462" cy="475263"/>
          </a:xfrm>
          <a:prstGeom prst="rect">
            <a:avLst/>
          </a:prstGeom>
        </p:spPr>
        <p:txBody>
          <a:bodyPr vert="horz" lIns="91440" tIns="45720" rIns="91440" bIns="45720" rtlCol="0" anchor="t">
            <a:normAutofit/>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pPr marL="0" marR="0" lvl="0" indent="0" algn="l" defTabSz="914400" rtl="0" eaLnBrk="1" fontAlgn="auto" latinLnBrk="0" hangingPunct="1">
              <a:lnSpc>
                <a:spcPct val="99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121316">
                    <a:lumMod val="75000"/>
                    <a:lumOff val="25000"/>
                  </a:srgbClr>
                </a:solidFill>
                <a:effectLst/>
                <a:uLnTx/>
                <a:uFillTx/>
                <a:latin typeface="Times New Roman" panose="02020603050405020304" pitchFamily="18" charset="0"/>
                <a:ea typeface="+mj-ea"/>
                <a:cs typeface="Times New Roman" panose="02020603050405020304" pitchFamily="18" charset="0"/>
              </a:rPr>
              <a:t>IV. YÊU CẦU CẦN ĐẠT</a:t>
            </a:r>
          </a:p>
        </p:txBody>
      </p:sp>
      <p:sp>
        <p:nvSpPr>
          <p:cNvPr id="2" name="Content Placeholder 1">
            <a:extLst>
              <a:ext uri="{FF2B5EF4-FFF2-40B4-BE49-F238E27FC236}">
                <a16:creationId xmlns:a16="http://schemas.microsoft.com/office/drawing/2014/main" id="{3A726D7E-C488-41A9-9065-4EA622B6526C}"/>
              </a:ext>
            </a:extLst>
          </p:cNvPr>
          <p:cNvSpPr>
            <a:spLocks noGrp="1"/>
          </p:cNvSpPr>
          <p:nvPr>
            <p:ph idx="1"/>
          </p:nvPr>
        </p:nvSpPr>
        <p:spPr>
          <a:xfrm>
            <a:off x="316396" y="974035"/>
            <a:ext cx="11559207" cy="5705061"/>
          </a:xfrm>
        </p:spPr>
        <p:txBody>
          <a:bodyPr>
            <a:normAutofit/>
          </a:bodyPr>
          <a:lstStyle/>
          <a:p>
            <a:pPr marL="0" indent="0" algn="just">
              <a:buNone/>
            </a:pPr>
            <a:r>
              <a:rPr lang="es-ES" sz="2500" dirty="0">
                <a:latin typeface="Times New Roman" panose="02020603050405020304" pitchFamily="18" charset="0"/>
                <a:cs typeface="Times New Roman" panose="02020603050405020304" pitchFamily="18" charset="0"/>
              </a:rPr>
              <a:t>	</a:t>
            </a:r>
            <a:endParaRPr lang="en-US" dirty="0"/>
          </a:p>
        </p:txBody>
      </p:sp>
      <p:graphicFrame>
        <p:nvGraphicFramePr>
          <p:cNvPr id="4" name="Diagram 3">
            <a:extLst>
              <a:ext uri="{FF2B5EF4-FFF2-40B4-BE49-F238E27FC236}">
                <a16:creationId xmlns:a16="http://schemas.microsoft.com/office/drawing/2014/main" id="{2381FB93-CAAB-4870-9858-3EB907D531CB}"/>
              </a:ext>
            </a:extLst>
          </p:cNvPr>
          <p:cNvGraphicFramePr/>
          <p:nvPr>
            <p:extLst>
              <p:ext uri="{D42A27DB-BD31-4B8C-83A1-F6EECF244321}">
                <p14:modId xmlns:p14="http://schemas.microsoft.com/office/powerpoint/2010/main" val="469238047"/>
              </p:ext>
            </p:extLst>
          </p:nvPr>
        </p:nvGraphicFramePr>
        <p:xfrm>
          <a:off x="1320800" y="719666"/>
          <a:ext cx="1008888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6603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1DB3833-2C31-4823-83AB-87BDA1C63293}"/>
              </a:ext>
            </a:extLst>
          </p:cNvPr>
          <p:cNvSpPr txBox="1">
            <a:spLocks/>
          </p:cNvSpPr>
          <p:nvPr/>
        </p:nvSpPr>
        <p:spPr>
          <a:xfrm>
            <a:off x="202325" y="91267"/>
            <a:ext cx="11346462" cy="475263"/>
          </a:xfrm>
          <a:prstGeom prst="rect">
            <a:avLst/>
          </a:prstGeom>
        </p:spPr>
        <p:txBody>
          <a:bodyPr vert="horz" lIns="91440" tIns="45720" rIns="91440" bIns="45720" rtlCol="0" anchor="t">
            <a:normAutofit/>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pPr marL="0" marR="0" lvl="0" indent="0" algn="l" defTabSz="914400" rtl="0" eaLnBrk="1" fontAlgn="auto" latinLnBrk="0" hangingPunct="1">
              <a:lnSpc>
                <a:spcPct val="99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121316">
                    <a:lumMod val="75000"/>
                    <a:lumOff val="25000"/>
                  </a:srgbClr>
                </a:solidFill>
                <a:effectLst/>
                <a:uLnTx/>
                <a:uFillTx/>
                <a:latin typeface="Times New Roman" panose="02020603050405020304" pitchFamily="18" charset="0"/>
                <a:ea typeface="+mj-ea"/>
                <a:cs typeface="Times New Roman" panose="02020603050405020304" pitchFamily="18" charset="0"/>
              </a:rPr>
              <a:t>IV. YÊU CẦU CẦN ĐẠT</a:t>
            </a:r>
          </a:p>
        </p:txBody>
      </p:sp>
      <p:sp>
        <p:nvSpPr>
          <p:cNvPr id="2" name="Content Placeholder 1">
            <a:extLst>
              <a:ext uri="{FF2B5EF4-FFF2-40B4-BE49-F238E27FC236}">
                <a16:creationId xmlns:a16="http://schemas.microsoft.com/office/drawing/2014/main" id="{3A726D7E-C488-41A9-9065-4EA622B6526C}"/>
              </a:ext>
            </a:extLst>
          </p:cNvPr>
          <p:cNvSpPr>
            <a:spLocks noGrp="1"/>
          </p:cNvSpPr>
          <p:nvPr>
            <p:ph idx="1"/>
          </p:nvPr>
        </p:nvSpPr>
        <p:spPr>
          <a:xfrm>
            <a:off x="316396" y="974035"/>
            <a:ext cx="11559207" cy="5705061"/>
          </a:xfrm>
        </p:spPr>
        <p:txBody>
          <a:bodyPr>
            <a:normAutofit/>
          </a:bodyPr>
          <a:lstStyle/>
          <a:p>
            <a:pPr marL="0" indent="0" algn="just">
              <a:buNone/>
            </a:pPr>
            <a:r>
              <a:rPr lang="es-ES" sz="2500" dirty="0">
                <a:latin typeface="Times New Roman" panose="02020603050405020304" pitchFamily="18" charset="0"/>
                <a:cs typeface="Times New Roman" panose="02020603050405020304" pitchFamily="18" charset="0"/>
              </a:rPr>
              <a:t>	</a:t>
            </a:r>
            <a:endParaRPr lang="en-US" dirty="0"/>
          </a:p>
        </p:txBody>
      </p:sp>
      <p:graphicFrame>
        <p:nvGraphicFramePr>
          <p:cNvPr id="4" name="Diagram 3">
            <a:extLst>
              <a:ext uri="{FF2B5EF4-FFF2-40B4-BE49-F238E27FC236}">
                <a16:creationId xmlns:a16="http://schemas.microsoft.com/office/drawing/2014/main" id="{2381FB93-CAAB-4870-9858-3EB907D531CB}"/>
              </a:ext>
            </a:extLst>
          </p:cNvPr>
          <p:cNvGraphicFramePr/>
          <p:nvPr>
            <p:extLst>
              <p:ext uri="{D42A27DB-BD31-4B8C-83A1-F6EECF244321}">
                <p14:modId xmlns:p14="http://schemas.microsoft.com/office/powerpoint/2010/main" val="4282560481"/>
              </p:ext>
            </p:extLst>
          </p:nvPr>
        </p:nvGraphicFramePr>
        <p:xfrm>
          <a:off x="1320800" y="719666"/>
          <a:ext cx="1008888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7788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1DB3833-2C31-4823-83AB-87BDA1C63293}"/>
              </a:ext>
            </a:extLst>
          </p:cNvPr>
          <p:cNvSpPr txBox="1">
            <a:spLocks/>
          </p:cNvSpPr>
          <p:nvPr/>
        </p:nvSpPr>
        <p:spPr>
          <a:xfrm>
            <a:off x="202325" y="91267"/>
            <a:ext cx="11346462" cy="475263"/>
          </a:xfrm>
          <a:prstGeom prst="rect">
            <a:avLst/>
          </a:prstGeom>
        </p:spPr>
        <p:txBody>
          <a:bodyPr vert="horz" lIns="91440" tIns="45720" rIns="91440" bIns="45720" rtlCol="0" anchor="t">
            <a:normAutofit/>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pPr marL="0" marR="0" lvl="0" indent="0" algn="l" defTabSz="914400" rtl="0" eaLnBrk="1" fontAlgn="auto" latinLnBrk="0" hangingPunct="1">
              <a:lnSpc>
                <a:spcPct val="99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121316">
                    <a:lumMod val="75000"/>
                    <a:lumOff val="25000"/>
                  </a:srgbClr>
                </a:solidFill>
                <a:effectLst/>
                <a:uLnTx/>
                <a:uFillTx/>
                <a:latin typeface="Times New Roman" panose="02020603050405020304" pitchFamily="18" charset="0"/>
                <a:ea typeface="+mj-ea"/>
                <a:cs typeface="Times New Roman" panose="02020603050405020304" pitchFamily="18" charset="0"/>
              </a:rPr>
              <a:t>IV. YÊU CẦU CẦN ĐẠT</a:t>
            </a:r>
          </a:p>
        </p:txBody>
      </p:sp>
      <p:sp>
        <p:nvSpPr>
          <p:cNvPr id="2" name="Content Placeholder 1">
            <a:extLst>
              <a:ext uri="{FF2B5EF4-FFF2-40B4-BE49-F238E27FC236}">
                <a16:creationId xmlns:a16="http://schemas.microsoft.com/office/drawing/2014/main" id="{3A726D7E-C488-41A9-9065-4EA622B6526C}"/>
              </a:ext>
            </a:extLst>
          </p:cNvPr>
          <p:cNvSpPr>
            <a:spLocks noGrp="1"/>
          </p:cNvSpPr>
          <p:nvPr>
            <p:ph idx="1"/>
          </p:nvPr>
        </p:nvSpPr>
        <p:spPr>
          <a:xfrm>
            <a:off x="316396" y="974035"/>
            <a:ext cx="11559207" cy="5705061"/>
          </a:xfrm>
        </p:spPr>
        <p:txBody>
          <a:bodyPr>
            <a:normAutofit/>
          </a:bodyPr>
          <a:lstStyle/>
          <a:p>
            <a:pPr marL="0" indent="0" algn="just">
              <a:buNone/>
            </a:pPr>
            <a:r>
              <a:rPr lang="es-ES" sz="2500" dirty="0">
                <a:latin typeface="Times New Roman" panose="02020603050405020304" pitchFamily="18" charset="0"/>
                <a:cs typeface="Times New Roman" panose="02020603050405020304" pitchFamily="18" charset="0"/>
              </a:rPr>
              <a:t>	</a:t>
            </a:r>
            <a:endParaRPr lang="en-US" dirty="0"/>
          </a:p>
        </p:txBody>
      </p:sp>
      <p:graphicFrame>
        <p:nvGraphicFramePr>
          <p:cNvPr id="4" name="Diagram 3">
            <a:extLst>
              <a:ext uri="{FF2B5EF4-FFF2-40B4-BE49-F238E27FC236}">
                <a16:creationId xmlns:a16="http://schemas.microsoft.com/office/drawing/2014/main" id="{2381FB93-CAAB-4870-9858-3EB907D531CB}"/>
              </a:ext>
            </a:extLst>
          </p:cNvPr>
          <p:cNvGraphicFramePr/>
          <p:nvPr>
            <p:extLst>
              <p:ext uri="{D42A27DB-BD31-4B8C-83A1-F6EECF244321}">
                <p14:modId xmlns:p14="http://schemas.microsoft.com/office/powerpoint/2010/main" val="863052622"/>
              </p:ext>
            </p:extLst>
          </p:nvPr>
        </p:nvGraphicFramePr>
        <p:xfrm>
          <a:off x="1320800" y="719666"/>
          <a:ext cx="1008888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9403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1DB3833-2C31-4823-83AB-87BDA1C63293}"/>
              </a:ext>
            </a:extLst>
          </p:cNvPr>
          <p:cNvSpPr txBox="1">
            <a:spLocks/>
          </p:cNvSpPr>
          <p:nvPr/>
        </p:nvSpPr>
        <p:spPr>
          <a:xfrm>
            <a:off x="1472325" y="31632"/>
            <a:ext cx="11346462" cy="902646"/>
          </a:xfrm>
          <a:prstGeom prst="rect">
            <a:avLst/>
          </a:prstGeom>
        </p:spPr>
        <p:txBody>
          <a:bodyPr vert="horz" lIns="91440" tIns="45720" rIns="91440" bIns="45720" rtlCol="0" anchor="t">
            <a:normAutofit/>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pPr marL="0" marR="0" lvl="0" indent="0" algn="l" defTabSz="914400" rtl="0" eaLnBrk="1" fontAlgn="auto" latinLnBrk="0" hangingPunct="1">
              <a:lnSpc>
                <a:spcPct val="99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121316">
                    <a:lumMod val="75000"/>
                    <a:lumOff val="25000"/>
                  </a:srgbClr>
                </a:solidFill>
                <a:effectLst/>
                <a:uLnTx/>
                <a:uFillTx/>
                <a:latin typeface="Times New Roman" panose="02020603050405020304" pitchFamily="18" charset="0"/>
                <a:ea typeface="+mj-ea"/>
                <a:cs typeface="Times New Roman" panose="02020603050405020304" pitchFamily="18" charset="0"/>
              </a:rPr>
              <a:t>V. NỘI DUNG GIÁO DỤC</a:t>
            </a:r>
          </a:p>
          <a:p>
            <a:pPr marL="0" marR="0" lvl="0" indent="0" algn="l" defTabSz="914400" rtl="0" eaLnBrk="1" fontAlgn="auto" latinLnBrk="0" hangingPunct="1">
              <a:lnSpc>
                <a:spcPct val="99000"/>
              </a:lnSpc>
              <a:spcBef>
                <a:spcPct val="0"/>
              </a:spcBef>
              <a:spcAft>
                <a:spcPts val="0"/>
              </a:spcAft>
              <a:buClrTx/>
              <a:buSzTx/>
              <a:buFontTx/>
              <a:buNone/>
              <a:tabLst/>
              <a:defRPr/>
            </a:pP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1. </a:t>
            </a:r>
            <a:r>
              <a:rPr lang="en-US" sz="2400" b="1" dirty="0" err="1">
                <a:solidFill>
                  <a:srgbClr val="121316">
                    <a:lumMod val="75000"/>
                    <a:lumOff val="25000"/>
                  </a:srgbClr>
                </a:solidFill>
                <a:latin typeface="Times New Roman" panose="02020603050405020304" pitchFamily="18" charset="0"/>
                <a:cs typeface="Times New Roman" panose="02020603050405020304" pitchFamily="18" charset="0"/>
              </a:rPr>
              <a:t>Nội</a:t>
            </a: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 dung </a:t>
            </a:r>
            <a:r>
              <a:rPr lang="en-US" sz="2400" b="1" dirty="0" err="1">
                <a:solidFill>
                  <a:srgbClr val="121316">
                    <a:lumMod val="75000"/>
                    <a:lumOff val="25000"/>
                  </a:srgbClr>
                </a:solidFill>
                <a:latin typeface="Times New Roman" panose="02020603050405020304" pitchFamily="18" charset="0"/>
                <a:cs typeface="Times New Roman" panose="02020603050405020304" pitchFamily="18" charset="0"/>
              </a:rPr>
              <a:t>khái</a:t>
            </a: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 </a:t>
            </a:r>
            <a:r>
              <a:rPr lang="en-US" sz="2400" b="1" dirty="0" err="1">
                <a:solidFill>
                  <a:srgbClr val="121316">
                    <a:lumMod val="75000"/>
                    <a:lumOff val="25000"/>
                  </a:srgbClr>
                </a:solidFill>
                <a:latin typeface="Times New Roman" panose="02020603050405020304" pitchFamily="18" charset="0"/>
                <a:cs typeface="Times New Roman" panose="02020603050405020304" pitchFamily="18" charset="0"/>
              </a:rPr>
              <a:t>quát</a:t>
            </a:r>
            <a:endParaRPr kumimoji="0" lang="en-US" sz="2400" b="1" i="0" u="none" strike="noStrike" kern="1200" cap="none" spc="0" normalizeH="0" baseline="0" noProof="0" dirty="0">
              <a:ln>
                <a:noFill/>
              </a:ln>
              <a:solidFill>
                <a:srgbClr val="121316">
                  <a:lumMod val="75000"/>
                  <a:lumOff val="25000"/>
                </a:srgbClr>
              </a:solidFill>
              <a:effectLst/>
              <a:uLnTx/>
              <a:uFillTx/>
              <a:latin typeface="Times New Roman" panose="02020603050405020304" pitchFamily="18" charset="0"/>
              <a:ea typeface="+mj-ea"/>
              <a:cs typeface="Times New Roman" panose="02020603050405020304" pitchFamily="18" charset="0"/>
            </a:endParaRPr>
          </a:p>
        </p:txBody>
      </p:sp>
      <p:sp>
        <p:nvSpPr>
          <p:cNvPr id="2" name="Content Placeholder 1">
            <a:extLst>
              <a:ext uri="{FF2B5EF4-FFF2-40B4-BE49-F238E27FC236}">
                <a16:creationId xmlns:a16="http://schemas.microsoft.com/office/drawing/2014/main" id="{3A726D7E-C488-41A9-9065-4EA622B6526C}"/>
              </a:ext>
            </a:extLst>
          </p:cNvPr>
          <p:cNvSpPr>
            <a:spLocks noGrp="1"/>
          </p:cNvSpPr>
          <p:nvPr>
            <p:ph idx="1"/>
          </p:nvPr>
        </p:nvSpPr>
        <p:spPr>
          <a:xfrm>
            <a:off x="316396" y="566531"/>
            <a:ext cx="11559207" cy="6112566"/>
          </a:xfrm>
        </p:spPr>
        <p:txBody>
          <a:bodyPr>
            <a:normAutofit/>
          </a:bodyPr>
          <a:lstStyle/>
          <a:p>
            <a:pPr marL="0" indent="0" algn="just">
              <a:buNone/>
            </a:pPr>
            <a:r>
              <a:rPr lang="es-ES" sz="2500" dirty="0">
                <a:latin typeface="Times New Roman" panose="02020603050405020304" pitchFamily="18" charset="0"/>
                <a:cs typeface="Times New Roman" panose="02020603050405020304" pitchFamily="18" charset="0"/>
              </a:rPr>
              <a:t>	</a:t>
            </a:r>
            <a:endParaRPr lang="en-US" dirty="0"/>
          </a:p>
        </p:txBody>
      </p:sp>
      <p:sp>
        <p:nvSpPr>
          <p:cNvPr id="4" name="Content Placeholder 1">
            <a:extLst>
              <a:ext uri="{FF2B5EF4-FFF2-40B4-BE49-F238E27FC236}">
                <a16:creationId xmlns:a16="http://schemas.microsoft.com/office/drawing/2014/main" id="{697BEB94-3FD2-46FD-AF57-226A8D6C84CD}"/>
              </a:ext>
            </a:extLst>
          </p:cNvPr>
          <p:cNvSpPr txBox="1">
            <a:spLocks/>
          </p:cNvSpPr>
          <p:nvPr/>
        </p:nvSpPr>
        <p:spPr>
          <a:xfrm>
            <a:off x="1472325" y="1121307"/>
            <a:ext cx="10403278" cy="5705061"/>
          </a:xfrm>
          <a:prstGeom prst="rect">
            <a:avLst/>
          </a:prstGeom>
        </p:spPr>
        <p:txBody>
          <a:bodyPr vert="horz" lIns="91440" tIns="45720" rIns="91440" bIns="45720" rtlCol="0">
            <a:normAutofit/>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marR="0" indent="0" algn="just">
              <a:lnSpc>
                <a:spcPct val="115000"/>
              </a:lnSpc>
              <a:spcBef>
                <a:spcPts val="200"/>
              </a:spcBef>
              <a:spcAft>
                <a:spcPts val="200"/>
              </a:spcAft>
              <a:buNone/>
            </a:pPr>
            <a:r>
              <a:rPr lang="es-ES" sz="2500" dirty="0">
                <a:latin typeface="Times New Roman" panose="02020603050405020304" pitchFamily="18" charset="0"/>
                <a:ea typeface="Calibri" panose="020F0502020204030204" pitchFamily="34" charset="0"/>
                <a:cs typeface="Times New Roman" panose="02020603050405020304" pitchFamily="18" charset="0"/>
              </a:rPr>
              <a:t>	</a:t>
            </a:r>
            <a:r>
              <a:rPr lang="vi-VN" sz="2800" b="1" i="1" dirty="0" err="1">
                <a:latin typeface="Times New Roman" panose="02020603050405020304" pitchFamily="18" charset="0"/>
                <a:ea typeface="Calibri" panose="020F0502020204030204" pitchFamily="34" charset="0"/>
              </a:rPr>
              <a:t>Nội</a:t>
            </a:r>
            <a:r>
              <a:rPr lang="vi-VN" sz="2800" b="1" i="1" dirty="0">
                <a:latin typeface="Times New Roman" panose="02020603050405020304" pitchFamily="18" charset="0"/>
                <a:ea typeface="Calibri" panose="020F0502020204030204" pitchFamily="34" charset="0"/>
              </a:rPr>
              <a:t> dung </a:t>
            </a:r>
            <a:r>
              <a:rPr lang="es-ES" sz="2800" b="1" i="1" dirty="0" err="1">
                <a:latin typeface="Times New Roman" panose="02020603050405020304" pitchFamily="18" charset="0"/>
                <a:ea typeface="Calibri" panose="020F0502020204030204" pitchFamily="34" charset="0"/>
              </a:rPr>
              <a:t>giáo</a:t>
            </a:r>
            <a:r>
              <a:rPr lang="es-ES" sz="2800" b="1" i="1" dirty="0">
                <a:latin typeface="Times New Roman" panose="02020603050405020304" pitchFamily="18" charset="0"/>
                <a:ea typeface="Calibri" panose="020F0502020204030204" pitchFamily="34" charset="0"/>
              </a:rPr>
              <a:t> </a:t>
            </a:r>
            <a:r>
              <a:rPr lang="es-ES" sz="2800" b="1" i="1" dirty="0" err="1">
                <a:latin typeface="Times New Roman" panose="02020603050405020304" pitchFamily="18" charset="0"/>
                <a:ea typeface="Calibri" panose="020F0502020204030204" pitchFamily="34" charset="0"/>
              </a:rPr>
              <a:t>dục</a:t>
            </a:r>
            <a:r>
              <a:rPr lang="es-ES" sz="2800" b="1" i="1" dirty="0">
                <a:latin typeface="Times New Roman" panose="02020603050405020304" pitchFamily="18" charset="0"/>
                <a:ea typeface="Calibri" panose="020F0502020204030204" pitchFamily="34" charset="0"/>
              </a:rPr>
              <a:t> </a:t>
            </a:r>
            <a:r>
              <a:rPr lang="es-ES" sz="2800" dirty="0" err="1">
                <a:latin typeface="Times New Roman" panose="02020603050405020304" pitchFamily="18" charset="0"/>
                <a:ea typeface="Calibri" panose="020F0502020204030204" pitchFamily="34" charset="0"/>
              </a:rPr>
              <a:t>cốt</a:t>
            </a:r>
            <a:r>
              <a:rPr lang="es-ES" sz="2800" dirty="0">
                <a:latin typeface="Times New Roman" panose="02020603050405020304" pitchFamily="18" charset="0"/>
                <a:ea typeface="Calibri" panose="020F0502020204030204" pitchFamily="34" charset="0"/>
              </a:rPr>
              <a:t> </a:t>
            </a:r>
            <a:r>
              <a:rPr lang="es-ES" sz="2800" dirty="0" err="1">
                <a:latin typeface="Times New Roman" panose="02020603050405020304" pitchFamily="18" charset="0"/>
                <a:ea typeface="Calibri" panose="020F0502020204030204" pitchFamily="34" charset="0"/>
              </a:rPr>
              <a:t>lõi</a:t>
            </a:r>
            <a:r>
              <a:rPr lang="es-ES" sz="2800" dirty="0">
                <a:latin typeface="Times New Roman" panose="02020603050405020304" pitchFamily="18" charset="0"/>
                <a:ea typeface="Calibri" panose="020F0502020204030204" pitchFamily="34" charset="0"/>
              </a:rPr>
              <a:t>: </a:t>
            </a:r>
          </a:p>
          <a:p>
            <a:pPr marL="0" marR="0" indent="0" algn="just">
              <a:lnSpc>
                <a:spcPct val="115000"/>
              </a:lnSpc>
              <a:spcBef>
                <a:spcPts val="200"/>
              </a:spcBef>
              <a:spcAft>
                <a:spcPts val="200"/>
              </a:spcAft>
              <a:buNone/>
            </a:pPr>
            <a:r>
              <a:rPr lang="es-ES" sz="2800" dirty="0">
                <a:latin typeface="Times New Roman" panose="02020603050405020304" pitchFamily="18" charset="0"/>
                <a:ea typeface="Calibri" panose="020F0502020204030204" pitchFamily="34" charset="0"/>
              </a:rPr>
              <a:t>	1) </a:t>
            </a:r>
            <a:r>
              <a:rPr lang="vi-VN" sz="2800" i="1" dirty="0">
                <a:latin typeface="Times New Roman" panose="02020603050405020304" pitchFamily="18" charset="0"/>
                <a:ea typeface="Calibri" panose="020F0502020204030204" pitchFamily="34" charset="0"/>
              </a:rPr>
              <a:t>Lí luận và lịch sử mĩ thuật</a:t>
            </a:r>
            <a:r>
              <a:rPr lang="en-US" sz="2800" i="1" dirty="0">
                <a:latin typeface="Times New Roman" panose="02020603050405020304" pitchFamily="18" charset="0"/>
                <a:ea typeface="Calibri" panose="020F0502020204030204" pitchFamily="34" charset="0"/>
              </a:rPr>
              <a:t>: </a:t>
            </a:r>
            <a:r>
              <a:rPr lang="vi-VN" sz="2800" dirty="0">
                <a:latin typeface="Times New Roman" panose="02020603050405020304" pitchFamily="18" charset="0"/>
                <a:ea typeface="Calibri" panose="020F0502020204030204" pitchFamily="34" charset="0"/>
              </a:rPr>
              <a:t>làm quen với tìm hiểu tác giả, sản phẩm, tác phẩm, di sản văn hóa nghệ thuật</a:t>
            </a:r>
            <a:endParaRPr lang="es-ES" sz="2800" dirty="0">
              <a:latin typeface="Times New Roman" panose="02020603050405020304" pitchFamily="18" charset="0"/>
              <a:ea typeface="Calibri" panose="020F0502020204030204" pitchFamily="34" charset="0"/>
            </a:endParaRPr>
          </a:p>
          <a:p>
            <a:pPr marL="0" marR="0" indent="0" algn="just">
              <a:lnSpc>
                <a:spcPct val="115000"/>
              </a:lnSpc>
              <a:spcBef>
                <a:spcPts val="200"/>
              </a:spcBef>
              <a:spcAft>
                <a:spcPts val="200"/>
              </a:spcAft>
              <a:buNone/>
            </a:pPr>
            <a:r>
              <a:rPr lang="es-ES" sz="2800" dirty="0">
                <a:latin typeface="Times New Roman" panose="02020603050405020304" pitchFamily="18" charset="0"/>
                <a:ea typeface="Calibri" panose="020F0502020204030204" pitchFamily="34" charset="0"/>
              </a:rPr>
              <a:t>	2) </a:t>
            </a:r>
            <a:r>
              <a:rPr lang="es-ES" sz="2800" dirty="0" err="1">
                <a:latin typeface="Times New Roman" panose="02020603050405020304" pitchFamily="18" charset="0"/>
                <a:ea typeface="Calibri" panose="020F0502020204030204" pitchFamily="34" charset="0"/>
              </a:rPr>
              <a:t>Hội</a:t>
            </a:r>
            <a:r>
              <a:rPr lang="es-ES" sz="2800" dirty="0">
                <a:latin typeface="Times New Roman" panose="02020603050405020304" pitchFamily="18" charset="0"/>
                <a:ea typeface="Calibri" panose="020F0502020204030204" pitchFamily="34" charset="0"/>
              </a:rPr>
              <a:t> </a:t>
            </a:r>
            <a:r>
              <a:rPr lang="es-ES" sz="2800" dirty="0" err="1">
                <a:latin typeface="Times New Roman" panose="02020603050405020304" pitchFamily="18" charset="0"/>
                <a:ea typeface="Calibri" panose="020F0502020204030204" pitchFamily="34" charset="0"/>
              </a:rPr>
              <a:t>họa</a:t>
            </a:r>
            <a:endParaRPr lang="es-ES" sz="2800" dirty="0">
              <a:latin typeface="Times New Roman" panose="02020603050405020304" pitchFamily="18" charset="0"/>
              <a:ea typeface="Calibri" panose="020F0502020204030204" pitchFamily="34" charset="0"/>
            </a:endParaRPr>
          </a:p>
          <a:p>
            <a:pPr marL="0" marR="0" indent="0" algn="just">
              <a:lnSpc>
                <a:spcPct val="115000"/>
              </a:lnSpc>
              <a:spcBef>
                <a:spcPts val="200"/>
              </a:spcBef>
              <a:spcAft>
                <a:spcPts val="200"/>
              </a:spcAft>
              <a:buNone/>
            </a:pPr>
            <a:r>
              <a:rPr lang="es-ES" sz="2800" dirty="0">
                <a:latin typeface="Times New Roman" panose="02020603050405020304" pitchFamily="18" charset="0"/>
                <a:ea typeface="Calibri" panose="020F0502020204030204" pitchFamily="34" charset="0"/>
              </a:rPr>
              <a:t>	3) </a:t>
            </a:r>
            <a:r>
              <a:rPr lang="es-ES" sz="2800" dirty="0" err="1">
                <a:latin typeface="Times New Roman" panose="02020603050405020304" pitchFamily="18" charset="0"/>
                <a:ea typeface="Calibri" panose="020F0502020204030204" pitchFamily="34" charset="0"/>
              </a:rPr>
              <a:t>Đồ</a:t>
            </a:r>
            <a:r>
              <a:rPr lang="es-ES" sz="2800" dirty="0">
                <a:latin typeface="Times New Roman" panose="02020603050405020304" pitchFamily="18" charset="0"/>
                <a:ea typeface="Calibri" panose="020F0502020204030204" pitchFamily="34" charset="0"/>
              </a:rPr>
              <a:t> </a:t>
            </a:r>
            <a:r>
              <a:rPr lang="es-ES" sz="2800" dirty="0" err="1">
                <a:latin typeface="Times New Roman" panose="02020603050405020304" pitchFamily="18" charset="0"/>
                <a:ea typeface="Calibri" panose="020F0502020204030204" pitchFamily="34" charset="0"/>
              </a:rPr>
              <a:t>họa</a:t>
            </a:r>
            <a:endParaRPr lang="es-ES" sz="2800" dirty="0">
              <a:latin typeface="Times New Roman" panose="02020603050405020304" pitchFamily="18" charset="0"/>
              <a:ea typeface="Calibri" panose="020F0502020204030204" pitchFamily="34" charset="0"/>
            </a:endParaRPr>
          </a:p>
          <a:p>
            <a:pPr marL="0" marR="0" indent="0" algn="just">
              <a:lnSpc>
                <a:spcPct val="115000"/>
              </a:lnSpc>
              <a:spcBef>
                <a:spcPts val="200"/>
              </a:spcBef>
              <a:spcAft>
                <a:spcPts val="200"/>
              </a:spcAft>
              <a:buNone/>
            </a:pPr>
            <a:r>
              <a:rPr lang="es-ES" sz="2800" dirty="0">
                <a:latin typeface="Times New Roman" panose="02020603050405020304" pitchFamily="18" charset="0"/>
                <a:ea typeface="Calibri" panose="020F0502020204030204" pitchFamily="34" charset="0"/>
              </a:rPr>
              <a:t>	4) </a:t>
            </a:r>
            <a:r>
              <a:rPr lang="es-ES" sz="2800" dirty="0" err="1">
                <a:latin typeface="Times New Roman" panose="02020603050405020304" pitchFamily="18" charset="0"/>
                <a:ea typeface="Calibri" panose="020F0502020204030204" pitchFamily="34" charset="0"/>
              </a:rPr>
              <a:t>Điêu</a:t>
            </a:r>
            <a:r>
              <a:rPr lang="es-ES" sz="2800" dirty="0">
                <a:latin typeface="Times New Roman" panose="02020603050405020304" pitchFamily="18" charset="0"/>
                <a:ea typeface="Calibri" panose="020F0502020204030204" pitchFamily="34" charset="0"/>
              </a:rPr>
              <a:t> </a:t>
            </a:r>
            <a:r>
              <a:rPr lang="es-ES" sz="2800" dirty="0" err="1">
                <a:latin typeface="Times New Roman" panose="02020603050405020304" pitchFamily="18" charset="0"/>
                <a:ea typeface="Calibri" panose="020F0502020204030204" pitchFamily="34" charset="0"/>
              </a:rPr>
              <a:t>khắc</a:t>
            </a:r>
            <a:endParaRPr lang="es-ES" sz="2800" dirty="0">
              <a:latin typeface="Times New Roman" panose="02020603050405020304" pitchFamily="18" charset="0"/>
              <a:ea typeface="Calibri" panose="020F0502020204030204" pitchFamily="34" charset="0"/>
            </a:endParaRPr>
          </a:p>
          <a:p>
            <a:pPr marL="0" marR="0" indent="0" algn="just">
              <a:lnSpc>
                <a:spcPct val="115000"/>
              </a:lnSpc>
              <a:spcBef>
                <a:spcPts val="200"/>
              </a:spcBef>
              <a:spcAft>
                <a:spcPts val="200"/>
              </a:spcAft>
              <a:buNone/>
            </a:pPr>
            <a:r>
              <a:rPr lang="es-ES" sz="2800" dirty="0">
                <a:latin typeface="Times New Roman" panose="02020603050405020304" pitchFamily="18" charset="0"/>
                <a:ea typeface="Calibri" panose="020F0502020204030204" pitchFamily="34" charset="0"/>
              </a:rPr>
              <a:t>	5) </a:t>
            </a:r>
            <a:r>
              <a:rPr lang="es-ES" sz="2800" dirty="0" err="1">
                <a:latin typeface="Times New Roman" panose="02020603050405020304" pitchFamily="18" charset="0"/>
                <a:ea typeface="Calibri" panose="020F0502020204030204" pitchFamily="34" charset="0"/>
              </a:rPr>
              <a:t>Thủ</a:t>
            </a:r>
            <a:r>
              <a:rPr lang="es-ES" sz="2800" dirty="0">
                <a:latin typeface="Times New Roman" panose="02020603050405020304" pitchFamily="18" charset="0"/>
                <a:ea typeface="Calibri" panose="020F0502020204030204" pitchFamily="34" charset="0"/>
              </a:rPr>
              <a:t> </a:t>
            </a:r>
            <a:r>
              <a:rPr lang="es-ES" sz="2800" dirty="0" err="1">
                <a:latin typeface="Times New Roman" panose="02020603050405020304" pitchFamily="18" charset="0"/>
                <a:ea typeface="Calibri" panose="020F0502020204030204" pitchFamily="34" charset="0"/>
              </a:rPr>
              <a:t>công</a:t>
            </a:r>
            <a:endParaRPr lang="es-ES" sz="2800" dirty="0">
              <a:latin typeface="Times New Roman" panose="02020603050405020304" pitchFamily="18" charset="0"/>
              <a:ea typeface="Calibri" panose="020F0502020204030204" pitchFamily="34" charset="0"/>
            </a:endParaRPr>
          </a:p>
          <a:p>
            <a:pPr marL="0" marR="0" indent="0" algn="just">
              <a:lnSpc>
                <a:spcPct val="115000"/>
              </a:lnSpc>
              <a:spcBef>
                <a:spcPts val="200"/>
              </a:spcBef>
              <a:spcAft>
                <a:spcPts val="200"/>
              </a:spcAft>
              <a:buNone/>
            </a:pPr>
            <a:r>
              <a:rPr lang="es-ES" sz="2800" dirty="0">
                <a:latin typeface="Times New Roman" panose="02020603050405020304" pitchFamily="18" charset="0"/>
                <a:ea typeface="Calibri" panose="020F0502020204030204" pitchFamily="34" charset="0"/>
              </a:rPr>
              <a:t>	</a:t>
            </a:r>
            <a:endParaRPr lang="en-US" dirty="0"/>
          </a:p>
        </p:txBody>
      </p:sp>
    </p:spTree>
    <p:extLst>
      <p:ext uri="{BB962C8B-B14F-4D97-AF65-F5344CB8AC3E}">
        <p14:creationId xmlns:p14="http://schemas.microsoft.com/office/powerpoint/2010/main" val="4132562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1DB3833-2C31-4823-83AB-87BDA1C63293}"/>
              </a:ext>
            </a:extLst>
          </p:cNvPr>
          <p:cNvSpPr txBox="1">
            <a:spLocks/>
          </p:cNvSpPr>
          <p:nvPr/>
        </p:nvSpPr>
        <p:spPr>
          <a:xfrm>
            <a:off x="1314254" y="-12860"/>
            <a:ext cx="11346462" cy="902646"/>
          </a:xfrm>
          <a:prstGeom prst="rect">
            <a:avLst/>
          </a:prstGeom>
        </p:spPr>
        <p:txBody>
          <a:bodyPr vert="horz" lIns="91440" tIns="45720" rIns="91440" bIns="45720" rtlCol="0" anchor="t">
            <a:normAutofit/>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pPr marL="0" marR="0" lvl="0" indent="0" algn="l" defTabSz="914400" rtl="0" eaLnBrk="1" fontAlgn="auto" latinLnBrk="0" hangingPunct="1">
              <a:lnSpc>
                <a:spcPct val="99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121316">
                    <a:lumMod val="75000"/>
                    <a:lumOff val="25000"/>
                  </a:srgbClr>
                </a:solidFill>
                <a:effectLst/>
                <a:uLnTx/>
                <a:uFillTx/>
                <a:latin typeface="Times New Roman" panose="02020603050405020304" pitchFamily="18" charset="0"/>
                <a:ea typeface="+mj-ea"/>
                <a:cs typeface="Times New Roman" panose="02020603050405020304" pitchFamily="18" charset="0"/>
              </a:rPr>
              <a:t>V. NỘI DUNG GIÁO DỤC</a:t>
            </a:r>
          </a:p>
          <a:p>
            <a:pPr marL="0" marR="0" lvl="0" indent="0" algn="l" defTabSz="914400" rtl="0" eaLnBrk="1" fontAlgn="auto" latinLnBrk="0" hangingPunct="1">
              <a:lnSpc>
                <a:spcPct val="99000"/>
              </a:lnSpc>
              <a:spcBef>
                <a:spcPct val="0"/>
              </a:spcBef>
              <a:spcAft>
                <a:spcPts val="0"/>
              </a:spcAft>
              <a:buClrTx/>
              <a:buSzTx/>
              <a:buFontTx/>
              <a:buNone/>
              <a:tabLst/>
              <a:defRPr/>
            </a:pP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1. </a:t>
            </a:r>
            <a:r>
              <a:rPr lang="en-US" sz="2400" b="1" dirty="0" err="1">
                <a:solidFill>
                  <a:srgbClr val="121316">
                    <a:lumMod val="75000"/>
                    <a:lumOff val="25000"/>
                  </a:srgbClr>
                </a:solidFill>
                <a:latin typeface="Times New Roman" panose="02020603050405020304" pitchFamily="18" charset="0"/>
                <a:cs typeface="Times New Roman" panose="02020603050405020304" pitchFamily="18" charset="0"/>
              </a:rPr>
              <a:t>Nội</a:t>
            </a: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 dung </a:t>
            </a:r>
            <a:r>
              <a:rPr lang="en-US" sz="2400" b="1" dirty="0" err="1">
                <a:solidFill>
                  <a:srgbClr val="121316">
                    <a:lumMod val="75000"/>
                    <a:lumOff val="25000"/>
                  </a:srgbClr>
                </a:solidFill>
                <a:latin typeface="Times New Roman" panose="02020603050405020304" pitchFamily="18" charset="0"/>
                <a:cs typeface="Times New Roman" panose="02020603050405020304" pitchFamily="18" charset="0"/>
              </a:rPr>
              <a:t>khái</a:t>
            </a: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 </a:t>
            </a:r>
            <a:r>
              <a:rPr lang="en-US" sz="2400" b="1" dirty="0" err="1">
                <a:solidFill>
                  <a:srgbClr val="121316">
                    <a:lumMod val="75000"/>
                    <a:lumOff val="25000"/>
                  </a:srgbClr>
                </a:solidFill>
                <a:latin typeface="Times New Roman" panose="02020603050405020304" pitchFamily="18" charset="0"/>
                <a:cs typeface="Times New Roman" panose="02020603050405020304" pitchFamily="18" charset="0"/>
              </a:rPr>
              <a:t>quát</a:t>
            </a:r>
            <a:endParaRPr kumimoji="0" lang="en-US" sz="2400" b="1" i="0" u="none" strike="noStrike" kern="1200" cap="none" spc="0" normalizeH="0" baseline="0" noProof="0" dirty="0">
              <a:ln>
                <a:noFill/>
              </a:ln>
              <a:solidFill>
                <a:srgbClr val="121316">
                  <a:lumMod val="75000"/>
                  <a:lumOff val="25000"/>
                </a:srgbClr>
              </a:solidFill>
              <a:effectLst/>
              <a:uLnTx/>
              <a:uFillTx/>
              <a:latin typeface="Times New Roman" panose="02020603050405020304" pitchFamily="18" charset="0"/>
              <a:ea typeface="+mj-ea"/>
              <a:cs typeface="Times New Roman" panose="02020603050405020304" pitchFamily="18" charset="0"/>
            </a:endParaRPr>
          </a:p>
        </p:txBody>
      </p:sp>
      <p:sp>
        <p:nvSpPr>
          <p:cNvPr id="2" name="Content Placeholder 1">
            <a:extLst>
              <a:ext uri="{FF2B5EF4-FFF2-40B4-BE49-F238E27FC236}">
                <a16:creationId xmlns:a16="http://schemas.microsoft.com/office/drawing/2014/main" id="{3A726D7E-C488-41A9-9065-4EA622B6526C}"/>
              </a:ext>
            </a:extLst>
          </p:cNvPr>
          <p:cNvSpPr>
            <a:spLocks noGrp="1"/>
          </p:cNvSpPr>
          <p:nvPr>
            <p:ph idx="1"/>
          </p:nvPr>
        </p:nvSpPr>
        <p:spPr>
          <a:xfrm>
            <a:off x="316396" y="566531"/>
            <a:ext cx="11559207" cy="6112566"/>
          </a:xfrm>
        </p:spPr>
        <p:txBody>
          <a:bodyPr>
            <a:normAutofit/>
          </a:bodyPr>
          <a:lstStyle/>
          <a:p>
            <a:pPr marL="0" indent="0" algn="just">
              <a:buNone/>
            </a:pPr>
            <a:r>
              <a:rPr lang="es-ES" sz="2500" dirty="0">
                <a:latin typeface="Times New Roman" panose="02020603050405020304" pitchFamily="18" charset="0"/>
                <a:cs typeface="Times New Roman" panose="02020603050405020304" pitchFamily="18" charset="0"/>
              </a:rPr>
              <a:t>	</a:t>
            </a:r>
            <a:endParaRPr lang="en-US" dirty="0"/>
          </a:p>
        </p:txBody>
      </p:sp>
      <p:sp>
        <p:nvSpPr>
          <p:cNvPr id="4" name="Content Placeholder 1">
            <a:extLst>
              <a:ext uri="{FF2B5EF4-FFF2-40B4-BE49-F238E27FC236}">
                <a16:creationId xmlns:a16="http://schemas.microsoft.com/office/drawing/2014/main" id="{697BEB94-3FD2-46FD-AF57-226A8D6C84CD}"/>
              </a:ext>
            </a:extLst>
          </p:cNvPr>
          <p:cNvSpPr txBox="1">
            <a:spLocks/>
          </p:cNvSpPr>
          <p:nvPr/>
        </p:nvSpPr>
        <p:spPr>
          <a:xfrm>
            <a:off x="316396" y="770283"/>
            <a:ext cx="11559207" cy="5705061"/>
          </a:xfrm>
          <a:prstGeom prst="rect">
            <a:avLst/>
          </a:prstGeom>
        </p:spPr>
        <p:txBody>
          <a:bodyPr vert="horz" lIns="91440" tIns="45720" rIns="91440" bIns="45720" rtlCol="0">
            <a:normAutofit/>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marR="0" indent="0" algn="just">
              <a:lnSpc>
                <a:spcPct val="115000"/>
              </a:lnSpc>
              <a:spcBef>
                <a:spcPts val="200"/>
              </a:spcBef>
              <a:spcAft>
                <a:spcPts val="200"/>
              </a:spcAft>
              <a:buNone/>
            </a:pPr>
            <a:r>
              <a:rPr lang="es-ES" sz="2500" dirty="0">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latin typeface="Times New Roman" panose="02020603050405020304" pitchFamily="18" charset="0"/>
                <a:ea typeface="Calibri" panose="020F0502020204030204" pitchFamily="34" charset="0"/>
              </a:rPr>
              <a:t>Phân</a:t>
            </a:r>
            <a:r>
              <a:rPr lang="en-US" sz="2800" b="1" i="1" dirty="0">
                <a:latin typeface="Times New Roman" panose="02020603050405020304" pitchFamily="18" charset="0"/>
                <a:ea typeface="Calibri" panose="020F0502020204030204" pitchFamily="34" charset="0"/>
              </a:rPr>
              <a:t> </a:t>
            </a:r>
            <a:r>
              <a:rPr lang="en-US" sz="2800" b="1" i="1" dirty="0" err="1">
                <a:latin typeface="Times New Roman" panose="02020603050405020304" pitchFamily="18" charset="0"/>
                <a:ea typeface="Calibri" panose="020F0502020204030204" pitchFamily="34" charset="0"/>
              </a:rPr>
              <a:t>bố</a:t>
            </a:r>
            <a:r>
              <a:rPr lang="en-US" sz="2800" b="1" i="1" dirty="0">
                <a:latin typeface="Times New Roman" panose="02020603050405020304" pitchFamily="18" charset="0"/>
                <a:ea typeface="Calibri" panose="020F0502020204030204" pitchFamily="34" charset="0"/>
              </a:rPr>
              <a:t> </a:t>
            </a:r>
            <a:r>
              <a:rPr lang="en-US" sz="2800" b="1" i="1" dirty="0" err="1">
                <a:latin typeface="Times New Roman" panose="02020603050405020304" pitchFamily="18" charset="0"/>
                <a:ea typeface="Calibri" panose="020F0502020204030204" pitchFamily="34" charset="0"/>
              </a:rPr>
              <a:t>mạch</a:t>
            </a:r>
            <a:r>
              <a:rPr lang="en-US" sz="2800" b="1" i="1" dirty="0">
                <a:latin typeface="Times New Roman" panose="02020603050405020304" pitchFamily="18" charset="0"/>
                <a:ea typeface="Calibri" panose="020F0502020204030204" pitchFamily="34" charset="0"/>
              </a:rPr>
              <a:t> </a:t>
            </a:r>
            <a:r>
              <a:rPr lang="en-US" sz="2800" b="1" i="1" dirty="0" err="1">
                <a:latin typeface="Times New Roman" panose="02020603050405020304" pitchFamily="18" charset="0"/>
                <a:ea typeface="Calibri" panose="020F0502020204030204" pitchFamily="34" charset="0"/>
              </a:rPr>
              <a:t>nội</a:t>
            </a:r>
            <a:r>
              <a:rPr lang="en-US" sz="2800" b="1" i="1" dirty="0">
                <a:latin typeface="Times New Roman" panose="02020603050405020304" pitchFamily="18" charset="0"/>
                <a:ea typeface="Calibri" panose="020F0502020204030204" pitchFamily="34" charset="0"/>
              </a:rPr>
              <a:t> dung ở </a:t>
            </a:r>
            <a:r>
              <a:rPr lang="en-US" sz="2800" b="1" i="1" dirty="0" err="1">
                <a:latin typeface="Times New Roman" panose="02020603050405020304" pitchFamily="18" charset="0"/>
                <a:ea typeface="Calibri" panose="020F0502020204030204" pitchFamily="34" charset="0"/>
              </a:rPr>
              <a:t>các</a:t>
            </a:r>
            <a:r>
              <a:rPr lang="en-US" sz="2800" b="1" i="1" dirty="0">
                <a:latin typeface="Times New Roman" panose="02020603050405020304" pitchFamily="18" charset="0"/>
                <a:ea typeface="Calibri" panose="020F0502020204030204" pitchFamily="34" charset="0"/>
              </a:rPr>
              <a:t> </a:t>
            </a:r>
            <a:r>
              <a:rPr lang="en-US" sz="2800" b="1" i="1" dirty="0" err="1">
                <a:latin typeface="Times New Roman" panose="02020603050405020304" pitchFamily="18" charset="0"/>
                <a:ea typeface="Calibri" panose="020F0502020204030204" pitchFamily="34" charset="0"/>
              </a:rPr>
              <a:t>lớp</a:t>
            </a:r>
            <a:endParaRPr lang="es-ES" sz="2800" dirty="0">
              <a:latin typeface="Times New Roman" panose="02020603050405020304" pitchFamily="18" charset="0"/>
              <a:ea typeface="Calibri" panose="020F0502020204030204" pitchFamily="34" charset="0"/>
            </a:endParaRPr>
          </a:p>
          <a:p>
            <a:pPr marL="0" marR="0" indent="0" algn="just">
              <a:lnSpc>
                <a:spcPct val="115000"/>
              </a:lnSpc>
              <a:spcBef>
                <a:spcPts val="200"/>
              </a:spcBef>
              <a:spcAft>
                <a:spcPts val="200"/>
              </a:spcAft>
              <a:buNone/>
            </a:pPr>
            <a:r>
              <a:rPr lang="es-ES" sz="2800" dirty="0">
                <a:latin typeface="Times New Roman" panose="02020603050405020304" pitchFamily="18" charset="0"/>
                <a:ea typeface="Calibri" panose="020F0502020204030204" pitchFamily="34" charset="0"/>
              </a:rPr>
              <a:t>		</a:t>
            </a:r>
            <a:endParaRPr lang="en-US" dirty="0"/>
          </a:p>
        </p:txBody>
      </p:sp>
      <p:grpSp>
        <p:nvGrpSpPr>
          <p:cNvPr id="8" name="Group 7">
            <a:extLst>
              <a:ext uri="{FF2B5EF4-FFF2-40B4-BE49-F238E27FC236}">
                <a16:creationId xmlns:a16="http://schemas.microsoft.com/office/drawing/2014/main" id="{397EBD7F-AA61-44ED-959C-1A97C29F4388}"/>
              </a:ext>
            </a:extLst>
          </p:cNvPr>
          <p:cNvGrpSpPr/>
          <p:nvPr/>
        </p:nvGrpSpPr>
        <p:grpSpPr>
          <a:xfrm>
            <a:off x="1314254" y="1308628"/>
            <a:ext cx="10877746" cy="4951627"/>
            <a:chOff x="1314254" y="1308628"/>
            <a:chExt cx="10877746" cy="4951627"/>
          </a:xfrm>
        </p:grpSpPr>
        <p:pic>
          <p:nvPicPr>
            <p:cNvPr id="3" name="Picture 2">
              <a:extLst>
                <a:ext uri="{FF2B5EF4-FFF2-40B4-BE49-F238E27FC236}">
                  <a16:creationId xmlns:a16="http://schemas.microsoft.com/office/drawing/2014/main" id="{AC2B5B07-EB58-447A-BB24-8E99230BA516}"/>
                </a:ext>
              </a:extLst>
            </p:cNvPr>
            <p:cNvPicPr>
              <a:picLocks noChangeAspect="1"/>
            </p:cNvPicPr>
            <p:nvPr/>
          </p:nvPicPr>
          <p:blipFill rotWithShape="1">
            <a:blip r:embed="rId3"/>
            <a:srcRect l="14417" t="28443" r="11006" b="20388"/>
            <a:stretch/>
          </p:blipFill>
          <p:spPr>
            <a:xfrm>
              <a:off x="1314254" y="1308628"/>
              <a:ext cx="10877746" cy="4198091"/>
            </a:xfrm>
            <a:prstGeom prst="rect">
              <a:avLst/>
            </a:prstGeom>
          </p:spPr>
        </p:pic>
        <p:pic>
          <p:nvPicPr>
            <p:cNvPr id="6" name="Picture 5">
              <a:extLst>
                <a:ext uri="{FF2B5EF4-FFF2-40B4-BE49-F238E27FC236}">
                  <a16:creationId xmlns:a16="http://schemas.microsoft.com/office/drawing/2014/main" id="{5E917CD8-6877-4966-8D23-3C652C8ACF04}"/>
                </a:ext>
              </a:extLst>
            </p:cNvPr>
            <p:cNvPicPr>
              <a:picLocks noChangeAspect="1"/>
            </p:cNvPicPr>
            <p:nvPr/>
          </p:nvPicPr>
          <p:blipFill rotWithShape="1">
            <a:blip r:embed="rId4"/>
            <a:srcRect l="14333" t="58222" r="11417" b="31852"/>
            <a:stretch/>
          </p:blipFill>
          <p:spPr>
            <a:xfrm>
              <a:off x="1314254" y="5447636"/>
              <a:ext cx="10806626" cy="812619"/>
            </a:xfrm>
            <a:prstGeom prst="rect">
              <a:avLst/>
            </a:prstGeom>
          </p:spPr>
        </p:pic>
      </p:grpSp>
    </p:spTree>
    <p:extLst>
      <p:ext uri="{BB962C8B-B14F-4D97-AF65-F5344CB8AC3E}">
        <p14:creationId xmlns:p14="http://schemas.microsoft.com/office/powerpoint/2010/main" val="3864299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1DB3833-2C31-4823-83AB-87BDA1C63293}"/>
              </a:ext>
            </a:extLst>
          </p:cNvPr>
          <p:cNvSpPr txBox="1">
            <a:spLocks/>
          </p:cNvSpPr>
          <p:nvPr/>
        </p:nvSpPr>
        <p:spPr>
          <a:xfrm>
            <a:off x="1330959" y="91266"/>
            <a:ext cx="10217827" cy="2154094"/>
          </a:xfrm>
          <a:prstGeom prst="rect">
            <a:avLst/>
          </a:prstGeom>
        </p:spPr>
        <p:txBody>
          <a:bodyPr vert="horz" lIns="91440" tIns="45720" rIns="91440" bIns="45720" rtlCol="0" anchor="t">
            <a:normAutofit/>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pPr marL="0" marR="0" lvl="0" indent="0" algn="l" defTabSz="914400" rtl="0" eaLnBrk="1" fontAlgn="auto" latinLnBrk="0" hangingPunct="1">
              <a:lnSpc>
                <a:spcPct val="99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121316">
                    <a:lumMod val="75000"/>
                    <a:lumOff val="25000"/>
                  </a:srgbClr>
                </a:solidFill>
                <a:effectLst/>
                <a:uLnTx/>
                <a:uFillTx/>
                <a:latin typeface="Times New Roman" panose="02020603050405020304" pitchFamily="18" charset="0"/>
                <a:ea typeface="+mj-ea"/>
                <a:cs typeface="Times New Roman" panose="02020603050405020304" pitchFamily="18" charset="0"/>
              </a:rPr>
              <a:t>V. NỘI DUNG GIÁO DỤC</a:t>
            </a:r>
          </a:p>
          <a:p>
            <a:pPr marL="0" marR="0" lvl="0" indent="0" algn="l" defTabSz="914400" rtl="0" eaLnBrk="1" fontAlgn="auto" latinLnBrk="0" hangingPunct="1">
              <a:lnSpc>
                <a:spcPct val="99000"/>
              </a:lnSpc>
              <a:spcBef>
                <a:spcPct val="0"/>
              </a:spcBef>
              <a:spcAft>
                <a:spcPts val="0"/>
              </a:spcAft>
              <a:buClrTx/>
              <a:buSzTx/>
              <a:buFontTx/>
              <a:buNone/>
              <a:tabLst/>
              <a:defRPr/>
            </a:pPr>
            <a:r>
              <a:rPr lang="en-US" sz="2800" b="1" dirty="0">
                <a:solidFill>
                  <a:srgbClr val="121316">
                    <a:lumMod val="75000"/>
                    <a:lumOff val="25000"/>
                  </a:srgbClr>
                </a:solidFill>
                <a:latin typeface="Times New Roman" panose="02020603050405020304" pitchFamily="18" charset="0"/>
                <a:cs typeface="Times New Roman" panose="02020603050405020304" pitchFamily="18" charset="0"/>
              </a:rPr>
              <a:t>2. </a:t>
            </a:r>
            <a:r>
              <a:rPr lang="en-US" sz="2800" b="1" dirty="0" err="1">
                <a:solidFill>
                  <a:srgbClr val="121316">
                    <a:lumMod val="75000"/>
                    <a:lumOff val="25000"/>
                  </a:srgbClr>
                </a:solidFill>
                <a:latin typeface="Times New Roman" panose="02020603050405020304" pitchFamily="18" charset="0"/>
                <a:cs typeface="Times New Roman" panose="02020603050405020304" pitchFamily="18" charset="0"/>
              </a:rPr>
              <a:t>Chuyên</a:t>
            </a:r>
            <a:r>
              <a:rPr lang="en-US" sz="2800" b="1" dirty="0">
                <a:solidFill>
                  <a:srgbClr val="121316">
                    <a:lumMod val="75000"/>
                    <a:lumOff val="25000"/>
                  </a:srgbClr>
                </a:solidFill>
                <a:latin typeface="Times New Roman" panose="02020603050405020304" pitchFamily="18" charset="0"/>
                <a:cs typeface="Times New Roman" panose="02020603050405020304" pitchFamily="18" charset="0"/>
              </a:rPr>
              <a:t> </a:t>
            </a:r>
            <a:r>
              <a:rPr lang="en-US" sz="2800" b="1" dirty="0" err="1">
                <a:solidFill>
                  <a:srgbClr val="121316">
                    <a:lumMod val="75000"/>
                    <a:lumOff val="25000"/>
                  </a:srgbClr>
                </a:solidFill>
                <a:latin typeface="Times New Roman" panose="02020603050405020304" pitchFamily="18" charset="0"/>
                <a:cs typeface="Times New Roman" panose="02020603050405020304" pitchFamily="18" charset="0"/>
              </a:rPr>
              <a:t>đề</a:t>
            </a:r>
            <a:r>
              <a:rPr lang="en-US" sz="2800" b="1" dirty="0">
                <a:solidFill>
                  <a:srgbClr val="121316">
                    <a:lumMod val="75000"/>
                    <a:lumOff val="25000"/>
                  </a:srgbClr>
                </a:solidFill>
                <a:latin typeface="Times New Roman" panose="02020603050405020304" pitchFamily="18" charset="0"/>
                <a:cs typeface="Times New Roman" panose="02020603050405020304" pitchFamily="18" charset="0"/>
              </a:rPr>
              <a:t> </a:t>
            </a:r>
            <a:r>
              <a:rPr lang="en-US" sz="2800" b="1" dirty="0" err="1">
                <a:solidFill>
                  <a:srgbClr val="121316">
                    <a:lumMod val="75000"/>
                    <a:lumOff val="25000"/>
                  </a:srgbClr>
                </a:solidFill>
                <a:latin typeface="Times New Roman" panose="02020603050405020304" pitchFamily="18" charset="0"/>
                <a:cs typeface="Times New Roman" panose="02020603050405020304" pitchFamily="18" charset="0"/>
              </a:rPr>
              <a:t>học</a:t>
            </a:r>
            <a:r>
              <a:rPr lang="en-US" sz="2800" b="1" dirty="0">
                <a:solidFill>
                  <a:srgbClr val="121316">
                    <a:lumMod val="75000"/>
                    <a:lumOff val="25000"/>
                  </a:srgbClr>
                </a:solidFill>
                <a:latin typeface="Times New Roman" panose="02020603050405020304" pitchFamily="18" charset="0"/>
                <a:cs typeface="Times New Roman" panose="02020603050405020304" pitchFamily="18" charset="0"/>
              </a:rPr>
              <a:t> </a:t>
            </a:r>
            <a:r>
              <a:rPr lang="en-US" sz="2800" b="1" dirty="0" err="1">
                <a:solidFill>
                  <a:srgbClr val="121316">
                    <a:lumMod val="75000"/>
                    <a:lumOff val="25000"/>
                  </a:srgbClr>
                </a:solidFill>
                <a:latin typeface="Times New Roman" panose="02020603050405020304" pitchFamily="18" charset="0"/>
                <a:cs typeface="Times New Roman" panose="02020603050405020304" pitchFamily="18" charset="0"/>
              </a:rPr>
              <a:t>tập</a:t>
            </a:r>
            <a:r>
              <a:rPr lang="en-US" sz="2800" b="1" dirty="0">
                <a:solidFill>
                  <a:srgbClr val="121316">
                    <a:lumMod val="75000"/>
                    <a:lumOff val="25000"/>
                  </a:srgbClr>
                </a:solidFill>
                <a:latin typeface="Times New Roman" panose="02020603050405020304" pitchFamily="18" charset="0"/>
                <a:cs typeface="Times New Roman" panose="02020603050405020304" pitchFamily="18" charset="0"/>
              </a:rPr>
              <a:t> </a:t>
            </a:r>
            <a:r>
              <a:rPr lang="en-US" sz="2800" dirty="0">
                <a:solidFill>
                  <a:srgbClr val="121316">
                    <a:lumMod val="75000"/>
                    <a:lumOff val="25000"/>
                  </a:srgbClr>
                </a:solidFill>
                <a:latin typeface="Times New Roman" panose="02020603050405020304" pitchFamily="18" charset="0"/>
                <a:cs typeface="Times New Roman" panose="02020603050405020304" pitchFamily="18" charset="0"/>
              </a:rPr>
              <a:t>(</a:t>
            </a:r>
            <a:r>
              <a:rPr lang="en-US" sz="2800" dirty="0" err="1">
                <a:solidFill>
                  <a:srgbClr val="121316">
                    <a:lumMod val="75000"/>
                    <a:lumOff val="25000"/>
                  </a:srgbClr>
                </a:solidFill>
                <a:latin typeface="Times New Roman" panose="02020603050405020304" pitchFamily="18" charset="0"/>
                <a:cs typeface="Times New Roman" panose="02020603050405020304" pitchFamily="18" charset="0"/>
              </a:rPr>
              <a:t>lớp</a:t>
            </a:r>
            <a:r>
              <a:rPr lang="en-US" sz="2800" dirty="0">
                <a:solidFill>
                  <a:srgbClr val="121316">
                    <a:lumMod val="75000"/>
                    <a:lumOff val="25000"/>
                  </a:srgbClr>
                </a:solidFill>
                <a:latin typeface="Times New Roman" panose="02020603050405020304" pitchFamily="18" charset="0"/>
                <a:cs typeface="Times New Roman" panose="02020603050405020304" pitchFamily="18" charset="0"/>
              </a:rPr>
              <a:t> 10, 11, 12)</a:t>
            </a:r>
          </a:p>
          <a:p>
            <a:pPr marL="0" marR="0" lvl="0" indent="0" algn="l" defTabSz="914400" rtl="0" eaLnBrk="1" fontAlgn="auto" latinLnBrk="0" hangingPunct="1">
              <a:lnSpc>
                <a:spcPct val="99000"/>
              </a:lnSpc>
              <a:spcBef>
                <a:spcPct val="0"/>
              </a:spcBef>
              <a:spcAft>
                <a:spcPts val="0"/>
              </a:spcAft>
              <a:buClrTx/>
              <a:buSzTx/>
              <a:buFontTx/>
              <a:buNone/>
              <a:tabLst/>
              <a:defRPr/>
            </a:pPr>
            <a:r>
              <a:rPr lang="en-US" sz="2800" b="1" dirty="0">
                <a:solidFill>
                  <a:srgbClr val="121316">
                    <a:lumMod val="75000"/>
                    <a:lumOff val="25000"/>
                  </a:srgbClr>
                </a:solidFill>
                <a:latin typeface="Times New Roman" panose="02020603050405020304" pitchFamily="18" charset="0"/>
                <a:cs typeface="Times New Roman" panose="02020603050405020304" pitchFamily="18" charset="0"/>
              </a:rPr>
              <a:t>3. </a:t>
            </a:r>
            <a:r>
              <a:rPr lang="en-US" sz="2800" b="1" dirty="0" err="1">
                <a:solidFill>
                  <a:srgbClr val="121316">
                    <a:lumMod val="75000"/>
                    <a:lumOff val="25000"/>
                  </a:srgbClr>
                </a:solidFill>
                <a:latin typeface="Times New Roman" panose="02020603050405020304" pitchFamily="18" charset="0"/>
                <a:cs typeface="Times New Roman" panose="02020603050405020304" pitchFamily="18" charset="0"/>
              </a:rPr>
              <a:t>Yêu</a:t>
            </a:r>
            <a:r>
              <a:rPr lang="en-US" sz="2800" b="1" dirty="0">
                <a:solidFill>
                  <a:srgbClr val="121316">
                    <a:lumMod val="75000"/>
                    <a:lumOff val="25000"/>
                  </a:srgbClr>
                </a:solidFill>
                <a:latin typeface="Times New Roman" panose="02020603050405020304" pitchFamily="18" charset="0"/>
                <a:cs typeface="Times New Roman" panose="02020603050405020304" pitchFamily="18" charset="0"/>
              </a:rPr>
              <a:t> </a:t>
            </a:r>
            <a:r>
              <a:rPr lang="en-US" sz="2800" b="1" dirty="0" err="1">
                <a:solidFill>
                  <a:srgbClr val="121316">
                    <a:lumMod val="75000"/>
                    <a:lumOff val="25000"/>
                  </a:srgbClr>
                </a:solidFill>
                <a:latin typeface="Times New Roman" panose="02020603050405020304" pitchFamily="18" charset="0"/>
                <a:cs typeface="Times New Roman" panose="02020603050405020304" pitchFamily="18" charset="0"/>
              </a:rPr>
              <a:t>cầu</a:t>
            </a:r>
            <a:r>
              <a:rPr lang="en-US" sz="2800" b="1" dirty="0">
                <a:solidFill>
                  <a:srgbClr val="121316">
                    <a:lumMod val="75000"/>
                    <a:lumOff val="25000"/>
                  </a:srgbClr>
                </a:solidFill>
                <a:latin typeface="Times New Roman" panose="02020603050405020304" pitchFamily="18" charset="0"/>
                <a:cs typeface="Times New Roman" panose="02020603050405020304" pitchFamily="18" charset="0"/>
              </a:rPr>
              <a:t> </a:t>
            </a:r>
            <a:r>
              <a:rPr lang="en-US" sz="2800" b="1" dirty="0" err="1">
                <a:solidFill>
                  <a:srgbClr val="121316">
                    <a:lumMod val="75000"/>
                    <a:lumOff val="25000"/>
                  </a:srgbClr>
                </a:solidFill>
                <a:latin typeface="Times New Roman" panose="02020603050405020304" pitchFamily="18" charset="0"/>
                <a:cs typeface="Times New Roman" panose="02020603050405020304" pitchFamily="18" charset="0"/>
              </a:rPr>
              <a:t>cần</a:t>
            </a:r>
            <a:r>
              <a:rPr lang="en-US" sz="2800" b="1" dirty="0">
                <a:solidFill>
                  <a:srgbClr val="121316">
                    <a:lumMod val="75000"/>
                    <a:lumOff val="25000"/>
                  </a:srgbClr>
                </a:solidFill>
                <a:latin typeface="Times New Roman" panose="02020603050405020304" pitchFamily="18" charset="0"/>
                <a:cs typeface="Times New Roman" panose="02020603050405020304" pitchFamily="18" charset="0"/>
              </a:rPr>
              <a:t> </a:t>
            </a:r>
            <a:r>
              <a:rPr lang="en-US" sz="2800" b="1" dirty="0" err="1">
                <a:solidFill>
                  <a:srgbClr val="121316">
                    <a:lumMod val="75000"/>
                    <a:lumOff val="25000"/>
                  </a:srgbClr>
                </a:solidFill>
                <a:latin typeface="Times New Roman" panose="02020603050405020304" pitchFamily="18" charset="0"/>
                <a:cs typeface="Times New Roman" panose="02020603050405020304" pitchFamily="18" charset="0"/>
              </a:rPr>
              <a:t>đạt</a:t>
            </a:r>
            <a:r>
              <a:rPr lang="en-US" sz="2800" b="1" dirty="0">
                <a:solidFill>
                  <a:srgbClr val="121316">
                    <a:lumMod val="75000"/>
                    <a:lumOff val="25000"/>
                  </a:srgbClr>
                </a:solidFill>
                <a:latin typeface="Times New Roman" panose="02020603050405020304" pitchFamily="18" charset="0"/>
                <a:cs typeface="Times New Roman" panose="02020603050405020304" pitchFamily="18" charset="0"/>
              </a:rPr>
              <a:t> </a:t>
            </a:r>
            <a:r>
              <a:rPr lang="en-US" sz="2800" b="1" dirty="0" err="1">
                <a:solidFill>
                  <a:srgbClr val="121316">
                    <a:lumMod val="75000"/>
                    <a:lumOff val="25000"/>
                  </a:srgbClr>
                </a:solidFill>
                <a:latin typeface="Times New Roman" panose="02020603050405020304" pitchFamily="18" charset="0"/>
                <a:cs typeface="Times New Roman" panose="02020603050405020304" pitchFamily="18" charset="0"/>
              </a:rPr>
              <a:t>và</a:t>
            </a:r>
            <a:r>
              <a:rPr lang="en-US" sz="2800" b="1" dirty="0">
                <a:solidFill>
                  <a:srgbClr val="121316">
                    <a:lumMod val="75000"/>
                    <a:lumOff val="25000"/>
                  </a:srgbClr>
                </a:solidFill>
                <a:latin typeface="Times New Roman" panose="02020603050405020304" pitchFamily="18" charset="0"/>
                <a:cs typeface="Times New Roman" panose="02020603050405020304" pitchFamily="18" charset="0"/>
              </a:rPr>
              <a:t> </a:t>
            </a:r>
            <a:r>
              <a:rPr lang="en-US" sz="2800" b="1" dirty="0" err="1">
                <a:solidFill>
                  <a:srgbClr val="121316">
                    <a:lumMod val="75000"/>
                    <a:lumOff val="25000"/>
                  </a:srgbClr>
                </a:solidFill>
                <a:latin typeface="Times New Roman" panose="02020603050405020304" pitchFamily="18" charset="0"/>
                <a:cs typeface="Times New Roman" panose="02020603050405020304" pitchFamily="18" charset="0"/>
              </a:rPr>
              <a:t>nội</a:t>
            </a:r>
            <a:r>
              <a:rPr lang="en-US" sz="2800" b="1" dirty="0">
                <a:solidFill>
                  <a:srgbClr val="121316">
                    <a:lumMod val="75000"/>
                    <a:lumOff val="25000"/>
                  </a:srgbClr>
                </a:solidFill>
                <a:latin typeface="Times New Roman" panose="02020603050405020304" pitchFamily="18" charset="0"/>
                <a:cs typeface="Times New Roman" panose="02020603050405020304" pitchFamily="18" charset="0"/>
              </a:rPr>
              <a:t> dung </a:t>
            </a:r>
            <a:r>
              <a:rPr lang="en-US" sz="2800" b="1" dirty="0" err="1">
                <a:solidFill>
                  <a:srgbClr val="121316">
                    <a:lumMod val="75000"/>
                    <a:lumOff val="25000"/>
                  </a:srgbClr>
                </a:solidFill>
                <a:latin typeface="Times New Roman" panose="02020603050405020304" pitchFamily="18" charset="0"/>
                <a:cs typeface="Times New Roman" panose="02020603050405020304" pitchFamily="18" charset="0"/>
              </a:rPr>
              <a:t>giáo</a:t>
            </a:r>
            <a:r>
              <a:rPr lang="en-US" sz="2800" b="1" dirty="0">
                <a:solidFill>
                  <a:srgbClr val="121316">
                    <a:lumMod val="75000"/>
                    <a:lumOff val="25000"/>
                  </a:srgbClr>
                </a:solidFill>
                <a:latin typeface="Times New Roman" panose="02020603050405020304" pitchFamily="18" charset="0"/>
                <a:cs typeface="Times New Roman" panose="02020603050405020304" pitchFamily="18" charset="0"/>
              </a:rPr>
              <a:t> </a:t>
            </a:r>
            <a:r>
              <a:rPr lang="en-US" sz="2800" b="1" dirty="0" err="1">
                <a:solidFill>
                  <a:srgbClr val="121316">
                    <a:lumMod val="75000"/>
                    <a:lumOff val="25000"/>
                  </a:srgbClr>
                </a:solidFill>
                <a:latin typeface="Times New Roman" panose="02020603050405020304" pitchFamily="18" charset="0"/>
                <a:cs typeface="Times New Roman" panose="02020603050405020304" pitchFamily="18" charset="0"/>
              </a:rPr>
              <a:t>dục</a:t>
            </a:r>
            <a:r>
              <a:rPr lang="en-US" sz="2800" b="1" dirty="0">
                <a:solidFill>
                  <a:srgbClr val="121316">
                    <a:lumMod val="75000"/>
                    <a:lumOff val="25000"/>
                  </a:srgbClr>
                </a:solidFill>
                <a:latin typeface="Times New Roman" panose="02020603050405020304" pitchFamily="18" charset="0"/>
                <a:cs typeface="Times New Roman" panose="02020603050405020304" pitchFamily="18" charset="0"/>
              </a:rPr>
              <a:t> </a:t>
            </a:r>
            <a:r>
              <a:rPr lang="en-US" sz="2800" b="1" dirty="0" err="1">
                <a:solidFill>
                  <a:srgbClr val="121316">
                    <a:lumMod val="75000"/>
                    <a:lumOff val="25000"/>
                  </a:srgbClr>
                </a:solidFill>
                <a:latin typeface="Times New Roman" panose="02020603050405020304" pitchFamily="18" charset="0"/>
                <a:cs typeface="Times New Roman" panose="02020603050405020304" pitchFamily="18" charset="0"/>
              </a:rPr>
              <a:t>cụ</a:t>
            </a:r>
            <a:r>
              <a:rPr lang="en-US" sz="2800" b="1" dirty="0">
                <a:solidFill>
                  <a:srgbClr val="121316">
                    <a:lumMod val="75000"/>
                    <a:lumOff val="25000"/>
                  </a:srgbClr>
                </a:solidFill>
                <a:latin typeface="Times New Roman" panose="02020603050405020304" pitchFamily="18" charset="0"/>
                <a:cs typeface="Times New Roman" panose="02020603050405020304" pitchFamily="18" charset="0"/>
              </a:rPr>
              <a:t> </a:t>
            </a:r>
            <a:r>
              <a:rPr lang="en-US" sz="2800" b="1" dirty="0" err="1">
                <a:solidFill>
                  <a:srgbClr val="121316">
                    <a:lumMod val="75000"/>
                    <a:lumOff val="25000"/>
                  </a:srgbClr>
                </a:solidFill>
                <a:latin typeface="Times New Roman" panose="02020603050405020304" pitchFamily="18" charset="0"/>
                <a:cs typeface="Times New Roman" panose="02020603050405020304" pitchFamily="18" charset="0"/>
              </a:rPr>
              <a:t>thể</a:t>
            </a:r>
            <a:endParaRPr lang="en-US" sz="2800" b="1" dirty="0">
              <a:solidFill>
                <a:srgbClr val="121316">
                  <a:lumMod val="75000"/>
                  <a:lumOff val="25000"/>
                </a:srgbClr>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9000"/>
              </a:lnSpc>
              <a:spcBef>
                <a:spcPct val="0"/>
              </a:spcBef>
              <a:spcAft>
                <a:spcPts val="0"/>
              </a:spcAft>
              <a:buClrTx/>
              <a:buSzTx/>
              <a:buFontTx/>
              <a:buNone/>
              <a:tabLst/>
              <a:defRPr/>
            </a:pPr>
            <a:r>
              <a:rPr lang="en-US" sz="2800" i="1" dirty="0">
                <a:solidFill>
                  <a:srgbClr val="121316">
                    <a:lumMod val="75000"/>
                    <a:lumOff val="25000"/>
                  </a:srgbClr>
                </a:solidFill>
                <a:latin typeface="Times New Roman" panose="02020603050405020304" pitchFamily="18" charset="0"/>
                <a:cs typeface="Times New Roman" panose="02020603050405020304" pitchFamily="18" charset="0"/>
              </a:rPr>
              <a:t>(Trang 12 </a:t>
            </a:r>
            <a:r>
              <a:rPr lang="en-US" sz="2800" i="1" dirty="0" err="1">
                <a:solidFill>
                  <a:srgbClr val="121316">
                    <a:lumMod val="75000"/>
                    <a:lumOff val="25000"/>
                  </a:srgbClr>
                </a:solidFill>
                <a:latin typeface="Times New Roman" panose="02020603050405020304" pitchFamily="18" charset="0"/>
                <a:cs typeface="Times New Roman" panose="02020603050405020304" pitchFamily="18" charset="0"/>
              </a:rPr>
              <a:t>đến</a:t>
            </a:r>
            <a:r>
              <a:rPr lang="en-US" sz="2800" i="1" dirty="0">
                <a:solidFill>
                  <a:srgbClr val="121316">
                    <a:lumMod val="75000"/>
                    <a:lumOff val="25000"/>
                  </a:srgbClr>
                </a:solidFill>
                <a:latin typeface="Times New Roman" panose="02020603050405020304" pitchFamily="18" charset="0"/>
                <a:cs typeface="Times New Roman" panose="02020603050405020304" pitchFamily="18" charset="0"/>
              </a:rPr>
              <a:t> 25)</a:t>
            </a:r>
          </a:p>
          <a:p>
            <a:pPr marL="0" marR="0" lvl="0" indent="0" algn="l" defTabSz="914400" rtl="0" eaLnBrk="1" fontAlgn="auto" latinLnBrk="0" hangingPunct="1">
              <a:lnSpc>
                <a:spcPct val="99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121316">
                  <a:lumMod val="75000"/>
                  <a:lumOff val="25000"/>
                </a:srgbClr>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861874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1DB3833-2C31-4823-83AB-87BDA1C63293}"/>
              </a:ext>
            </a:extLst>
          </p:cNvPr>
          <p:cNvSpPr txBox="1">
            <a:spLocks/>
          </p:cNvSpPr>
          <p:nvPr/>
        </p:nvSpPr>
        <p:spPr>
          <a:xfrm>
            <a:off x="1411365" y="88703"/>
            <a:ext cx="11346462" cy="975533"/>
          </a:xfrm>
          <a:prstGeom prst="rect">
            <a:avLst/>
          </a:prstGeom>
        </p:spPr>
        <p:txBody>
          <a:bodyPr vert="horz" lIns="91440" tIns="45720" rIns="91440" bIns="45720" rtlCol="0" anchor="t">
            <a:normAutofit/>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pPr marL="0" marR="0" lvl="0" indent="0" algn="l" defTabSz="914400" rtl="0" eaLnBrk="1" fontAlgn="auto" latinLnBrk="0" hangingPunct="1">
              <a:lnSpc>
                <a:spcPct val="99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121316">
                    <a:lumMod val="75000"/>
                    <a:lumOff val="25000"/>
                  </a:srgbClr>
                </a:solidFill>
                <a:effectLst/>
                <a:uLnTx/>
                <a:uFillTx/>
                <a:latin typeface="Times New Roman" panose="02020603050405020304" pitchFamily="18" charset="0"/>
                <a:ea typeface="+mj-ea"/>
                <a:cs typeface="Times New Roman" panose="02020603050405020304" pitchFamily="18" charset="0"/>
              </a:rPr>
              <a:t>VI. PH</a:t>
            </a:r>
            <a:r>
              <a:rPr kumimoji="0" lang="vi-VN" sz="2400" b="1" i="0" u="none" strike="noStrike" kern="1200" cap="none" spc="0" normalizeH="0" baseline="0" noProof="0" dirty="0">
                <a:ln>
                  <a:noFill/>
                </a:ln>
                <a:solidFill>
                  <a:srgbClr val="121316">
                    <a:lumMod val="75000"/>
                    <a:lumOff val="25000"/>
                  </a:srgbClr>
                </a:solidFill>
                <a:effectLst/>
                <a:uLnTx/>
                <a:uFillTx/>
                <a:latin typeface="Times New Roman" panose="02020603050405020304" pitchFamily="18" charset="0"/>
                <a:ea typeface="+mj-ea"/>
                <a:cs typeface="Times New Roman" panose="02020603050405020304" pitchFamily="18" charset="0"/>
              </a:rPr>
              <a:t>Ư</a:t>
            </a: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ƠNG PHÁP </a:t>
            </a:r>
            <a:r>
              <a:rPr kumimoji="0" lang="en-US" sz="2400" b="1" i="0" u="none" strike="noStrike" kern="1200" cap="none" spc="0" normalizeH="0" baseline="0" noProof="0" dirty="0">
                <a:ln>
                  <a:noFill/>
                </a:ln>
                <a:solidFill>
                  <a:srgbClr val="121316">
                    <a:lumMod val="75000"/>
                    <a:lumOff val="25000"/>
                  </a:srgbClr>
                </a:solidFill>
                <a:effectLst/>
                <a:uLnTx/>
                <a:uFillTx/>
                <a:latin typeface="Times New Roman" panose="02020603050405020304" pitchFamily="18" charset="0"/>
                <a:ea typeface="+mj-ea"/>
                <a:cs typeface="Times New Roman" panose="02020603050405020304" pitchFamily="18" charset="0"/>
              </a:rPr>
              <a:t>GIÁO DỤC</a:t>
            </a:r>
          </a:p>
          <a:p>
            <a:pPr marL="0" marR="0" lvl="0" indent="0" algn="l" defTabSz="914400" rtl="0" eaLnBrk="1" fontAlgn="auto" latinLnBrk="0" hangingPunct="1">
              <a:lnSpc>
                <a:spcPct val="99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121316">
                    <a:lumMod val="75000"/>
                    <a:lumOff val="25000"/>
                  </a:srgbClr>
                </a:solidFill>
                <a:effectLst/>
                <a:uLnTx/>
                <a:uFillTx/>
                <a:latin typeface="Times New Roman" panose="02020603050405020304" pitchFamily="18" charset="0"/>
                <a:ea typeface="+mj-ea"/>
                <a:cs typeface="Times New Roman" panose="02020603050405020304" pitchFamily="18" charset="0"/>
              </a:rPr>
              <a:t>1. </a:t>
            </a:r>
            <a:r>
              <a:rPr kumimoji="0" lang="en-US" sz="2400" b="1" i="0" u="none" strike="noStrike" kern="1200" cap="none" spc="0" normalizeH="0" baseline="0" noProof="0" dirty="0" err="1">
                <a:ln>
                  <a:noFill/>
                </a:ln>
                <a:solidFill>
                  <a:srgbClr val="121316">
                    <a:lumMod val="75000"/>
                    <a:lumOff val="25000"/>
                  </a:srgbClr>
                </a:solidFill>
                <a:effectLst/>
                <a:uLnTx/>
                <a:uFillTx/>
                <a:latin typeface="Times New Roman" panose="02020603050405020304" pitchFamily="18" charset="0"/>
                <a:ea typeface="+mj-ea"/>
                <a:cs typeface="Times New Roman" panose="02020603050405020304" pitchFamily="18" charset="0"/>
              </a:rPr>
              <a:t>Định</a:t>
            </a:r>
            <a:r>
              <a:rPr kumimoji="0" lang="en-US" sz="2400" b="1" i="0" u="none" strike="noStrike" kern="1200" cap="none" spc="0" normalizeH="0" baseline="0" noProof="0" dirty="0">
                <a:ln>
                  <a:noFill/>
                </a:ln>
                <a:solidFill>
                  <a:srgbClr val="121316">
                    <a:lumMod val="75000"/>
                    <a:lumOff val="25000"/>
                  </a:srgbClr>
                </a:solidFill>
                <a:effectLst/>
                <a:uLnTx/>
                <a:uFillTx/>
                <a:latin typeface="Times New Roman" panose="02020603050405020304" pitchFamily="18" charset="0"/>
                <a:ea typeface="+mj-ea"/>
                <a:cs typeface="Times New Roman" panose="02020603050405020304" pitchFamily="18" charset="0"/>
              </a:rPr>
              <a:t> h</a:t>
            </a:r>
            <a:r>
              <a:rPr kumimoji="0" lang="vi-VN" sz="2400" b="1" i="0" u="none" strike="noStrike" kern="1200" cap="none" spc="0" normalizeH="0" baseline="0" noProof="0" dirty="0">
                <a:ln>
                  <a:noFill/>
                </a:ln>
                <a:solidFill>
                  <a:srgbClr val="121316">
                    <a:lumMod val="75000"/>
                    <a:lumOff val="25000"/>
                  </a:srgbClr>
                </a:solidFill>
                <a:effectLst/>
                <a:uLnTx/>
                <a:uFillTx/>
                <a:latin typeface="Times New Roman" panose="02020603050405020304" pitchFamily="18" charset="0"/>
                <a:ea typeface="+mj-ea"/>
                <a:cs typeface="Times New Roman" panose="02020603050405020304" pitchFamily="18" charset="0"/>
              </a:rPr>
              <a:t>ư</a:t>
            </a:r>
            <a:r>
              <a:rPr lang="en-US" sz="2400" b="1" dirty="0" err="1">
                <a:solidFill>
                  <a:srgbClr val="121316">
                    <a:lumMod val="75000"/>
                    <a:lumOff val="25000"/>
                  </a:srgbClr>
                </a:solidFill>
                <a:latin typeface="Times New Roman" panose="02020603050405020304" pitchFamily="18" charset="0"/>
                <a:cs typeface="Times New Roman" panose="02020603050405020304" pitchFamily="18" charset="0"/>
              </a:rPr>
              <a:t>ớng</a:t>
            </a: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 </a:t>
            </a:r>
            <a:r>
              <a:rPr lang="en-US" sz="2400" b="1" dirty="0" err="1">
                <a:solidFill>
                  <a:srgbClr val="121316">
                    <a:lumMod val="75000"/>
                    <a:lumOff val="25000"/>
                  </a:srgbClr>
                </a:solidFill>
                <a:latin typeface="Times New Roman" panose="02020603050405020304" pitchFamily="18" charset="0"/>
                <a:cs typeface="Times New Roman" panose="02020603050405020304" pitchFamily="18" charset="0"/>
              </a:rPr>
              <a:t>chung</a:t>
            </a:r>
            <a:endParaRPr kumimoji="0" lang="en-US" sz="2400" b="1" i="0" u="none" strike="noStrike" kern="1200" cap="none" spc="0" normalizeH="0" baseline="0" noProof="0" dirty="0">
              <a:ln>
                <a:noFill/>
              </a:ln>
              <a:solidFill>
                <a:srgbClr val="121316">
                  <a:lumMod val="75000"/>
                  <a:lumOff val="25000"/>
                </a:srgbClr>
              </a:solidFill>
              <a:effectLst/>
              <a:uLnTx/>
              <a:uFillTx/>
              <a:latin typeface="Times New Roman" panose="02020603050405020304" pitchFamily="18" charset="0"/>
              <a:ea typeface="+mj-ea"/>
              <a:cs typeface="Times New Roman" panose="02020603050405020304" pitchFamily="18" charset="0"/>
            </a:endParaRPr>
          </a:p>
        </p:txBody>
      </p:sp>
      <p:sp>
        <p:nvSpPr>
          <p:cNvPr id="2" name="Content Placeholder 1">
            <a:extLst>
              <a:ext uri="{FF2B5EF4-FFF2-40B4-BE49-F238E27FC236}">
                <a16:creationId xmlns:a16="http://schemas.microsoft.com/office/drawing/2014/main" id="{3A726D7E-C488-41A9-9065-4EA622B6526C}"/>
              </a:ext>
            </a:extLst>
          </p:cNvPr>
          <p:cNvSpPr>
            <a:spLocks noGrp="1"/>
          </p:cNvSpPr>
          <p:nvPr>
            <p:ph idx="1"/>
          </p:nvPr>
        </p:nvSpPr>
        <p:spPr>
          <a:xfrm>
            <a:off x="316396" y="974035"/>
            <a:ext cx="11559207" cy="5705061"/>
          </a:xfrm>
        </p:spPr>
        <p:txBody>
          <a:bodyPr>
            <a:normAutofit/>
          </a:bodyPr>
          <a:lstStyle/>
          <a:p>
            <a:pPr marL="0" indent="0" algn="just">
              <a:buNone/>
            </a:pPr>
            <a:r>
              <a:rPr lang="es-ES" sz="2500" dirty="0">
                <a:latin typeface="Times New Roman" panose="02020603050405020304" pitchFamily="18" charset="0"/>
                <a:cs typeface="Times New Roman" panose="02020603050405020304" pitchFamily="18" charset="0"/>
              </a:rPr>
              <a:t>	</a:t>
            </a:r>
            <a:endParaRPr lang="en-US" dirty="0"/>
          </a:p>
        </p:txBody>
      </p:sp>
      <p:graphicFrame>
        <p:nvGraphicFramePr>
          <p:cNvPr id="5" name="Diagram 4">
            <a:extLst>
              <a:ext uri="{FF2B5EF4-FFF2-40B4-BE49-F238E27FC236}">
                <a16:creationId xmlns:a16="http://schemas.microsoft.com/office/drawing/2014/main" id="{5C0F082C-AD01-433F-87CB-C3A5C555A50C}"/>
              </a:ext>
            </a:extLst>
          </p:cNvPr>
          <p:cNvGraphicFramePr/>
          <p:nvPr>
            <p:extLst>
              <p:ext uri="{D42A27DB-BD31-4B8C-83A1-F6EECF244321}">
                <p14:modId xmlns:p14="http://schemas.microsoft.com/office/powerpoint/2010/main" val="494222961"/>
              </p:ext>
            </p:extLst>
          </p:nvPr>
        </p:nvGraphicFramePr>
        <p:xfrm>
          <a:off x="2184401" y="178904"/>
          <a:ext cx="10921999" cy="6500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6540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8D57-B401-4834-92BD-6A9852B3DC63}"/>
              </a:ext>
            </a:extLst>
          </p:cNvPr>
          <p:cNvSpPr>
            <a:spLocks noGrp="1"/>
          </p:cNvSpPr>
          <p:nvPr>
            <p:ph type="title"/>
          </p:nvPr>
        </p:nvSpPr>
        <p:spPr>
          <a:xfrm>
            <a:off x="1397001" y="40776"/>
            <a:ext cx="11346462" cy="507864"/>
          </a:xfrm>
        </p:spPr>
        <p:txBody>
          <a:bodyPr>
            <a:normAutofit/>
          </a:bodyPr>
          <a:lstStyle/>
          <a:p>
            <a:r>
              <a:rPr lang="en-US" sz="2400" b="1" dirty="0">
                <a:latin typeface="Times New Roman" panose="02020603050405020304" pitchFamily="18" charset="0"/>
                <a:cs typeface="Times New Roman" panose="02020603050405020304" pitchFamily="18" charset="0"/>
              </a:rPr>
              <a:t>I. ĐẶC ĐIỂM MÔN HỌC</a:t>
            </a:r>
          </a:p>
        </p:txBody>
      </p:sp>
      <p:graphicFrame>
        <p:nvGraphicFramePr>
          <p:cNvPr id="4" name="Content Placeholder 3">
            <a:extLst>
              <a:ext uri="{FF2B5EF4-FFF2-40B4-BE49-F238E27FC236}">
                <a16:creationId xmlns:a16="http://schemas.microsoft.com/office/drawing/2014/main" id="{A37FEEDC-B772-4355-AF63-433B6AEB7A5C}"/>
              </a:ext>
            </a:extLst>
          </p:cNvPr>
          <p:cNvGraphicFramePr>
            <a:graphicFrameLocks noGrp="1"/>
          </p:cNvGraphicFramePr>
          <p:nvPr>
            <p:ph idx="1"/>
            <p:extLst>
              <p:ext uri="{D42A27DB-BD31-4B8C-83A1-F6EECF244321}">
                <p14:modId xmlns:p14="http://schemas.microsoft.com/office/powerpoint/2010/main" val="2111855846"/>
              </p:ext>
            </p:extLst>
          </p:nvPr>
        </p:nvGraphicFramePr>
        <p:xfrm>
          <a:off x="1209822" y="548640"/>
          <a:ext cx="10802929" cy="5992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0444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1DB3833-2C31-4823-83AB-87BDA1C63293}"/>
              </a:ext>
            </a:extLst>
          </p:cNvPr>
          <p:cNvSpPr txBox="1">
            <a:spLocks/>
          </p:cNvSpPr>
          <p:nvPr/>
        </p:nvSpPr>
        <p:spPr>
          <a:xfrm>
            <a:off x="1442720" y="0"/>
            <a:ext cx="10657840" cy="1036320"/>
          </a:xfrm>
          <a:prstGeom prst="rect">
            <a:avLst/>
          </a:prstGeom>
        </p:spPr>
        <p:txBody>
          <a:bodyPr vert="horz" lIns="91440" tIns="45720" rIns="91440" bIns="45720" rtlCol="0" anchor="t">
            <a:normAutofit fontScale="62500" lnSpcReduction="20000"/>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pPr marL="0" marR="0" lvl="0" indent="0" algn="l" defTabSz="914400" rtl="0" eaLnBrk="1" fontAlgn="auto" latinLnBrk="0" hangingPunct="1">
              <a:lnSpc>
                <a:spcPct val="99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121316">
                    <a:lumMod val="75000"/>
                    <a:lumOff val="25000"/>
                  </a:srgbClr>
                </a:solidFill>
                <a:effectLst/>
                <a:uLnTx/>
                <a:uFillTx/>
                <a:latin typeface="Times New Roman" panose="02020603050405020304" pitchFamily="18" charset="0"/>
                <a:ea typeface="+mj-ea"/>
                <a:cs typeface="Times New Roman" panose="02020603050405020304" pitchFamily="18" charset="0"/>
              </a:rPr>
              <a:t>VI. PH</a:t>
            </a:r>
            <a:r>
              <a:rPr kumimoji="0" lang="vi-VN" sz="4000" b="1" i="0" u="none" strike="noStrike" kern="1200" cap="none" spc="0" normalizeH="0" baseline="0" noProof="0" dirty="0">
                <a:ln>
                  <a:noFill/>
                </a:ln>
                <a:solidFill>
                  <a:srgbClr val="121316">
                    <a:lumMod val="75000"/>
                    <a:lumOff val="25000"/>
                  </a:srgbClr>
                </a:solidFill>
                <a:effectLst/>
                <a:uLnTx/>
                <a:uFillTx/>
                <a:latin typeface="Times New Roman" panose="02020603050405020304" pitchFamily="18" charset="0"/>
                <a:ea typeface="+mj-ea"/>
                <a:cs typeface="Times New Roman" panose="02020603050405020304" pitchFamily="18" charset="0"/>
              </a:rPr>
              <a:t>Ư</a:t>
            </a:r>
            <a:r>
              <a:rPr kumimoji="0" lang="en-US" sz="4000" b="1" i="0" u="none" strike="noStrike" kern="1200" cap="none" spc="0" normalizeH="0" baseline="0" noProof="0" dirty="0">
                <a:ln>
                  <a:noFill/>
                </a:ln>
                <a:solidFill>
                  <a:srgbClr val="121316">
                    <a:lumMod val="75000"/>
                    <a:lumOff val="25000"/>
                  </a:srgbClr>
                </a:solidFill>
                <a:effectLst/>
                <a:uLnTx/>
                <a:uFillTx/>
                <a:latin typeface="Times New Roman" panose="02020603050405020304" pitchFamily="18" charset="0"/>
                <a:ea typeface="+mj-ea"/>
                <a:cs typeface="Times New Roman" panose="02020603050405020304" pitchFamily="18" charset="0"/>
              </a:rPr>
              <a:t>ƠNG PHÁP GIÁO DỤC</a:t>
            </a:r>
          </a:p>
          <a:p>
            <a:pPr lvl="0">
              <a:defRPr/>
            </a:pPr>
            <a:r>
              <a:rPr lang="en-US" sz="4000" b="1" dirty="0">
                <a:solidFill>
                  <a:srgbClr val="121316">
                    <a:lumMod val="75000"/>
                    <a:lumOff val="25000"/>
                  </a:srgbClr>
                </a:solidFill>
                <a:latin typeface="Times New Roman" panose="02020603050405020304" pitchFamily="18" charset="0"/>
                <a:cs typeface="Times New Roman" panose="02020603050405020304" pitchFamily="18" charset="0"/>
              </a:rPr>
              <a:t>2. </a:t>
            </a:r>
            <a:r>
              <a:rPr lang="vi-VN" sz="4000" b="1" dirty="0">
                <a:solidFill>
                  <a:srgbClr val="121316">
                    <a:lumMod val="75000"/>
                    <a:lumOff val="25000"/>
                  </a:srgbClr>
                </a:solidFill>
                <a:latin typeface="Times New Roman" panose="02020603050405020304" pitchFamily="18" charset="0"/>
                <a:cs typeface="Times New Roman" panose="02020603050405020304" pitchFamily="18" charset="0"/>
              </a:rPr>
              <a:t>Định hướng về phương pháp hình thành, phát triển các phẩm chất chủ yếu và năng lực chung </a:t>
            </a:r>
            <a:endParaRPr kumimoji="0" lang="en-US" sz="4000" b="1" i="0" u="none" strike="noStrike" kern="1200" cap="none" spc="0" normalizeH="0" baseline="0" noProof="0" dirty="0">
              <a:ln>
                <a:noFill/>
              </a:ln>
              <a:solidFill>
                <a:srgbClr val="121316">
                  <a:lumMod val="75000"/>
                  <a:lumOff val="25000"/>
                </a:srgbClr>
              </a:solidFill>
              <a:effectLst/>
              <a:uLnTx/>
              <a:uFillTx/>
              <a:latin typeface="Times New Roman" panose="02020603050405020304" pitchFamily="18" charset="0"/>
              <a:ea typeface="+mj-ea"/>
              <a:cs typeface="Times New Roman" panose="02020603050405020304" pitchFamily="18" charset="0"/>
            </a:endParaRPr>
          </a:p>
          <a:p>
            <a:pPr marL="0" marR="0" lvl="0" indent="0" algn="l" defTabSz="914400" rtl="0" eaLnBrk="1" fontAlgn="auto" latinLnBrk="0" hangingPunct="1">
              <a:lnSpc>
                <a:spcPct val="99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121316">
                  <a:lumMod val="75000"/>
                  <a:lumOff val="25000"/>
                </a:srgbClr>
              </a:solidFill>
              <a:effectLst/>
              <a:uLnTx/>
              <a:uFillTx/>
              <a:latin typeface="Times New Roman" panose="02020603050405020304" pitchFamily="18" charset="0"/>
              <a:ea typeface="+mj-ea"/>
              <a:cs typeface="Times New Roman" panose="02020603050405020304" pitchFamily="18" charset="0"/>
            </a:endParaRPr>
          </a:p>
        </p:txBody>
      </p:sp>
      <p:graphicFrame>
        <p:nvGraphicFramePr>
          <p:cNvPr id="6" name="Diagram 5">
            <a:extLst>
              <a:ext uri="{FF2B5EF4-FFF2-40B4-BE49-F238E27FC236}">
                <a16:creationId xmlns:a16="http://schemas.microsoft.com/office/drawing/2014/main" id="{00AF3C38-14B7-4515-918C-9A4CF2CE7E09}"/>
              </a:ext>
            </a:extLst>
          </p:cNvPr>
          <p:cNvGraphicFramePr/>
          <p:nvPr>
            <p:extLst>
              <p:ext uri="{D42A27DB-BD31-4B8C-83A1-F6EECF244321}">
                <p14:modId xmlns:p14="http://schemas.microsoft.com/office/powerpoint/2010/main" val="2215902242"/>
              </p:ext>
            </p:extLst>
          </p:nvPr>
        </p:nvGraphicFramePr>
        <p:xfrm>
          <a:off x="1290320" y="772334"/>
          <a:ext cx="10810240" cy="620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2288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1DB3833-2C31-4823-83AB-87BDA1C63293}"/>
              </a:ext>
            </a:extLst>
          </p:cNvPr>
          <p:cNvSpPr txBox="1">
            <a:spLocks/>
          </p:cNvSpPr>
          <p:nvPr/>
        </p:nvSpPr>
        <p:spPr>
          <a:xfrm>
            <a:off x="0" y="91266"/>
            <a:ext cx="12547600" cy="945054"/>
          </a:xfrm>
          <a:prstGeom prst="rect">
            <a:avLst/>
          </a:prstGeom>
        </p:spPr>
        <p:txBody>
          <a:bodyPr vert="horz" lIns="91440" tIns="45720" rIns="91440" bIns="45720" rtlCol="0" anchor="t">
            <a:normAutofit/>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pPr marL="0" marR="0" lvl="0" indent="0" algn="l" defTabSz="914400" rtl="0" eaLnBrk="1" fontAlgn="auto" latinLnBrk="0" hangingPunct="1">
              <a:lnSpc>
                <a:spcPct val="99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121316">
                    <a:lumMod val="75000"/>
                    <a:lumOff val="25000"/>
                  </a:srgbClr>
                </a:solidFill>
                <a:effectLst/>
                <a:uLnTx/>
                <a:uFillTx/>
                <a:latin typeface="Times New Roman" panose="02020603050405020304" pitchFamily="18" charset="0"/>
                <a:ea typeface="+mj-ea"/>
                <a:cs typeface="Times New Roman" panose="02020603050405020304" pitchFamily="18" charset="0"/>
              </a:rPr>
              <a:t>VI. PH</a:t>
            </a:r>
            <a:r>
              <a:rPr kumimoji="0" lang="vi-VN" sz="2600" b="1" i="0" u="none" strike="noStrike" kern="1200" cap="none" spc="0" normalizeH="0" baseline="0" noProof="0" dirty="0">
                <a:ln>
                  <a:noFill/>
                </a:ln>
                <a:solidFill>
                  <a:srgbClr val="121316">
                    <a:lumMod val="75000"/>
                    <a:lumOff val="25000"/>
                  </a:srgbClr>
                </a:solidFill>
                <a:effectLst/>
                <a:uLnTx/>
                <a:uFillTx/>
                <a:latin typeface="Times New Roman" panose="02020603050405020304" pitchFamily="18" charset="0"/>
                <a:ea typeface="+mj-ea"/>
                <a:cs typeface="Times New Roman" panose="02020603050405020304" pitchFamily="18" charset="0"/>
              </a:rPr>
              <a:t>Ư</a:t>
            </a:r>
            <a:r>
              <a:rPr kumimoji="0" lang="en-US" sz="2600" b="1" i="0" u="none" strike="noStrike" kern="1200" cap="none" spc="0" normalizeH="0" baseline="0" noProof="0" dirty="0">
                <a:ln>
                  <a:noFill/>
                </a:ln>
                <a:solidFill>
                  <a:srgbClr val="121316">
                    <a:lumMod val="75000"/>
                    <a:lumOff val="25000"/>
                  </a:srgbClr>
                </a:solidFill>
                <a:effectLst/>
                <a:uLnTx/>
                <a:uFillTx/>
                <a:latin typeface="Times New Roman" panose="02020603050405020304" pitchFamily="18" charset="0"/>
                <a:ea typeface="+mj-ea"/>
                <a:cs typeface="Times New Roman" panose="02020603050405020304" pitchFamily="18" charset="0"/>
              </a:rPr>
              <a:t>ƠNG PHÁP GIÁO DỤC</a:t>
            </a:r>
          </a:p>
          <a:p>
            <a:pPr lvl="0">
              <a:defRPr/>
            </a:pPr>
            <a:r>
              <a:rPr lang="en-US" sz="2600" b="1" dirty="0">
                <a:solidFill>
                  <a:srgbClr val="121316">
                    <a:lumMod val="75000"/>
                    <a:lumOff val="25000"/>
                  </a:srgbClr>
                </a:solidFill>
                <a:latin typeface="Times New Roman" panose="02020603050405020304" pitchFamily="18" charset="0"/>
                <a:cs typeface="Times New Roman" panose="02020603050405020304" pitchFamily="18" charset="0"/>
              </a:rPr>
              <a:t>3. </a:t>
            </a:r>
            <a:r>
              <a:rPr lang="vi-VN" sz="2600" b="1" dirty="0">
                <a:solidFill>
                  <a:srgbClr val="121316">
                    <a:lumMod val="75000"/>
                    <a:lumOff val="25000"/>
                  </a:srgbClr>
                </a:solidFill>
                <a:latin typeface="Times New Roman" panose="02020603050405020304" pitchFamily="18" charset="0"/>
                <a:cs typeface="Times New Roman" panose="02020603050405020304" pitchFamily="18" charset="0"/>
              </a:rPr>
              <a:t>Định hướng về phương pháp hình thành, phát triển năng lực mĩ thuật </a:t>
            </a:r>
            <a:endParaRPr kumimoji="0" lang="en-US" sz="2600" b="1" i="0" u="none" strike="noStrike" kern="1200" cap="none" spc="0" normalizeH="0" baseline="0" noProof="0" dirty="0">
              <a:ln>
                <a:noFill/>
              </a:ln>
              <a:solidFill>
                <a:srgbClr val="121316">
                  <a:lumMod val="75000"/>
                  <a:lumOff val="25000"/>
                </a:srgbClr>
              </a:solidFill>
              <a:effectLst/>
              <a:uLnTx/>
              <a:uFillTx/>
              <a:latin typeface="Times New Roman" panose="02020603050405020304" pitchFamily="18" charset="0"/>
              <a:ea typeface="+mj-ea"/>
              <a:cs typeface="Times New Roman" panose="02020603050405020304" pitchFamily="18" charset="0"/>
            </a:endParaRPr>
          </a:p>
          <a:p>
            <a:pPr marL="0" marR="0" lvl="0" indent="0" algn="l" defTabSz="914400" rtl="0" eaLnBrk="1" fontAlgn="auto" latinLnBrk="0" hangingPunct="1">
              <a:lnSpc>
                <a:spcPct val="99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121316">
                  <a:lumMod val="75000"/>
                  <a:lumOff val="25000"/>
                </a:srgbClr>
              </a:solidFill>
              <a:effectLst/>
              <a:uLnTx/>
              <a:uFillTx/>
              <a:latin typeface="Times New Roman" panose="02020603050405020304" pitchFamily="18" charset="0"/>
              <a:ea typeface="+mj-ea"/>
              <a:cs typeface="Times New Roman" panose="02020603050405020304" pitchFamily="18" charset="0"/>
            </a:endParaRPr>
          </a:p>
        </p:txBody>
      </p:sp>
      <p:graphicFrame>
        <p:nvGraphicFramePr>
          <p:cNvPr id="2" name="Diagram 1">
            <a:extLst>
              <a:ext uri="{FF2B5EF4-FFF2-40B4-BE49-F238E27FC236}">
                <a16:creationId xmlns:a16="http://schemas.microsoft.com/office/drawing/2014/main" id="{5ED7E77A-3998-4C21-A786-52B4B4C36C72}"/>
              </a:ext>
            </a:extLst>
          </p:cNvPr>
          <p:cNvGraphicFramePr/>
          <p:nvPr>
            <p:extLst>
              <p:ext uri="{D42A27DB-BD31-4B8C-83A1-F6EECF244321}">
                <p14:modId xmlns:p14="http://schemas.microsoft.com/office/powerpoint/2010/main" val="1923152348"/>
              </p:ext>
            </p:extLst>
          </p:nvPr>
        </p:nvGraphicFramePr>
        <p:xfrm>
          <a:off x="0" y="690880"/>
          <a:ext cx="12192000" cy="6370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4379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1DB3833-2C31-4823-83AB-87BDA1C63293}"/>
              </a:ext>
            </a:extLst>
          </p:cNvPr>
          <p:cNvSpPr txBox="1">
            <a:spLocks/>
          </p:cNvSpPr>
          <p:nvPr/>
        </p:nvSpPr>
        <p:spPr>
          <a:xfrm>
            <a:off x="202325" y="91266"/>
            <a:ext cx="11346462" cy="752014"/>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pPr marL="0" marR="0" lvl="0" indent="0" algn="l" defTabSz="914400" rtl="0" eaLnBrk="1" fontAlgn="auto" latinLnBrk="0" hangingPunct="1">
              <a:lnSpc>
                <a:spcPct val="99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121316">
                    <a:lumMod val="75000"/>
                    <a:lumOff val="25000"/>
                  </a:srgbClr>
                </a:solidFill>
                <a:effectLst/>
                <a:uLnTx/>
                <a:uFillTx/>
                <a:latin typeface="Times New Roman" panose="02020603050405020304" pitchFamily="18" charset="0"/>
                <a:ea typeface="+mj-ea"/>
                <a:cs typeface="Times New Roman" panose="02020603050405020304" pitchFamily="18" charset="0"/>
              </a:rPr>
              <a:t>VII. ĐÁNH GIÁ KẾT QUẢ GIÁO DỤC</a:t>
            </a:r>
          </a:p>
          <a:p>
            <a:pPr marL="0" marR="0" lvl="0" indent="0" algn="l" defTabSz="914400" rtl="0" eaLnBrk="1" fontAlgn="auto" latinLnBrk="0" hangingPunct="1">
              <a:lnSpc>
                <a:spcPct val="99000"/>
              </a:lnSpc>
              <a:spcBef>
                <a:spcPct val="0"/>
              </a:spcBef>
              <a:spcAft>
                <a:spcPts val="0"/>
              </a:spcAft>
              <a:buClrTx/>
              <a:buSzTx/>
              <a:buFontTx/>
              <a:buNone/>
              <a:tabLst/>
              <a:defRPr/>
            </a:pP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1. </a:t>
            </a:r>
            <a:r>
              <a:rPr lang="en-US" sz="2400" b="1" dirty="0" err="1">
                <a:solidFill>
                  <a:srgbClr val="121316">
                    <a:lumMod val="75000"/>
                    <a:lumOff val="25000"/>
                  </a:srgbClr>
                </a:solidFill>
                <a:latin typeface="Times New Roman" panose="02020603050405020304" pitchFamily="18" charset="0"/>
                <a:cs typeface="Times New Roman" panose="02020603050405020304" pitchFamily="18" charset="0"/>
              </a:rPr>
              <a:t>Định</a:t>
            </a: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 h</a:t>
            </a:r>
            <a:r>
              <a:rPr lang="vi-VN" sz="2400" b="1" dirty="0">
                <a:solidFill>
                  <a:srgbClr val="121316">
                    <a:lumMod val="75000"/>
                    <a:lumOff val="25000"/>
                  </a:srgbClr>
                </a:solidFill>
                <a:latin typeface="Times New Roman" panose="02020603050405020304" pitchFamily="18" charset="0"/>
                <a:cs typeface="Times New Roman" panose="02020603050405020304" pitchFamily="18" charset="0"/>
              </a:rPr>
              <a:t>ư</a:t>
            </a:r>
            <a:r>
              <a:rPr lang="en-US" sz="2400" b="1" dirty="0" err="1">
                <a:solidFill>
                  <a:srgbClr val="121316">
                    <a:lumMod val="75000"/>
                    <a:lumOff val="25000"/>
                  </a:srgbClr>
                </a:solidFill>
                <a:latin typeface="Times New Roman" panose="02020603050405020304" pitchFamily="18" charset="0"/>
                <a:cs typeface="Times New Roman" panose="02020603050405020304" pitchFamily="18" charset="0"/>
              </a:rPr>
              <a:t>ớng</a:t>
            </a: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 </a:t>
            </a:r>
            <a:r>
              <a:rPr lang="en-US" sz="2400" b="1" dirty="0" err="1">
                <a:solidFill>
                  <a:srgbClr val="121316">
                    <a:lumMod val="75000"/>
                    <a:lumOff val="25000"/>
                  </a:srgbClr>
                </a:solidFill>
                <a:latin typeface="Times New Roman" panose="02020603050405020304" pitchFamily="18" charset="0"/>
                <a:cs typeface="Times New Roman" panose="02020603050405020304" pitchFamily="18" charset="0"/>
              </a:rPr>
              <a:t>chung</a:t>
            </a:r>
            <a:endParaRPr kumimoji="0" lang="en-US" sz="2400" b="1" i="0" u="none" strike="noStrike" kern="1200" cap="none" spc="0" normalizeH="0" baseline="0" noProof="0" dirty="0">
              <a:ln>
                <a:noFill/>
              </a:ln>
              <a:solidFill>
                <a:srgbClr val="121316">
                  <a:lumMod val="75000"/>
                  <a:lumOff val="25000"/>
                </a:srgbClr>
              </a:solidFill>
              <a:effectLst/>
              <a:uLnTx/>
              <a:uFillTx/>
              <a:latin typeface="Times New Roman" panose="02020603050405020304" pitchFamily="18" charset="0"/>
              <a:ea typeface="+mj-ea"/>
              <a:cs typeface="Times New Roman" panose="02020603050405020304" pitchFamily="18" charset="0"/>
            </a:endParaRPr>
          </a:p>
        </p:txBody>
      </p:sp>
      <p:sp>
        <p:nvSpPr>
          <p:cNvPr id="2" name="Content Placeholder 1">
            <a:extLst>
              <a:ext uri="{FF2B5EF4-FFF2-40B4-BE49-F238E27FC236}">
                <a16:creationId xmlns:a16="http://schemas.microsoft.com/office/drawing/2014/main" id="{3A726D7E-C488-41A9-9065-4EA622B6526C}"/>
              </a:ext>
            </a:extLst>
          </p:cNvPr>
          <p:cNvSpPr>
            <a:spLocks noGrp="1"/>
          </p:cNvSpPr>
          <p:nvPr>
            <p:ph idx="1"/>
          </p:nvPr>
        </p:nvSpPr>
        <p:spPr>
          <a:xfrm>
            <a:off x="316396" y="974035"/>
            <a:ext cx="11559207" cy="5705061"/>
          </a:xfrm>
        </p:spPr>
        <p:txBody>
          <a:bodyPr>
            <a:normAutofit/>
          </a:bodyPr>
          <a:lstStyle/>
          <a:p>
            <a:pPr marL="0" indent="0" algn="just">
              <a:buNone/>
            </a:pPr>
            <a:r>
              <a:rPr lang="es-ES" sz="2500" dirty="0">
                <a:latin typeface="Times New Roman" panose="02020603050405020304" pitchFamily="18" charset="0"/>
                <a:cs typeface="Times New Roman" panose="02020603050405020304" pitchFamily="18" charset="0"/>
              </a:rPr>
              <a:t>	</a:t>
            </a:r>
            <a:endParaRPr lang="en-US" dirty="0"/>
          </a:p>
        </p:txBody>
      </p:sp>
      <p:graphicFrame>
        <p:nvGraphicFramePr>
          <p:cNvPr id="6" name="Diagram 5">
            <a:extLst>
              <a:ext uri="{FF2B5EF4-FFF2-40B4-BE49-F238E27FC236}">
                <a16:creationId xmlns:a16="http://schemas.microsoft.com/office/drawing/2014/main" id="{32917166-E8A3-4AC0-866D-202682FA564B}"/>
              </a:ext>
            </a:extLst>
          </p:cNvPr>
          <p:cNvGraphicFramePr/>
          <p:nvPr>
            <p:extLst>
              <p:ext uri="{D42A27DB-BD31-4B8C-83A1-F6EECF244321}">
                <p14:modId xmlns:p14="http://schemas.microsoft.com/office/powerpoint/2010/main" val="3573798039"/>
              </p:ext>
            </p:extLst>
          </p:nvPr>
        </p:nvGraphicFramePr>
        <p:xfrm>
          <a:off x="0" y="690880"/>
          <a:ext cx="12192000" cy="6370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4586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1DB3833-2C31-4823-83AB-87BDA1C63293}"/>
              </a:ext>
            </a:extLst>
          </p:cNvPr>
          <p:cNvSpPr txBox="1">
            <a:spLocks/>
          </p:cNvSpPr>
          <p:nvPr/>
        </p:nvSpPr>
        <p:spPr>
          <a:xfrm>
            <a:off x="100725" y="34724"/>
            <a:ext cx="11346462" cy="1133676"/>
          </a:xfrm>
          <a:prstGeom prst="rect">
            <a:avLst/>
          </a:prstGeom>
        </p:spPr>
        <p:txBody>
          <a:bodyPr vert="horz" lIns="91440" tIns="45720" rIns="91440" bIns="45720" rtlCol="0" anchor="t">
            <a:normAutofit/>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pPr marL="0" marR="0" lvl="0" indent="0" algn="l" defTabSz="914400" rtl="0" eaLnBrk="1" fontAlgn="auto" latinLnBrk="0" hangingPunct="1">
              <a:lnSpc>
                <a:spcPct val="99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121316">
                    <a:lumMod val="75000"/>
                    <a:lumOff val="25000"/>
                  </a:srgbClr>
                </a:solidFill>
                <a:effectLst/>
                <a:uLnTx/>
                <a:uFillTx/>
                <a:latin typeface="Times New Roman" panose="02020603050405020304" pitchFamily="18" charset="0"/>
                <a:ea typeface="+mj-ea"/>
                <a:cs typeface="Times New Roman" panose="02020603050405020304" pitchFamily="18" charset="0"/>
              </a:rPr>
              <a:t>VII. ĐÁNH GIÁ KẾT QUẢ GIÁO DỤC</a:t>
            </a:r>
          </a:p>
          <a:p>
            <a:pPr marL="0" marR="0" lvl="0" indent="0" algn="l" defTabSz="914400" rtl="0" eaLnBrk="1" fontAlgn="auto" latinLnBrk="0" hangingPunct="1">
              <a:lnSpc>
                <a:spcPct val="99000"/>
              </a:lnSpc>
              <a:spcBef>
                <a:spcPct val="0"/>
              </a:spcBef>
              <a:spcAft>
                <a:spcPts val="0"/>
              </a:spcAft>
              <a:buClrTx/>
              <a:buSzTx/>
              <a:buFontTx/>
              <a:buNone/>
              <a:tabLst/>
              <a:defRPr/>
            </a:pP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2. </a:t>
            </a:r>
            <a:r>
              <a:rPr lang="en-US" sz="2400" b="1" dirty="0" err="1">
                <a:solidFill>
                  <a:srgbClr val="121316">
                    <a:lumMod val="75000"/>
                    <a:lumOff val="25000"/>
                  </a:srgbClr>
                </a:solidFill>
                <a:latin typeface="Times New Roman" panose="02020603050405020304" pitchFamily="18" charset="0"/>
                <a:cs typeface="Times New Roman" panose="02020603050405020304" pitchFamily="18" charset="0"/>
              </a:rPr>
              <a:t>Hình</a:t>
            </a: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 </a:t>
            </a:r>
            <a:r>
              <a:rPr lang="en-US" sz="2400" b="1" dirty="0" err="1">
                <a:solidFill>
                  <a:srgbClr val="121316">
                    <a:lumMod val="75000"/>
                    <a:lumOff val="25000"/>
                  </a:srgbClr>
                </a:solidFill>
                <a:latin typeface="Times New Roman" panose="02020603050405020304" pitchFamily="18" charset="0"/>
                <a:cs typeface="Times New Roman" panose="02020603050405020304" pitchFamily="18" charset="0"/>
              </a:rPr>
              <a:t>thức</a:t>
            </a: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 </a:t>
            </a:r>
            <a:r>
              <a:rPr lang="en-US" sz="2400" b="1" dirty="0" err="1">
                <a:solidFill>
                  <a:srgbClr val="121316">
                    <a:lumMod val="75000"/>
                    <a:lumOff val="25000"/>
                  </a:srgbClr>
                </a:solidFill>
                <a:latin typeface="Times New Roman" panose="02020603050405020304" pitchFamily="18" charset="0"/>
                <a:cs typeface="Times New Roman" panose="02020603050405020304" pitchFamily="18" charset="0"/>
              </a:rPr>
              <a:t>đánh</a:t>
            </a: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 </a:t>
            </a:r>
            <a:r>
              <a:rPr lang="en-US" sz="2400" b="1" dirty="0" err="1">
                <a:solidFill>
                  <a:srgbClr val="121316">
                    <a:lumMod val="75000"/>
                    <a:lumOff val="25000"/>
                  </a:srgbClr>
                </a:solidFill>
                <a:latin typeface="Times New Roman" panose="02020603050405020304" pitchFamily="18" charset="0"/>
                <a:cs typeface="Times New Roman" panose="02020603050405020304" pitchFamily="18" charset="0"/>
              </a:rPr>
              <a:t>giá</a:t>
            </a:r>
            <a:endParaRPr kumimoji="0" lang="en-US" sz="2400" b="1" i="0" u="none" strike="noStrike" kern="1200" cap="none" spc="0" normalizeH="0" baseline="0" noProof="0" dirty="0">
              <a:ln>
                <a:noFill/>
              </a:ln>
              <a:solidFill>
                <a:srgbClr val="121316">
                  <a:lumMod val="75000"/>
                  <a:lumOff val="25000"/>
                </a:srgbClr>
              </a:solidFill>
              <a:effectLst/>
              <a:uLnTx/>
              <a:uFillTx/>
              <a:latin typeface="Times New Roman" panose="02020603050405020304" pitchFamily="18" charset="0"/>
              <a:ea typeface="+mj-ea"/>
              <a:cs typeface="Times New Roman" panose="02020603050405020304" pitchFamily="18" charset="0"/>
            </a:endParaRPr>
          </a:p>
        </p:txBody>
      </p:sp>
      <p:sp>
        <p:nvSpPr>
          <p:cNvPr id="2" name="Content Placeholder 1">
            <a:extLst>
              <a:ext uri="{FF2B5EF4-FFF2-40B4-BE49-F238E27FC236}">
                <a16:creationId xmlns:a16="http://schemas.microsoft.com/office/drawing/2014/main" id="{3A726D7E-C488-41A9-9065-4EA622B6526C}"/>
              </a:ext>
            </a:extLst>
          </p:cNvPr>
          <p:cNvSpPr>
            <a:spLocks noGrp="1"/>
          </p:cNvSpPr>
          <p:nvPr>
            <p:ph idx="1"/>
          </p:nvPr>
        </p:nvSpPr>
        <p:spPr>
          <a:xfrm>
            <a:off x="316396" y="974035"/>
            <a:ext cx="11559207" cy="5705061"/>
          </a:xfrm>
        </p:spPr>
        <p:txBody>
          <a:bodyPr>
            <a:normAutofit/>
          </a:bodyPr>
          <a:lstStyle/>
          <a:p>
            <a:pPr marL="0" indent="0" algn="just">
              <a:buNone/>
            </a:pPr>
            <a:r>
              <a:rPr lang="es-ES" sz="2500" dirty="0">
                <a:latin typeface="Times New Roman" panose="02020603050405020304" pitchFamily="18" charset="0"/>
                <a:cs typeface="Times New Roman" panose="02020603050405020304" pitchFamily="18" charset="0"/>
              </a:rPr>
              <a:t>	</a:t>
            </a:r>
            <a:endParaRPr lang="en-US" dirty="0"/>
          </a:p>
        </p:txBody>
      </p:sp>
      <p:graphicFrame>
        <p:nvGraphicFramePr>
          <p:cNvPr id="6" name="Diagram 5">
            <a:extLst>
              <a:ext uri="{FF2B5EF4-FFF2-40B4-BE49-F238E27FC236}">
                <a16:creationId xmlns:a16="http://schemas.microsoft.com/office/drawing/2014/main" id="{32917166-E8A3-4AC0-866D-202682FA564B}"/>
              </a:ext>
            </a:extLst>
          </p:cNvPr>
          <p:cNvGraphicFramePr/>
          <p:nvPr>
            <p:extLst>
              <p:ext uri="{D42A27DB-BD31-4B8C-83A1-F6EECF244321}">
                <p14:modId xmlns:p14="http://schemas.microsoft.com/office/powerpoint/2010/main" val="542941182"/>
              </p:ext>
            </p:extLst>
          </p:nvPr>
        </p:nvGraphicFramePr>
        <p:xfrm>
          <a:off x="1371600" y="1168400"/>
          <a:ext cx="10504003" cy="4561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2307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1DB3833-2C31-4823-83AB-87BDA1C63293}"/>
              </a:ext>
            </a:extLst>
          </p:cNvPr>
          <p:cNvSpPr txBox="1">
            <a:spLocks/>
          </p:cNvSpPr>
          <p:nvPr/>
        </p:nvSpPr>
        <p:spPr>
          <a:xfrm>
            <a:off x="202325" y="91266"/>
            <a:ext cx="11346462" cy="1676574"/>
          </a:xfrm>
          <a:prstGeom prst="rect">
            <a:avLst/>
          </a:prstGeom>
        </p:spPr>
        <p:txBody>
          <a:bodyPr vert="horz" lIns="91440" tIns="45720" rIns="91440" bIns="45720" rtlCol="0" anchor="t">
            <a:normAutofit/>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pPr marL="0" marR="0" lvl="0" indent="0" algn="l" defTabSz="914400" rtl="0" eaLnBrk="1" fontAlgn="auto" latinLnBrk="0" hangingPunct="1">
              <a:lnSpc>
                <a:spcPct val="99000"/>
              </a:lnSpc>
              <a:spcBef>
                <a:spcPct val="0"/>
              </a:spcBef>
              <a:spcAft>
                <a:spcPts val="0"/>
              </a:spcAft>
              <a:buClrTx/>
              <a:buSzTx/>
              <a:buFontTx/>
              <a:buNone/>
              <a:tabLst/>
              <a:defRPr/>
            </a:pP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VIII</a:t>
            </a:r>
            <a:r>
              <a:rPr kumimoji="0" lang="en-US" sz="2400" b="1" i="0" u="none" strike="noStrike" kern="1200" cap="none" spc="0" normalizeH="0" baseline="0" noProof="0" dirty="0">
                <a:ln>
                  <a:noFill/>
                </a:ln>
                <a:solidFill>
                  <a:srgbClr val="121316">
                    <a:lumMod val="75000"/>
                    <a:lumOff val="25000"/>
                  </a:srgbClr>
                </a:solidFill>
                <a:effectLst/>
                <a:uLnTx/>
                <a:uFillTx/>
                <a:latin typeface="Times New Roman" panose="02020603050405020304" pitchFamily="18" charset="0"/>
                <a:ea typeface="+mj-ea"/>
                <a:cs typeface="Times New Roman" panose="02020603050405020304" pitchFamily="18" charset="0"/>
              </a:rPr>
              <a:t>. GIẢI THÍCH VÀ H</a:t>
            </a:r>
            <a:r>
              <a:rPr kumimoji="0" lang="vi-VN" sz="2400" b="1" i="0" u="none" strike="noStrike" kern="1200" cap="none" spc="0" normalizeH="0" baseline="0" noProof="0" dirty="0">
                <a:ln>
                  <a:noFill/>
                </a:ln>
                <a:solidFill>
                  <a:srgbClr val="121316">
                    <a:lumMod val="75000"/>
                    <a:lumOff val="25000"/>
                  </a:srgbClr>
                </a:solidFill>
                <a:effectLst/>
                <a:uLnTx/>
                <a:uFillTx/>
                <a:latin typeface="Times New Roman" panose="02020603050405020304" pitchFamily="18" charset="0"/>
                <a:ea typeface="+mj-ea"/>
                <a:cs typeface="Times New Roman" panose="02020603050405020304" pitchFamily="18" charset="0"/>
              </a:rPr>
              <a:t>Ư</a:t>
            </a: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ỚNG DẪN THỰC HIỆN CH</a:t>
            </a:r>
            <a:r>
              <a:rPr lang="vi-VN" sz="2400" b="1" dirty="0">
                <a:solidFill>
                  <a:srgbClr val="121316">
                    <a:lumMod val="75000"/>
                    <a:lumOff val="25000"/>
                  </a:srgbClr>
                </a:solidFill>
                <a:latin typeface="Times New Roman" panose="02020603050405020304" pitchFamily="18" charset="0"/>
                <a:cs typeface="Times New Roman" panose="02020603050405020304" pitchFamily="18" charset="0"/>
              </a:rPr>
              <a:t>Ư</a:t>
            </a: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ƠNG TRÌNH</a:t>
            </a:r>
          </a:p>
          <a:p>
            <a:pPr marL="0" marR="0" lvl="0" indent="0" algn="l" defTabSz="914400" rtl="0" eaLnBrk="1" fontAlgn="auto" latinLnBrk="0" hangingPunct="1">
              <a:lnSpc>
                <a:spcPct val="99000"/>
              </a:lnSpc>
              <a:spcBef>
                <a:spcPct val="0"/>
              </a:spcBef>
              <a:spcAft>
                <a:spcPts val="0"/>
              </a:spcAft>
              <a:buClrTx/>
              <a:buSzTx/>
              <a:buFontTx/>
              <a:buNone/>
              <a:tabLst/>
              <a:defRPr/>
            </a:pP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1. </a:t>
            </a:r>
            <a:r>
              <a:rPr lang="en-US" sz="2400" b="1" dirty="0" err="1">
                <a:solidFill>
                  <a:srgbClr val="121316">
                    <a:lumMod val="75000"/>
                    <a:lumOff val="25000"/>
                  </a:srgbClr>
                </a:solidFill>
                <a:latin typeface="Times New Roman" panose="02020603050405020304" pitchFamily="18" charset="0"/>
                <a:cs typeface="Times New Roman" panose="02020603050405020304" pitchFamily="18" charset="0"/>
              </a:rPr>
              <a:t>Giải</a:t>
            </a: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 </a:t>
            </a:r>
            <a:r>
              <a:rPr lang="en-US" sz="2400" b="1" dirty="0" err="1">
                <a:solidFill>
                  <a:srgbClr val="121316">
                    <a:lumMod val="75000"/>
                    <a:lumOff val="25000"/>
                  </a:srgbClr>
                </a:solidFill>
                <a:latin typeface="Times New Roman" panose="02020603050405020304" pitchFamily="18" charset="0"/>
                <a:cs typeface="Times New Roman" panose="02020603050405020304" pitchFamily="18" charset="0"/>
              </a:rPr>
              <a:t>thích</a:t>
            </a: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 </a:t>
            </a:r>
            <a:r>
              <a:rPr lang="en-US" sz="2400" b="1" dirty="0" err="1">
                <a:solidFill>
                  <a:srgbClr val="121316">
                    <a:lumMod val="75000"/>
                    <a:lumOff val="25000"/>
                  </a:srgbClr>
                </a:solidFill>
                <a:latin typeface="Times New Roman" panose="02020603050405020304" pitchFamily="18" charset="0"/>
                <a:cs typeface="Times New Roman" panose="02020603050405020304" pitchFamily="18" charset="0"/>
              </a:rPr>
              <a:t>thuật</a:t>
            </a: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 </a:t>
            </a:r>
            <a:r>
              <a:rPr lang="en-US" sz="2400" b="1" dirty="0" err="1">
                <a:solidFill>
                  <a:srgbClr val="121316">
                    <a:lumMod val="75000"/>
                    <a:lumOff val="25000"/>
                  </a:srgbClr>
                </a:solidFill>
                <a:latin typeface="Times New Roman" panose="02020603050405020304" pitchFamily="18" charset="0"/>
                <a:cs typeface="Times New Roman" panose="02020603050405020304" pitchFamily="18" charset="0"/>
              </a:rPr>
              <a:t>ngữ</a:t>
            </a:r>
            <a:endParaRPr lang="en-US" sz="2400" b="1" dirty="0">
              <a:solidFill>
                <a:srgbClr val="121316">
                  <a:lumMod val="75000"/>
                  <a:lumOff val="25000"/>
                </a:srgbClr>
              </a:solidFill>
              <a:latin typeface="Times New Roman" panose="02020603050405020304" pitchFamily="18" charset="0"/>
              <a:cs typeface="Times New Roman" panose="02020603050405020304" pitchFamily="18" charset="0"/>
            </a:endParaRPr>
          </a:p>
          <a:p>
            <a:pPr marL="457200" marR="0" lvl="0" indent="-457200" algn="l" defTabSz="914400" rtl="0" eaLnBrk="1" fontAlgn="auto" latinLnBrk="0" hangingPunct="1">
              <a:lnSpc>
                <a:spcPct val="99000"/>
              </a:lnSpc>
              <a:spcBef>
                <a:spcPct val="0"/>
              </a:spcBef>
              <a:spcAft>
                <a:spcPts val="0"/>
              </a:spcAft>
              <a:buClrTx/>
              <a:buSzTx/>
              <a:buFontTx/>
              <a:buAutoNum type="alphaLcPeriod"/>
              <a:tabLst/>
              <a:defRPr/>
            </a:pPr>
            <a:r>
              <a:rPr lang="en-US" sz="2400" b="1" dirty="0" err="1">
                <a:solidFill>
                  <a:srgbClr val="121316">
                    <a:lumMod val="75000"/>
                    <a:lumOff val="25000"/>
                  </a:srgbClr>
                </a:solidFill>
                <a:latin typeface="Times New Roman" panose="02020603050405020304" pitchFamily="18" charset="0"/>
                <a:cs typeface="Times New Roman" panose="02020603050405020304" pitchFamily="18" charset="0"/>
              </a:rPr>
              <a:t>Thuật</a:t>
            </a: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 </a:t>
            </a:r>
            <a:r>
              <a:rPr lang="en-US" sz="2400" b="1" dirty="0" err="1">
                <a:solidFill>
                  <a:srgbClr val="121316">
                    <a:lumMod val="75000"/>
                    <a:lumOff val="25000"/>
                  </a:srgbClr>
                </a:solidFill>
                <a:latin typeface="Times New Roman" panose="02020603050405020304" pitchFamily="18" charset="0"/>
                <a:cs typeface="Times New Roman" panose="02020603050405020304" pitchFamily="18" charset="0"/>
              </a:rPr>
              <a:t>ngữ</a:t>
            </a: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 </a:t>
            </a:r>
            <a:r>
              <a:rPr lang="en-US" sz="2400" b="1" dirty="0" err="1">
                <a:solidFill>
                  <a:srgbClr val="121316">
                    <a:lumMod val="75000"/>
                    <a:lumOff val="25000"/>
                  </a:srgbClr>
                </a:solidFill>
                <a:latin typeface="Times New Roman" panose="02020603050405020304" pitchFamily="18" charset="0"/>
                <a:cs typeface="Times New Roman" panose="02020603050405020304" pitchFamily="18" charset="0"/>
              </a:rPr>
              <a:t>mĩ</a:t>
            </a: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 </a:t>
            </a:r>
            <a:r>
              <a:rPr lang="en-US" sz="2400" b="1" dirty="0" err="1">
                <a:solidFill>
                  <a:srgbClr val="121316">
                    <a:lumMod val="75000"/>
                    <a:lumOff val="25000"/>
                  </a:srgbClr>
                </a:solidFill>
                <a:latin typeface="Times New Roman" panose="02020603050405020304" pitchFamily="18" charset="0"/>
                <a:cs typeface="Times New Roman" panose="02020603050405020304" pitchFamily="18" charset="0"/>
              </a:rPr>
              <a:t>thuật</a:t>
            </a:r>
            <a:endParaRPr lang="en-US" sz="2400" b="1" dirty="0">
              <a:solidFill>
                <a:srgbClr val="121316">
                  <a:lumMod val="75000"/>
                  <a:lumOff val="25000"/>
                </a:srgbClr>
              </a:solidFill>
              <a:latin typeface="Times New Roman" panose="02020603050405020304" pitchFamily="18" charset="0"/>
              <a:cs typeface="Times New Roman" panose="02020603050405020304" pitchFamily="18" charset="0"/>
            </a:endParaRPr>
          </a:p>
          <a:p>
            <a:pPr marL="457200" marR="0" lvl="0" indent="-457200" algn="l" defTabSz="914400" rtl="0" eaLnBrk="1" fontAlgn="auto" latinLnBrk="0" hangingPunct="1">
              <a:lnSpc>
                <a:spcPct val="99000"/>
              </a:lnSpc>
              <a:spcBef>
                <a:spcPct val="0"/>
              </a:spcBef>
              <a:spcAft>
                <a:spcPts val="0"/>
              </a:spcAft>
              <a:buClrTx/>
              <a:buSzTx/>
              <a:buFontTx/>
              <a:buAutoNum type="alphaLcPeriod"/>
              <a:tabLst/>
              <a:defRPr/>
            </a:pPr>
            <a:r>
              <a:rPr lang="en-US" sz="2400" b="1" dirty="0" err="1">
                <a:solidFill>
                  <a:srgbClr val="121316">
                    <a:lumMod val="75000"/>
                    <a:lumOff val="25000"/>
                  </a:srgbClr>
                </a:solidFill>
                <a:latin typeface="Times New Roman" panose="02020603050405020304" pitchFamily="18" charset="0"/>
                <a:cs typeface="Times New Roman" panose="02020603050405020304" pitchFamily="18" charset="0"/>
              </a:rPr>
              <a:t>Từ</a:t>
            </a: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 </a:t>
            </a:r>
            <a:r>
              <a:rPr lang="en-US" sz="2400" b="1" dirty="0" err="1">
                <a:solidFill>
                  <a:srgbClr val="121316">
                    <a:lumMod val="75000"/>
                    <a:lumOff val="25000"/>
                  </a:srgbClr>
                </a:solidFill>
                <a:latin typeface="Times New Roman" panose="02020603050405020304" pitchFamily="18" charset="0"/>
                <a:cs typeface="Times New Roman" panose="02020603050405020304" pitchFamily="18" charset="0"/>
              </a:rPr>
              <a:t>ngữ</a:t>
            </a: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 </a:t>
            </a:r>
            <a:r>
              <a:rPr lang="en-US" sz="2400" b="1" dirty="0" err="1">
                <a:solidFill>
                  <a:srgbClr val="121316">
                    <a:lumMod val="75000"/>
                    <a:lumOff val="25000"/>
                  </a:srgbClr>
                </a:solidFill>
                <a:latin typeface="Times New Roman" panose="02020603050405020304" pitchFamily="18" charset="0"/>
                <a:cs typeface="Times New Roman" panose="02020603050405020304" pitchFamily="18" charset="0"/>
              </a:rPr>
              <a:t>thể</a:t>
            </a: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 </a:t>
            </a:r>
            <a:r>
              <a:rPr lang="en-US" sz="2400" b="1" dirty="0" err="1">
                <a:solidFill>
                  <a:srgbClr val="121316">
                    <a:lumMod val="75000"/>
                    <a:lumOff val="25000"/>
                  </a:srgbClr>
                </a:solidFill>
                <a:latin typeface="Times New Roman" panose="02020603050405020304" pitchFamily="18" charset="0"/>
                <a:cs typeface="Times New Roman" panose="02020603050405020304" pitchFamily="18" charset="0"/>
              </a:rPr>
              <a:t>hiện</a:t>
            </a: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 </a:t>
            </a:r>
            <a:r>
              <a:rPr lang="en-US" sz="2400" b="1" dirty="0" err="1">
                <a:solidFill>
                  <a:srgbClr val="121316">
                    <a:lumMod val="75000"/>
                    <a:lumOff val="25000"/>
                  </a:srgbClr>
                </a:solidFill>
                <a:latin typeface="Times New Roman" panose="02020603050405020304" pitchFamily="18" charset="0"/>
                <a:cs typeface="Times New Roman" panose="02020603050405020304" pitchFamily="18" charset="0"/>
              </a:rPr>
              <a:t>mức</a:t>
            </a: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 </a:t>
            </a:r>
            <a:r>
              <a:rPr lang="en-US" sz="2400" b="1" dirty="0" err="1">
                <a:solidFill>
                  <a:srgbClr val="121316">
                    <a:lumMod val="75000"/>
                    <a:lumOff val="25000"/>
                  </a:srgbClr>
                </a:solidFill>
                <a:latin typeface="Times New Roman" panose="02020603050405020304" pitchFamily="18" charset="0"/>
                <a:cs typeface="Times New Roman" panose="02020603050405020304" pitchFamily="18" charset="0"/>
              </a:rPr>
              <a:t>độ</a:t>
            </a: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 </a:t>
            </a:r>
            <a:r>
              <a:rPr lang="en-US" sz="2400" b="1" dirty="0" err="1">
                <a:solidFill>
                  <a:srgbClr val="121316">
                    <a:lumMod val="75000"/>
                    <a:lumOff val="25000"/>
                  </a:srgbClr>
                </a:solidFill>
                <a:latin typeface="Times New Roman" panose="02020603050405020304" pitchFamily="18" charset="0"/>
                <a:cs typeface="Times New Roman" panose="02020603050405020304" pitchFamily="18" charset="0"/>
              </a:rPr>
              <a:t>cần</a:t>
            </a: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 </a:t>
            </a:r>
            <a:r>
              <a:rPr lang="en-US" sz="2400" b="1" dirty="0" err="1">
                <a:solidFill>
                  <a:srgbClr val="121316">
                    <a:lumMod val="75000"/>
                    <a:lumOff val="25000"/>
                  </a:srgbClr>
                </a:solidFill>
                <a:latin typeface="Times New Roman" panose="02020603050405020304" pitchFamily="18" charset="0"/>
                <a:cs typeface="Times New Roman" panose="02020603050405020304" pitchFamily="18" charset="0"/>
              </a:rPr>
              <a:t>đạt</a:t>
            </a:r>
            <a:endParaRPr lang="en-US" sz="2400" b="1" dirty="0">
              <a:solidFill>
                <a:srgbClr val="121316">
                  <a:lumMod val="75000"/>
                  <a:lumOff val="25000"/>
                </a:srgbClr>
              </a:solidFill>
              <a:latin typeface="Times New Roman" panose="02020603050405020304" pitchFamily="18" charset="0"/>
              <a:cs typeface="Times New Roman" panose="02020603050405020304" pitchFamily="18" charset="0"/>
            </a:endParaRPr>
          </a:p>
        </p:txBody>
      </p:sp>
      <p:sp>
        <p:nvSpPr>
          <p:cNvPr id="2" name="Content Placeholder 1">
            <a:extLst>
              <a:ext uri="{FF2B5EF4-FFF2-40B4-BE49-F238E27FC236}">
                <a16:creationId xmlns:a16="http://schemas.microsoft.com/office/drawing/2014/main" id="{3A726D7E-C488-41A9-9065-4EA622B6526C}"/>
              </a:ext>
            </a:extLst>
          </p:cNvPr>
          <p:cNvSpPr>
            <a:spLocks noGrp="1"/>
          </p:cNvSpPr>
          <p:nvPr>
            <p:ph idx="1"/>
          </p:nvPr>
        </p:nvSpPr>
        <p:spPr>
          <a:xfrm>
            <a:off x="316396" y="974035"/>
            <a:ext cx="11559207" cy="5705061"/>
          </a:xfrm>
        </p:spPr>
        <p:txBody>
          <a:bodyPr>
            <a:normAutofit/>
          </a:bodyPr>
          <a:lstStyle/>
          <a:p>
            <a:pPr marL="0" indent="0" algn="just">
              <a:buNone/>
            </a:pPr>
            <a:r>
              <a:rPr lang="es-ES" sz="2500" dirty="0">
                <a:latin typeface="Times New Roman" panose="02020603050405020304" pitchFamily="18" charset="0"/>
                <a:cs typeface="Times New Roman" panose="02020603050405020304" pitchFamily="18" charset="0"/>
              </a:rPr>
              <a:t>	</a:t>
            </a:r>
            <a:endParaRPr lang="en-US" dirty="0"/>
          </a:p>
        </p:txBody>
      </p:sp>
      <p:grpSp>
        <p:nvGrpSpPr>
          <p:cNvPr id="6" name="Group 5">
            <a:extLst>
              <a:ext uri="{FF2B5EF4-FFF2-40B4-BE49-F238E27FC236}">
                <a16:creationId xmlns:a16="http://schemas.microsoft.com/office/drawing/2014/main" id="{290B5F7C-4320-488B-B8A8-7928BDAC5E77}"/>
              </a:ext>
            </a:extLst>
          </p:cNvPr>
          <p:cNvGrpSpPr/>
          <p:nvPr/>
        </p:nvGrpSpPr>
        <p:grpSpPr>
          <a:xfrm>
            <a:off x="1381760" y="1635759"/>
            <a:ext cx="10759440" cy="4569868"/>
            <a:chOff x="1381760" y="1635759"/>
            <a:chExt cx="10759440" cy="4569868"/>
          </a:xfrm>
        </p:grpSpPr>
        <p:pic>
          <p:nvPicPr>
            <p:cNvPr id="3" name="Picture 2">
              <a:extLst>
                <a:ext uri="{FF2B5EF4-FFF2-40B4-BE49-F238E27FC236}">
                  <a16:creationId xmlns:a16="http://schemas.microsoft.com/office/drawing/2014/main" id="{998278CB-24EA-482D-B890-B954B43FCAA4}"/>
                </a:ext>
              </a:extLst>
            </p:cNvPr>
            <p:cNvPicPr>
              <a:picLocks noChangeAspect="1"/>
            </p:cNvPicPr>
            <p:nvPr/>
          </p:nvPicPr>
          <p:blipFill rotWithShape="1">
            <a:blip r:embed="rId2"/>
            <a:srcRect l="14334" t="23705" r="10881" b="60528"/>
            <a:stretch/>
          </p:blipFill>
          <p:spPr>
            <a:xfrm>
              <a:off x="1381760" y="1635759"/>
              <a:ext cx="10759440" cy="1276026"/>
            </a:xfrm>
            <a:prstGeom prst="rect">
              <a:avLst/>
            </a:prstGeom>
          </p:spPr>
        </p:pic>
        <p:pic>
          <p:nvPicPr>
            <p:cNvPr id="4" name="Picture 3">
              <a:extLst>
                <a:ext uri="{FF2B5EF4-FFF2-40B4-BE49-F238E27FC236}">
                  <a16:creationId xmlns:a16="http://schemas.microsoft.com/office/drawing/2014/main" id="{288D4E4B-EC8E-4E18-A1E2-9ED0BD2793ED}"/>
                </a:ext>
              </a:extLst>
            </p:cNvPr>
            <p:cNvPicPr>
              <a:picLocks noChangeAspect="1"/>
            </p:cNvPicPr>
            <p:nvPr/>
          </p:nvPicPr>
          <p:blipFill rotWithShape="1">
            <a:blip r:embed="rId3"/>
            <a:srcRect l="14334" t="35426" r="11334" b="23852"/>
            <a:stretch/>
          </p:blipFill>
          <p:spPr>
            <a:xfrm>
              <a:off x="1381760" y="2905760"/>
              <a:ext cx="10708640" cy="3299867"/>
            </a:xfrm>
            <a:prstGeom prst="rect">
              <a:avLst/>
            </a:prstGeom>
          </p:spPr>
        </p:pic>
      </p:grpSp>
    </p:spTree>
    <p:extLst>
      <p:ext uri="{BB962C8B-B14F-4D97-AF65-F5344CB8AC3E}">
        <p14:creationId xmlns:p14="http://schemas.microsoft.com/office/powerpoint/2010/main" val="992096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1DB3833-2C31-4823-83AB-87BDA1C63293}"/>
              </a:ext>
            </a:extLst>
          </p:cNvPr>
          <p:cNvSpPr txBox="1">
            <a:spLocks/>
          </p:cNvSpPr>
          <p:nvPr/>
        </p:nvSpPr>
        <p:spPr>
          <a:xfrm>
            <a:off x="202325" y="91266"/>
            <a:ext cx="11346462" cy="965374"/>
          </a:xfrm>
          <a:prstGeom prst="rect">
            <a:avLst/>
          </a:prstGeom>
        </p:spPr>
        <p:txBody>
          <a:bodyPr vert="horz" lIns="91440" tIns="45720" rIns="91440" bIns="45720" rtlCol="0" anchor="t">
            <a:normAutofit/>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pPr marL="0" marR="0" lvl="0" indent="0" algn="l" defTabSz="914400" rtl="0" eaLnBrk="1" fontAlgn="auto" latinLnBrk="0" hangingPunct="1">
              <a:lnSpc>
                <a:spcPct val="99000"/>
              </a:lnSpc>
              <a:spcBef>
                <a:spcPct val="0"/>
              </a:spcBef>
              <a:spcAft>
                <a:spcPts val="0"/>
              </a:spcAft>
              <a:buClrTx/>
              <a:buSzTx/>
              <a:buFontTx/>
              <a:buNone/>
              <a:tabLst/>
              <a:defRPr/>
            </a:pP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VIII</a:t>
            </a:r>
            <a:r>
              <a:rPr kumimoji="0" lang="en-US" sz="2400" b="1" i="0" u="none" strike="noStrike" kern="1200" cap="none" spc="0" normalizeH="0" baseline="0" noProof="0" dirty="0">
                <a:ln>
                  <a:noFill/>
                </a:ln>
                <a:solidFill>
                  <a:srgbClr val="121316">
                    <a:lumMod val="75000"/>
                    <a:lumOff val="25000"/>
                  </a:srgbClr>
                </a:solidFill>
                <a:effectLst/>
                <a:uLnTx/>
                <a:uFillTx/>
                <a:latin typeface="Times New Roman" panose="02020603050405020304" pitchFamily="18" charset="0"/>
                <a:ea typeface="+mj-ea"/>
                <a:cs typeface="Times New Roman" panose="02020603050405020304" pitchFamily="18" charset="0"/>
              </a:rPr>
              <a:t>. GIẢI THÍCH VÀ H</a:t>
            </a:r>
            <a:r>
              <a:rPr kumimoji="0" lang="vi-VN" sz="2400" b="1" i="0" u="none" strike="noStrike" kern="1200" cap="none" spc="0" normalizeH="0" baseline="0" noProof="0" dirty="0">
                <a:ln>
                  <a:noFill/>
                </a:ln>
                <a:solidFill>
                  <a:srgbClr val="121316">
                    <a:lumMod val="75000"/>
                    <a:lumOff val="25000"/>
                  </a:srgbClr>
                </a:solidFill>
                <a:effectLst/>
                <a:uLnTx/>
                <a:uFillTx/>
                <a:latin typeface="Times New Roman" panose="02020603050405020304" pitchFamily="18" charset="0"/>
                <a:ea typeface="+mj-ea"/>
                <a:cs typeface="Times New Roman" panose="02020603050405020304" pitchFamily="18" charset="0"/>
              </a:rPr>
              <a:t>Ư</a:t>
            </a: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ỚNG DẪN THỰC HIỆN CH</a:t>
            </a:r>
            <a:r>
              <a:rPr lang="vi-VN" sz="2400" b="1" dirty="0">
                <a:solidFill>
                  <a:srgbClr val="121316">
                    <a:lumMod val="75000"/>
                    <a:lumOff val="25000"/>
                  </a:srgbClr>
                </a:solidFill>
                <a:latin typeface="Times New Roman" panose="02020603050405020304" pitchFamily="18" charset="0"/>
                <a:cs typeface="Times New Roman" panose="02020603050405020304" pitchFamily="18" charset="0"/>
              </a:rPr>
              <a:t>Ư</a:t>
            </a: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ƠNG TRÌNH</a:t>
            </a:r>
          </a:p>
          <a:p>
            <a:pPr marL="0" marR="0" lvl="0" indent="0" algn="l" defTabSz="914400" rtl="0" eaLnBrk="1" fontAlgn="auto" latinLnBrk="0" hangingPunct="1">
              <a:lnSpc>
                <a:spcPct val="99000"/>
              </a:lnSpc>
              <a:spcBef>
                <a:spcPct val="0"/>
              </a:spcBef>
              <a:spcAft>
                <a:spcPts val="0"/>
              </a:spcAft>
              <a:buClrTx/>
              <a:buSzTx/>
              <a:buFontTx/>
              <a:buNone/>
              <a:tabLst/>
              <a:defRPr/>
            </a:pP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2. </a:t>
            </a:r>
            <a:r>
              <a:rPr lang="en-US" sz="2400" b="1" dirty="0" err="1">
                <a:solidFill>
                  <a:srgbClr val="121316">
                    <a:lumMod val="75000"/>
                    <a:lumOff val="25000"/>
                  </a:srgbClr>
                </a:solidFill>
                <a:latin typeface="Times New Roman" panose="02020603050405020304" pitchFamily="18" charset="0"/>
                <a:cs typeface="Times New Roman" panose="02020603050405020304" pitchFamily="18" charset="0"/>
              </a:rPr>
              <a:t>Thời</a:t>
            </a: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 l</a:t>
            </a:r>
            <a:r>
              <a:rPr lang="vi-VN" sz="2400" b="1" dirty="0">
                <a:solidFill>
                  <a:srgbClr val="121316">
                    <a:lumMod val="75000"/>
                    <a:lumOff val="25000"/>
                  </a:srgbClr>
                </a:solidFill>
                <a:latin typeface="Times New Roman" panose="02020603050405020304" pitchFamily="18" charset="0"/>
                <a:cs typeface="Times New Roman" panose="02020603050405020304" pitchFamily="18" charset="0"/>
              </a:rPr>
              <a:t>ư</a:t>
            </a:r>
            <a:r>
              <a:rPr lang="en-US" sz="2400" b="1" dirty="0" err="1">
                <a:solidFill>
                  <a:srgbClr val="121316">
                    <a:lumMod val="75000"/>
                    <a:lumOff val="25000"/>
                  </a:srgbClr>
                </a:solidFill>
                <a:latin typeface="Times New Roman" panose="02020603050405020304" pitchFamily="18" charset="0"/>
                <a:cs typeface="Times New Roman" panose="02020603050405020304" pitchFamily="18" charset="0"/>
              </a:rPr>
              <a:t>ợng</a:t>
            </a: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 </a:t>
            </a:r>
            <a:r>
              <a:rPr lang="en-US" sz="2400" b="1" dirty="0" err="1">
                <a:solidFill>
                  <a:srgbClr val="121316">
                    <a:lumMod val="75000"/>
                    <a:lumOff val="25000"/>
                  </a:srgbClr>
                </a:solidFill>
                <a:latin typeface="Times New Roman" panose="02020603050405020304" pitchFamily="18" charset="0"/>
                <a:cs typeface="Times New Roman" panose="02020603050405020304" pitchFamily="18" charset="0"/>
              </a:rPr>
              <a:t>thực</a:t>
            </a: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 </a:t>
            </a:r>
            <a:r>
              <a:rPr lang="en-US" sz="2400" b="1" dirty="0" err="1">
                <a:solidFill>
                  <a:srgbClr val="121316">
                    <a:lumMod val="75000"/>
                    <a:lumOff val="25000"/>
                  </a:srgbClr>
                </a:solidFill>
                <a:latin typeface="Times New Roman" panose="02020603050405020304" pitchFamily="18" charset="0"/>
                <a:cs typeface="Times New Roman" panose="02020603050405020304" pitchFamily="18" charset="0"/>
              </a:rPr>
              <a:t>hiện</a:t>
            </a: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 </a:t>
            </a:r>
            <a:r>
              <a:rPr lang="en-US" sz="2400" b="1" dirty="0" err="1">
                <a:solidFill>
                  <a:srgbClr val="121316">
                    <a:lumMod val="75000"/>
                    <a:lumOff val="25000"/>
                  </a:srgbClr>
                </a:solidFill>
                <a:latin typeface="Times New Roman" panose="02020603050405020304" pitchFamily="18" charset="0"/>
                <a:cs typeface="Times New Roman" panose="02020603050405020304" pitchFamily="18" charset="0"/>
              </a:rPr>
              <a:t>ch</a:t>
            </a:r>
            <a:r>
              <a:rPr lang="vi-VN" sz="2400" b="1" dirty="0">
                <a:solidFill>
                  <a:srgbClr val="121316">
                    <a:lumMod val="75000"/>
                    <a:lumOff val="25000"/>
                  </a:srgbClr>
                </a:solidFill>
                <a:latin typeface="Times New Roman" panose="02020603050405020304" pitchFamily="18" charset="0"/>
                <a:cs typeface="Times New Roman" panose="02020603050405020304" pitchFamily="18" charset="0"/>
              </a:rPr>
              <a:t>ư</a:t>
            </a:r>
            <a:r>
              <a:rPr lang="en-US" sz="2400" b="1" dirty="0" err="1">
                <a:solidFill>
                  <a:srgbClr val="121316">
                    <a:lumMod val="75000"/>
                    <a:lumOff val="25000"/>
                  </a:srgbClr>
                </a:solidFill>
                <a:latin typeface="Times New Roman" panose="02020603050405020304" pitchFamily="18" charset="0"/>
                <a:cs typeface="Times New Roman" panose="02020603050405020304" pitchFamily="18" charset="0"/>
              </a:rPr>
              <a:t>ơng</a:t>
            </a: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 </a:t>
            </a:r>
            <a:r>
              <a:rPr lang="en-US" sz="2400" b="1" dirty="0" err="1">
                <a:solidFill>
                  <a:srgbClr val="121316">
                    <a:lumMod val="75000"/>
                    <a:lumOff val="25000"/>
                  </a:srgbClr>
                </a:solidFill>
                <a:latin typeface="Times New Roman" panose="02020603050405020304" pitchFamily="18" charset="0"/>
                <a:cs typeface="Times New Roman" panose="02020603050405020304" pitchFamily="18" charset="0"/>
              </a:rPr>
              <a:t>trình</a:t>
            </a:r>
            <a:endParaRPr lang="en-US" sz="2400" b="1" dirty="0">
              <a:solidFill>
                <a:srgbClr val="121316">
                  <a:lumMod val="75000"/>
                  <a:lumOff val="25000"/>
                </a:srgbClr>
              </a:solidFill>
              <a:latin typeface="Times New Roman" panose="02020603050405020304" pitchFamily="18" charset="0"/>
              <a:cs typeface="Times New Roman" panose="02020603050405020304" pitchFamily="18" charset="0"/>
            </a:endParaRPr>
          </a:p>
        </p:txBody>
      </p:sp>
      <p:sp>
        <p:nvSpPr>
          <p:cNvPr id="2" name="Content Placeholder 1">
            <a:extLst>
              <a:ext uri="{FF2B5EF4-FFF2-40B4-BE49-F238E27FC236}">
                <a16:creationId xmlns:a16="http://schemas.microsoft.com/office/drawing/2014/main" id="{3A726D7E-C488-41A9-9065-4EA622B6526C}"/>
              </a:ext>
            </a:extLst>
          </p:cNvPr>
          <p:cNvSpPr>
            <a:spLocks noGrp="1"/>
          </p:cNvSpPr>
          <p:nvPr>
            <p:ph idx="1"/>
          </p:nvPr>
        </p:nvSpPr>
        <p:spPr>
          <a:xfrm>
            <a:off x="732956" y="1939235"/>
            <a:ext cx="11559207" cy="5705061"/>
          </a:xfrm>
        </p:spPr>
        <p:txBody>
          <a:bodyPr>
            <a:normAutofit/>
          </a:bodyPr>
          <a:lstStyle/>
          <a:p>
            <a:pPr marL="0" indent="0" algn="just">
              <a:buNone/>
            </a:pPr>
            <a:r>
              <a:rPr lang="es-ES" sz="2500" dirty="0">
                <a:latin typeface="Times New Roman" panose="02020603050405020304" pitchFamily="18" charset="0"/>
                <a:cs typeface="Times New Roman" panose="02020603050405020304" pitchFamily="18" charset="0"/>
              </a:rPr>
              <a:t>	</a:t>
            </a:r>
            <a:endParaRPr lang="en-US" dirty="0"/>
          </a:p>
        </p:txBody>
      </p:sp>
      <p:pic>
        <p:nvPicPr>
          <p:cNvPr id="5" name="Picture 4">
            <a:extLst>
              <a:ext uri="{FF2B5EF4-FFF2-40B4-BE49-F238E27FC236}">
                <a16:creationId xmlns:a16="http://schemas.microsoft.com/office/drawing/2014/main" id="{9259C0FC-7C76-4375-AA1C-13C8F9EE56FD}"/>
              </a:ext>
            </a:extLst>
          </p:cNvPr>
          <p:cNvPicPr>
            <a:picLocks noChangeAspect="1"/>
          </p:cNvPicPr>
          <p:nvPr/>
        </p:nvPicPr>
        <p:blipFill rotWithShape="1">
          <a:blip r:embed="rId2"/>
          <a:srcRect l="14167" t="43408" r="11166" b="42073"/>
          <a:stretch/>
        </p:blipFill>
        <p:spPr>
          <a:xfrm>
            <a:off x="1402079" y="1384851"/>
            <a:ext cx="10694629" cy="1169725"/>
          </a:xfrm>
          <a:prstGeom prst="rect">
            <a:avLst/>
          </a:prstGeom>
        </p:spPr>
      </p:pic>
      <p:pic>
        <p:nvPicPr>
          <p:cNvPr id="8" name="Picture 7">
            <a:extLst>
              <a:ext uri="{FF2B5EF4-FFF2-40B4-BE49-F238E27FC236}">
                <a16:creationId xmlns:a16="http://schemas.microsoft.com/office/drawing/2014/main" id="{B1AF89AC-9819-4EBD-9CDB-0B058D6FF45F}"/>
              </a:ext>
            </a:extLst>
          </p:cNvPr>
          <p:cNvPicPr>
            <a:picLocks noChangeAspect="1"/>
          </p:cNvPicPr>
          <p:nvPr/>
        </p:nvPicPr>
        <p:blipFill rotWithShape="1">
          <a:blip r:embed="rId3"/>
          <a:srcRect l="14166" t="46370" r="11250" b="33334"/>
          <a:stretch/>
        </p:blipFill>
        <p:spPr>
          <a:xfrm>
            <a:off x="1402079" y="2995874"/>
            <a:ext cx="10726889" cy="1641993"/>
          </a:xfrm>
          <a:prstGeom prst="rect">
            <a:avLst/>
          </a:prstGeom>
        </p:spPr>
      </p:pic>
    </p:spTree>
    <p:extLst>
      <p:ext uri="{BB962C8B-B14F-4D97-AF65-F5344CB8AC3E}">
        <p14:creationId xmlns:p14="http://schemas.microsoft.com/office/powerpoint/2010/main" val="3624703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1DB3833-2C31-4823-83AB-87BDA1C63293}"/>
              </a:ext>
            </a:extLst>
          </p:cNvPr>
          <p:cNvSpPr txBox="1">
            <a:spLocks/>
          </p:cNvSpPr>
          <p:nvPr/>
        </p:nvSpPr>
        <p:spPr>
          <a:xfrm>
            <a:off x="202325" y="91266"/>
            <a:ext cx="11346462" cy="965374"/>
          </a:xfrm>
          <a:prstGeom prst="rect">
            <a:avLst/>
          </a:prstGeom>
        </p:spPr>
        <p:txBody>
          <a:bodyPr vert="horz" lIns="91440" tIns="45720" rIns="91440" bIns="45720" rtlCol="0" anchor="t">
            <a:normAutofit/>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pPr marL="0" marR="0" lvl="0" indent="0" algn="l" defTabSz="914400" rtl="0" eaLnBrk="1" fontAlgn="auto" latinLnBrk="0" hangingPunct="1">
              <a:lnSpc>
                <a:spcPct val="99000"/>
              </a:lnSpc>
              <a:spcBef>
                <a:spcPct val="0"/>
              </a:spcBef>
              <a:spcAft>
                <a:spcPts val="0"/>
              </a:spcAft>
              <a:buClrTx/>
              <a:buSzTx/>
              <a:buFontTx/>
              <a:buNone/>
              <a:tabLst/>
              <a:defRPr/>
            </a:pP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VIII</a:t>
            </a:r>
            <a:r>
              <a:rPr kumimoji="0" lang="en-US" sz="2400" b="1" i="0" u="none" strike="noStrike" kern="1200" cap="none" spc="0" normalizeH="0" baseline="0" noProof="0" dirty="0">
                <a:ln>
                  <a:noFill/>
                </a:ln>
                <a:solidFill>
                  <a:srgbClr val="121316">
                    <a:lumMod val="75000"/>
                    <a:lumOff val="25000"/>
                  </a:srgbClr>
                </a:solidFill>
                <a:effectLst/>
                <a:uLnTx/>
                <a:uFillTx/>
                <a:latin typeface="Times New Roman" panose="02020603050405020304" pitchFamily="18" charset="0"/>
                <a:ea typeface="+mj-ea"/>
                <a:cs typeface="Times New Roman" panose="02020603050405020304" pitchFamily="18" charset="0"/>
              </a:rPr>
              <a:t>. GIẢI THÍCH VÀ H</a:t>
            </a:r>
            <a:r>
              <a:rPr kumimoji="0" lang="vi-VN" sz="2400" b="1" i="0" u="none" strike="noStrike" kern="1200" cap="none" spc="0" normalizeH="0" baseline="0" noProof="0" dirty="0">
                <a:ln>
                  <a:noFill/>
                </a:ln>
                <a:solidFill>
                  <a:srgbClr val="121316">
                    <a:lumMod val="75000"/>
                    <a:lumOff val="25000"/>
                  </a:srgbClr>
                </a:solidFill>
                <a:effectLst/>
                <a:uLnTx/>
                <a:uFillTx/>
                <a:latin typeface="Times New Roman" panose="02020603050405020304" pitchFamily="18" charset="0"/>
                <a:ea typeface="+mj-ea"/>
                <a:cs typeface="Times New Roman" panose="02020603050405020304" pitchFamily="18" charset="0"/>
              </a:rPr>
              <a:t>Ư</a:t>
            </a: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ỚNG DẪN THỰC HIỆN CH</a:t>
            </a:r>
            <a:r>
              <a:rPr lang="vi-VN" sz="2400" b="1" dirty="0">
                <a:solidFill>
                  <a:srgbClr val="121316">
                    <a:lumMod val="75000"/>
                    <a:lumOff val="25000"/>
                  </a:srgbClr>
                </a:solidFill>
                <a:latin typeface="Times New Roman" panose="02020603050405020304" pitchFamily="18" charset="0"/>
                <a:cs typeface="Times New Roman" panose="02020603050405020304" pitchFamily="18" charset="0"/>
              </a:rPr>
              <a:t>Ư</a:t>
            </a: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ƠNG TRÌNH</a:t>
            </a:r>
          </a:p>
          <a:p>
            <a:pPr marL="0" marR="0" lvl="0" indent="0" algn="l" defTabSz="914400" rtl="0" eaLnBrk="1" fontAlgn="auto" latinLnBrk="0" hangingPunct="1">
              <a:lnSpc>
                <a:spcPct val="99000"/>
              </a:lnSpc>
              <a:spcBef>
                <a:spcPct val="0"/>
              </a:spcBef>
              <a:spcAft>
                <a:spcPts val="0"/>
              </a:spcAft>
              <a:buClrTx/>
              <a:buSzTx/>
              <a:buFontTx/>
              <a:buNone/>
              <a:tabLst/>
              <a:defRPr/>
            </a:pP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3. </a:t>
            </a:r>
            <a:r>
              <a:rPr lang="en-US" sz="2400" b="1" dirty="0" err="1">
                <a:solidFill>
                  <a:srgbClr val="121316">
                    <a:lumMod val="75000"/>
                    <a:lumOff val="25000"/>
                  </a:srgbClr>
                </a:solidFill>
                <a:latin typeface="Times New Roman" panose="02020603050405020304" pitchFamily="18" charset="0"/>
                <a:cs typeface="Times New Roman" panose="02020603050405020304" pitchFamily="18" charset="0"/>
              </a:rPr>
              <a:t>Định</a:t>
            </a: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 h</a:t>
            </a:r>
            <a:r>
              <a:rPr lang="vi-VN" sz="2400" b="1" dirty="0">
                <a:solidFill>
                  <a:srgbClr val="121316">
                    <a:lumMod val="75000"/>
                    <a:lumOff val="25000"/>
                  </a:srgbClr>
                </a:solidFill>
                <a:latin typeface="Times New Roman" panose="02020603050405020304" pitchFamily="18" charset="0"/>
                <a:cs typeface="Times New Roman" panose="02020603050405020304" pitchFamily="18" charset="0"/>
              </a:rPr>
              <a:t>ư</a:t>
            </a:r>
            <a:r>
              <a:rPr lang="en-US" sz="2400" b="1" dirty="0" err="1">
                <a:solidFill>
                  <a:srgbClr val="121316">
                    <a:lumMod val="75000"/>
                    <a:lumOff val="25000"/>
                  </a:srgbClr>
                </a:solidFill>
                <a:latin typeface="Times New Roman" panose="02020603050405020304" pitchFamily="18" charset="0"/>
                <a:cs typeface="Times New Roman" panose="02020603050405020304" pitchFamily="18" charset="0"/>
              </a:rPr>
              <a:t>ớng</a:t>
            </a: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 </a:t>
            </a:r>
            <a:r>
              <a:rPr lang="en-US" sz="2400" b="1" dirty="0" err="1">
                <a:solidFill>
                  <a:srgbClr val="121316">
                    <a:lumMod val="75000"/>
                    <a:lumOff val="25000"/>
                  </a:srgbClr>
                </a:solidFill>
                <a:latin typeface="Times New Roman" panose="02020603050405020304" pitchFamily="18" charset="0"/>
                <a:cs typeface="Times New Roman" panose="02020603050405020304" pitchFamily="18" charset="0"/>
              </a:rPr>
              <a:t>về</a:t>
            </a: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 </a:t>
            </a:r>
            <a:r>
              <a:rPr lang="en-US" sz="2400" b="1" dirty="0" err="1">
                <a:solidFill>
                  <a:srgbClr val="121316">
                    <a:lumMod val="75000"/>
                    <a:lumOff val="25000"/>
                  </a:srgbClr>
                </a:solidFill>
                <a:latin typeface="Times New Roman" panose="02020603050405020304" pitchFamily="18" charset="0"/>
                <a:cs typeface="Times New Roman" panose="02020603050405020304" pitchFamily="18" charset="0"/>
              </a:rPr>
              <a:t>thiết</a:t>
            </a: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 </a:t>
            </a:r>
            <a:r>
              <a:rPr lang="en-US" sz="2400" b="1" dirty="0" err="1">
                <a:solidFill>
                  <a:srgbClr val="121316">
                    <a:lumMod val="75000"/>
                    <a:lumOff val="25000"/>
                  </a:srgbClr>
                </a:solidFill>
                <a:latin typeface="Times New Roman" panose="02020603050405020304" pitchFamily="18" charset="0"/>
                <a:cs typeface="Times New Roman" panose="02020603050405020304" pitchFamily="18" charset="0"/>
              </a:rPr>
              <a:t>bị</a:t>
            </a: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 </a:t>
            </a:r>
            <a:r>
              <a:rPr lang="en-US" sz="2400" b="1" dirty="0" err="1">
                <a:solidFill>
                  <a:srgbClr val="121316">
                    <a:lumMod val="75000"/>
                    <a:lumOff val="25000"/>
                  </a:srgbClr>
                </a:solidFill>
                <a:latin typeface="Times New Roman" panose="02020603050405020304" pitchFamily="18" charset="0"/>
                <a:cs typeface="Times New Roman" panose="02020603050405020304" pitchFamily="18" charset="0"/>
              </a:rPr>
              <a:t>dạy</a:t>
            </a: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 </a:t>
            </a:r>
            <a:r>
              <a:rPr lang="en-US" sz="2400" b="1" dirty="0" err="1">
                <a:solidFill>
                  <a:srgbClr val="121316">
                    <a:lumMod val="75000"/>
                    <a:lumOff val="25000"/>
                  </a:srgbClr>
                </a:solidFill>
                <a:latin typeface="Times New Roman" panose="02020603050405020304" pitchFamily="18" charset="0"/>
                <a:cs typeface="Times New Roman" panose="02020603050405020304" pitchFamily="18" charset="0"/>
              </a:rPr>
              <a:t>học</a:t>
            </a:r>
            <a:endParaRPr lang="en-US" sz="2400" b="1" dirty="0">
              <a:solidFill>
                <a:srgbClr val="121316">
                  <a:lumMod val="75000"/>
                  <a:lumOff val="25000"/>
                </a:srgbClr>
              </a:solidFill>
              <a:latin typeface="Times New Roman" panose="02020603050405020304" pitchFamily="18" charset="0"/>
              <a:cs typeface="Times New Roman" panose="02020603050405020304" pitchFamily="18" charset="0"/>
            </a:endParaRPr>
          </a:p>
        </p:txBody>
      </p:sp>
      <p:sp>
        <p:nvSpPr>
          <p:cNvPr id="2" name="Content Placeholder 1">
            <a:extLst>
              <a:ext uri="{FF2B5EF4-FFF2-40B4-BE49-F238E27FC236}">
                <a16:creationId xmlns:a16="http://schemas.microsoft.com/office/drawing/2014/main" id="{3A726D7E-C488-41A9-9065-4EA622B6526C}"/>
              </a:ext>
            </a:extLst>
          </p:cNvPr>
          <p:cNvSpPr>
            <a:spLocks noGrp="1"/>
          </p:cNvSpPr>
          <p:nvPr>
            <p:ph idx="1"/>
          </p:nvPr>
        </p:nvSpPr>
        <p:spPr>
          <a:xfrm>
            <a:off x="732956" y="1939235"/>
            <a:ext cx="11559207" cy="5705061"/>
          </a:xfrm>
        </p:spPr>
        <p:txBody>
          <a:bodyPr>
            <a:normAutofit/>
          </a:bodyPr>
          <a:lstStyle/>
          <a:p>
            <a:pPr marL="0" indent="0" algn="just">
              <a:buNone/>
            </a:pPr>
            <a:r>
              <a:rPr lang="es-ES" sz="2500" dirty="0">
                <a:latin typeface="Times New Roman" panose="02020603050405020304" pitchFamily="18" charset="0"/>
                <a:cs typeface="Times New Roman" panose="02020603050405020304" pitchFamily="18" charset="0"/>
              </a:rPr>
              <a:t>	</a:t>
            </a:r>
            <a:endParaRPr lang="en-US" dirty="0"/>
          </a:p>
        </p:txBody>
      </p:sp>
      <p:pic>
        <p:nvPicPr>
          <p:cNvPr id="3" name="Picture 2">
            <a:extLst>
              <a:ext uri="{FF2B5EF4-FFF2-40B4-BE49-F238E27FC236}">
                <a16:creationId xmlns:a16="http://schemas.microsoft.com/office/drawing/2014/main" id="{938396E3-DF4D-4B46-9873-84B591122176}"/>
              </a:ext>
            </a:extLst>
          </p:cNvPr>
          <p:cNvPicPr>
            <a:picLocks noChangeAspect="1"/>
          </p:cNvPicPr>
          <p:nvPr/>
        </p:nvPicPr>
        <p:blipFill rotWithShape="1">
          <a:blip r:embed="rId2"/>
          <a:srcRect l="13749" t="22222" r="10750" b="17777"/>
          <a:stretch/>
        </p:blipFill>
        <p:spPr>
          <a:xfrm>
            <a:off x="1219201" y="980219"/>
            <a:ext cx="10972800" cy="5705061"/>
          </a:xfrm>
          <a:prstGeom prst="rect">
            <a:avLst/>
          </a:prstGeom>
        </p:spPr>
      </p:pic>
    </p:spTree>
    <p:extLst>
      <p:ext uri="{BB962C8B-B14F-4D97-AF65-F5344CB8AC3E}">
        <p14:creationId xmlns:p14="http://schemas.microsoft.com/office/powerpoint/2010/main" val="2178916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1DB3833-2C31-4823-83AB-87BDA1C63293}"/>
              </a:ext>
            </a:extLst>
          </p:cNvPr>
          <p:cNvSpPr txBox="1">
            <a:spLocks/>
          </p:cNvSpPr>
          <p:nvPr/>
        </p:nvSpPr>
        <p:spPr>
          <a:xfrm>
            <a:off x="202325" y="91266"/>
            <a:ext cx="11346462" cy="965374"/>
          </a:xfrm>
          <a:prstGeom prst="rect">
            <a:avLst/>
          </a:prstGeom>
        </p:spPr>
        <p:txBody>
          <a:bodyPr vert="horz" lIns="91440" tIns="45720" rIns="91440" bIns="45720" rtlCol="0" anchor="t">
            <a:normAutofit/>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pPr marL="0" marR="0" lvl="0" indent="0" algn="l" defTabSz="914400" rtl="0" eaLnBrk="1" fontAlgn="auto" latinLnBrk="0" hangingPunct="1">
              <a:lnSpc>
                <a:spcPct val="99000"/>
              </a:lnSpc>
              <a:spcBef>
                <a:spcPct val="0"/>
              </a:spcBef>
              <a:spcAft>
                <a:spcPts val="0"/>
              </a:spcAft>
              <a:buClrTx/>
              <a:buSzTx/>
              <a:buFontTx/>
              <a:buNone/>
              <a:tabLst/>
              <a:defRPr/>
            </a:pP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VIII</a:t>
            </a:r>
            <a:r>
              <a:rPr kumimoji="0" lang="en-US" sz="2400" b="1" i="0" u="none" strike="noStrike" kern="1200" cap="none" spc="0" normalizeH="0" baseline="0" noProof="0" dirty="0">
                <a:ln>
                  <a:noFill/>
                </a:ln>
                <a:solidFill>
                  <a:srgbClr val="121316">
                    <a:lumMod val="75000"/>
                    <a:lumOff val="25000"/>
                  </a:srgbClr>
                </a:solidFill>
                <a:effectLst/>
                <a:uLnTx/>
                <a:uFillTx/>
                <a:latin typeface="Times New Roman" panose="02020603050405020304" pitchFamily="18" charset="0"/>
                <a:ea typeface="+mj-ea"/>
                <a:cs typeface="Times New Roman" panose="02020603050405020304" pitchFamily="18" charset="0"/>
              </a:rPr>
              <a:t>. GIẢI THÍCH VÀ H</a:t>
            </a:r>
            <a:r>
              <a:rPr kumimoji="0" lang="vi-VN" sz="2400" b="1" i="0" u="none" strike="noStrike" kern="1200" cap="none" spc="0" normalizeH="0" baseline="0" noProof="0" dirty="0">
                <a:ln>
                  <a:noFill/>
                </a:ln>
                <a:solidFill>
                  <a:srgbClr val="121316">
                    <a:lumMod val="75000"/>
                    <a:lumOff val="25000"/>
                  </a:srgbClr>
                </a:solidFill>
                <a:effectLst/>
                <a:uLnTx/>
                <a:uFillTx/>
                <a:latin typeface="Times New Roman" panose="02020603050405020304" pitchFamily="18" charset="0"/>
                <a:ea typeface="+mj-ea"/>
                <a:cs typeface="Times New Roman" panose="02020603050405020304" pitchFamily="18" charset="0"/>
              </a:rPr>
              <a:t>Ư</a:t>
            </a: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ỚNG DẪN THỰC HIỆN CH</a:t>
            </a:r>
            <a:r>
              <a:rPr lang="vi-VN" sz="2400" b="1" dirty="0">
                <a:solidFill>
                  <a:srgbClr val="121316">
                    <a:lumMod val="75000"/>
                    <a:lumOff val="25000"/>
                  </a:srgbClr>
                </a:solidFill>
                <a:latin typeface="Times New Roman" panose="02020603050405020304" pitchFamily="18" charset="0"/>
                <a:cs typeface="Times New Roman" panose="02020603050405020304" pitchFamily="18" charset="0"/>
              </a:rPr>
              <a:t>Ư</a:t>
            </a: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ƠNG TRÌNH</a:t>
            </a:r>
          </a:p>
          <a:p>
            <a:pPr lvl="0">
              <a:defRPr/>
            </a:pP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4. </a:t>
            </a:r>
            <a:r>
              <a:rPr lang="vi-VN" sz="2400" b="1" dirty="0">
                <a:solidFill>
                  <a:srgbClr val="121316">
                    <a:lumMod val="75000"/>
                    <a:lumOff val="25000"/>
                  </a:srgbClr>
                </a:solidFill>
                <a:latin typeface="Times New Roman" panose="02020603050405020304" pitchFamily="18" charset="0"/>
                <a:cs typeface="Times New Roman" panose="02020603050405020304" pitchFamily="18" charset="0"/>
              </a:rPr>
              <a:t>Thực hiện chương trình phù hợp với điều kiện thực tế và đối tượng học sinh </a:t>
            </a:r>
            <a:endParaRPr lang="en-US" sz="2400" b="1" dirty="0">
              <a:solidFill>
                <a:srgbClr val="121316">
                  <a:lumMod val="75000"/>
                  <a:lumOff val="25000"/>
                </a:srgbClr>
              </a:solidFill>
              <a:latin typeface="Times New Roman" panose="02020603050405020304" pitchFamily="18" charset="0"/>
              <a:cs typeface="Times New Roman" panose="02020603050405020304" pitchFamily="18" charset="0"/>
            </a:endParaRPr>
          </a:p>
        </p:txBody>
      </p:sp>
      <p:sp>
        <p:nvSpPr>
          <p:cNvPr id="2" name="Content Placeholder 1">
            <a:extLst>
              <a:ext uri="{FF2B5EF4-FFF2-40B4-BE49-F238E27FC236}">
                <a16:creationId xmlns:a16="http://schemas.microsoft.com/office/drawing/2014/main" id="{3A726D7E-C488-41A9-9065-4EA622B6526C}"/>
              </a:ext>
            </a:extLst>
          </p:cNvPr>
          <p:cNvSpPr>
            <a:spLocks noGrp="1"/>
          </p:cNvSpPr>
          <p:nvPr>
            <p:ph idx="1"/>
          </p:nvPr>
        </p:nvSpPr>
        <p:spPr>
          <a:xfrm>
            <a:off x="1362877" y="913075"/>
            <a:ext cx="10717364" cy="5944925"/>
          </a:xfrm>
        </p:spPr>
        <p:txBody>
          <a:bodyPr>
            <a:normAutofit lnSpcReduction="10000"/>
          </a:bodyPr>
          <a:lstStyle/>
          <a:p>
            <a:pPr marL="0" indent="0" algn="just">
              <a:buNone/>
            </a:pPr>
            <a:r>
              <a:rPr lang="es-ES" sz="2500" dirty="0">
                <a:latin typeface="Times New Roman" panose="02020603050405020304" pitchFamily="18" charset="0"/>
                <a:cs typeface="Times New Roman" panose="02020603050405020304" pitchFamily="18" charset="0"/>
              </a:rPr>
              <a:t>	</a:t>
            </a:r>
            <a:r>
              <a:rPr lang="vi-VN" sz="2500" b="1" i="1" dirty="0">
                <a:latin typeface="Times New Roman" panose="02020603050405020304" pitchFamily="18" charset="0"/>
                <a:cs typeface="Times New Roman" panose="02020603050405020304" pitchFamily="18" charset="0"/>
              </a:rPr>
              <a:t>Đối với học sinh có năng khiếu mĩ thuật</a:t>
            </a:r>
            <a:r>
              <a:rPr lang="vi-VN" sz="2500" dirty="0">
                <a:latin typeface="Times New Roman" panose="02020603050405020304" pitchFamily="18" charset="0"/>
                <a:cs typeface="Times New Roman" panose="02020603050405020304" pitchFamily="18" charset="0"/>
              </a:rPr>
              <a:t>, chú trọng dạy các nội dung thực hành, sáng tạo đa dạng theo mức độ nâng cao dần; khích lệ học sinh tham gia các phong trào, các hình thức hoạt động mĩ thuật trong và ngoài nhà trường phù hợp với khả năng; đồng thời, tư vấn, phối hợp với gia đình tạo cơ hội để học sinh phát triển năng khiếu nghệ thuật theo sở thích và thiên hướng của bản thân.  </a:t>
            </a:r>
            <a:endParaRPr lang="en-US" sz="2500" dirty="0">
              <a:latin typeface="Times New Roman" panose="02020603050405020304" pitchFamily="18" charset="0"/>
              <a:cs typeface="Times New Roman" panose="02020603050405020304" pitchFamily="18" charset="0"/>
            </a:endParaRPr>
          </a:p>
          <a:p>
            <a:pPr marL="0" indent="0" algn="just">
              <a:buNone/>
            </a:pPr>
            <a:r>
              <a:rPr lang="en-US" sz="2500" dirty="0">
                <a:latin typeface="Times New Roman" panose="02020603050405020304" pitchFamily="18" charset="0"/>
                <a:cs typeface="Times New Roman" panose="02020603050405020304" pitchFamily="18" charset="0"/>
              </a:rPr>
              <a:t>	</a:t>
            </a:r>
            <a:r>
              <a:rPr lang="vi-VN" sz="2500" b="1" i="1" dirty="0">
                <a:latin typeface="Times New Roman" panose="02020603050405020304" pitchFamily="18" charset="0"/>
                <a:cs typeface="Times New Roman" panose="02020603050405020304" pitchFamily="18" charset="0"/>
              </a:rPr>
              <a:t>Đối với học sinh có thể trạng đặc biệt</a:t>
            </a:r>
            <a:r>
              <a:rPr lang="vi-VN" sz="2500" dirty="0">
                <a:latin typeface="Times New Roman" panose="02020603050405020304" pitchFamily="18" charset="0"/>
                <a:cs typeface="Times New Roman" panose="02020603050405020304" pitchFamily="18" charset="0"/>
              </a:rPr>
              <a:t>, xây dựng kế hoạch giáo dục, vận dụng các phương pháp dạy học phù hợp với tâm - sinh lí lứa tuổi và khả năng nhận thức, vận động của học sinh, giúp học sinh có những hiểu biết thiết yếu về mĩ thuật trên cơ sở nội dung thực hành, sáng tạo ở mức độ đơn giản; đồng thời, phối hợp với gia đình, giúp học sinh từng bước nâng cao thể trạng của bản thân và phát triển học tập, hòa nhập vào đời sống.  </a:t>
            </a:r>
            <a:endParaRPr lang="en-US" sz="2500" dirty="0">
              <a:latin typeface="Times New Roman" panose="02020603050405020304" pitchFamily="18" charset="0"/>
              <a:cs typeface="Times New Roman" panose="02020603050405020304" pitchFamily="18" charset="0"/>
            </a:endParaRPr>
          </a:p>
          <a:p>
            <a:pPr marL="0" indent="0" algn="just">
              <a:buNone/>
            </a:pPr>
            <a:r>
              <a:rPr lang="en-US" sz="2500" dirty="0">
                <a:latin typeface="Times New Roman" panose="02020603050405020304" pitchFamily="18" charset="0"/>
                <a:cs typeface="Times New Roman" panose="02020603050405020304" pitchFamily="18" charset="0"/>
              </a:rPr>
              <a:t>	</a:t>
            </a:r>
            <a:r>
              <a:rPr lang="vi-VN" sz="2500" b="1" i="1" dirty="0">
                <a:latin typeface="Times New Roman" panose="02020603050405020304" pitchFamily="18" charset="0"/>
                <a:cs typeface="Times New Roman" panose="02020603050405020304" pitchFamily="18" charset="0"/>
              </a:rPr>
              <a:t>Đối với học sinh vùng khó khăn</a:t>
            </a:r>
            <a:r>
              <a:rPr lang="vi-VN" sz="2500" i="1" dirty="0">
                <a:latin typeface="Times New Roman" panose="02020603050405020304" pitchFamily="18" charset="0"/>
                <a:cs typeface="Times New Roman" panose="02020603050405020304" pitchFamily="18" charset="0"/>
              </a:rPr>
              <a:t>, </a:t>
            </a:r>
            <a:r>
              <a:rPr lang="vi-VN" sz="2500" dirty="0">
                <a:latin typeface="Times New Roman" panose="02020603050405020304" pitchFamily="18" charset="0"/>
                <a:cs typeface="Times New Roman" panose="02020603050405020304" pitchFamily="18" charset="0"/>
              </a:rPr>
              <a:t>xây dựng kế hoạch giáo dục phù hợp với điều kiện thực tế, giúp học sinh có hiểu biết cần thiết về mĩ thuật thông qua các nội dung thực hành, sáng tạo ở mức độ đơn giản, kết hợp với hoạt động trải nghiệm gắn với đời sống thực tiễn; đồng thời, khuyến khích, động viên học sinh nỗ lực học tập, tham gia các hoạt  động mĩ thuật phù hợp với bản thân. </a:t>
            </a:r>
            <a:endParaRPr lang="en-US" dirty="0"/>
          </a:p>
        </p:txBody>
      </p:sp>
    </p:spTree>
    <p:extLst>
      <p:ext uri="{BB962C8B-B14F-4D97-AF65-F5344CB8AC3E}">
        <p14:creationId xmlns:p14="http://schemas.microsoft.com/office/powerpoint/2010/main" val="36286698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E2F9B-CBE0-451F-B6EB-EF14A60168C2}"/>
              </a:ext>
            </a:extLst>
          </p:cNvPr>
          <p:cNvSpPr>
            <a:spLocks noGrp="1"/>
          </p:cNvSpPr>
          <p:nvPr>
            <p:ph type="title"/>
          </p:nvPr>
        </p:nvSpPr>
        <p:spPr>
          <a:xfrm>
            <a:off x="1511115" y="280110"/>
            <a:ext cx="10193523" cy="783377"/>
          </a:xfrm>
        </p:spPr>
        <p:txBody>
          <a:bodyPr>
            <a:normAutofit/>
          </a:bodyPr>
          <a:lstStyle/>
          <a:p>
            <a:r>
              <a:rPr lang="en-US" b="1" dirty="0">
                <a:solidFill>
                  <a:srgbClr val="002060"/>
                </a:solidFill>
              </a:rPr>
              <a:t>?</a:t>
            </a:r>
            <a:r>
              <a:rPr lang="en-US" dirty="0"/>
              <a:t> </a:t>
            </a:r>
            <a:r>
              <a:rPr lang="en-US" sz="2800" b="1" dirty="0">
                <a:latin typeface="Times New Roman" panose="02020603050405020304" pitchFamily="18" charset="0"/>
                <a:cs typeface="Times New Roman" panose="02020603050405020304" pitchFamily="18" charset="0"/>
              </a:rPr>
              <a:t>CT CCGD 1980 - CT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hành</a:t>
            </a:r>
            <a:r>
              <a:rPr lang="en-US" sz="2800" b="1" dirty="0">
                <a:latin typeface="Times New Roman" panose="02020603050405020304" pitchFamily="18" charset="0"/>
                <a:cs typeface="Times New Roman" panose="02020603050405020304" pitchFamily="18" charset="0"/>
              </a:rPr>
              <a:t> (CT 2000) - CT </a:t>
            </a:r>
            <a:r>
              <a:rPr lang="en-US" sz="2800" b="1" dirty="0" err="1">
                <a:latin typeface="Times New Roman" panose="02020603050405020304" pitchFamily="18" charset="0"/>
                <a:cs typeface="Times New Roman" panose="02020603050405020304" pitchFamily="18" charset="0"/>
              </a:rPr>
              <a:t>mới</a:t>
            </a:r>
            <a:r>
              <a:rPr lang="en-US" sz="2800" b="1" dirty="0">
                <a:latin typeface="Times New Roman" panose="02020603050405020304" pitchFamily="18" charset="0"/>
                <a:cs typeface="Times New Roman" panose="02020603050405020304" pitchFamily="18" charset="0"/>
              </a:rPr>
              <a:t> (CT 2020)</a:t>
            </a:r>
            <a:endParaRPr lang="en-US" b="1" dirty="0"/>
          </a:p>
        </p:txBody>
      </p:sp>
      <p:graphicFrame>
        <p:nvGraphicFramePr>
          <p:cNvPr id="4" name="Content Placeholder 3">
            <a:extLst>
              <a:ext uri="{FF2B5EF4-FFF2-40B4-BE49-F238E27FC236}">
                <a16:creationId xmlns:a16="http://schemas.microsoft.com/office/drawing/2014/main" id="{E7CF9DFA-C2B9-4574-97A3-3EACF4F77B67}"/>
              </a:ext>
            </a:extLst>
          </p:cNvPr>
          <p:cNvGraphicFramePr>
            <a:graphicFrameLocks noGrp="1"/>
          </p:cNvGraphicFramePr>
          <p:nvPr>
            <p:ph idx="1"/>
            <p:extLst>
              <p:ext uri="{D42A27DB-BD31-4B8C-83A1-F6EECF244321}">
                <p14:modId xmlns:p14="http://schemas.microsoft.com/office/powerpoint/2010/main" val="3507195529"/>
              </p:ext>
            </p:extLst>
          </p:nvPr>
        </p:nvGraphicFramePr>
        <p:xfrm>
          <a:off x="1914525" y="1447800"/>
          <a:ext cx="9996488"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9635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042B5-AC15-4C26-BB7F-59F6A61020BB}"/>
              </a:ext>
            </a:extLst>
          </p:cNvPr>
          <p:cNvSpPr>
            <a:spLocks noGrp="1"/>
          </p:cNvSpPr>
          <p:nvPr>
            <p:ph type="title"/>
          </p:nvPr>
        </p:nvSpPr>
        <p:spPr>
          <a:xfrm>
            <a:off x="1774388" y="0"/>
            <a:ext cx="9997440" cy="1219200"/>
          </a:xfrm>
        </p:spPr>
        <p:txBody>
          <a:bodyPr>
            <a:normAutofit/>
          </a:bodyPr>
          <a:lstStyle/>
          <a:p>
            <a:pPr algn="ctr"/>
            <a:r>
              <a:rPr lang="en-US" sz="2400" dirty="0">
                <a:latin typeface="Times New Roman" panose="02020603050405020304" pitchFamily="18" charset="0"/>
                <a:cs typeface="Times New Roman" panose="02020603050405020304" pitchFamily="18" charset="0"/>
              </a:rPr>
              <a:t>SỞ GIÁO DỤC VÀ ĐÀO TẠO THÀNH PHỐ HỒ CHÍ MINH</a:t>
            </a: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PHÒNG GIÁO DỤC TIỂU HỌC</a:t>
            </a:r>
            <a:endParaRPr lang="en-US" sz="2400" dirty="0"/>
          </a:p>
        </p:txBody>
      </p:sp>
      <p:sp>
        <p:nvSpPr>
          <p:cNvPr id="3" name="Content Placeholder 2">
            <a:extLst>
              <a:ext uri="{FF2B5EF4-FFF2-40B4-BE49-F238E27FC236}">
                <a16:creationId xmlns:a16="http://schemas.microsoft.com/office/drawing/2014/main" id="{9D75983C-6430-4927-B79F-91C33D192F76}"/>
              </a:ext>
            </a:extLst>
          </p:cNvPr>
          <p:cNvSpPr>
            <a:spLocks noGrp="1"/>
          </p:cNvSpPr>
          <p:nvPr>
            <p:ph idx="1"/>
          </p:nvPr>
        </p:nvSpPr>
        <p:spPr>
          <a:xfrm>
            <a:off x="1254649" y="1757681"/>
            <a:ext cx="11196320" cy="5100320"/>
          </a:xfrm>
        </p:spPr>
        <p:txBody>
          <a:bodyPr>
            <a:normAutofit fontScale="85000" lnSpcReduction="20000"/>
          </a:bodyPr>
          <a:lstStyle/>
          <a:p>
            <a:pPr marL="82296" indent="0" algn="ctr">
              <a:buNone/>
            </a:pPr>
            <a:r>
              <a:rPr lang="en-US" dirty="0">
                <a:solidFill>
                  <a:schemeClr val="tx2"/>
                </a:solidFill>
                <a:latin typeface="Times New Roman" panose="02020603050405020304" pitchFamily="18" charset="0"/>
                <a:cs typeface="Times New Roman" panose="02020603050405020304" pitchFamily="18" charset="0"/>
              </a:rPr>
              <a:t>BÁO CÁO CHUYÊN ĐỀ</a:t>
            </a:r>
          </a:p>
          <a:p>
            <a:pPr marL="82296" indent="0" algn="ctr">
              <a:buNone/>
            </a:pPr>
            <a:br>
              <a:rPr lang="en-US" b="1" dirty="0">
                <a:solidFill>
                  <a:schemeClr val="tx2"/>
                </a:solidFill>
                <a:latin typeface="Times New Roman" panose="02020603050405020304" pitchFamily="18" charset="0"/>
                <a:cs typeface="Times New Roman" panose="02020603050405020304" pitchFamily="18" charset="0"/>
              </a:rPr>
            </a:br>
            <a:r>
              <a:rPr lang="en-US" sz="4800" b="1" dirty="0">
                <a:solidFill>
                  <a:srgbClr val="C00000"/>
                </a:solidFill>
                <a:latin typeface="Times New Roman" panose="02020603050405020304" pitchFamily="18" charset="0"/>
                <a:cs typeface="Times New Roman" panose="02020603050405020304" pitchFamily="18" charset="0"/>
              </a:rPr>
              <a:t>GIỚI THIỆU CH</a:t>
            </a:r>
            <a:r>
              <a:rPr lang="vi-VN" sz="4800" b="1" dirty="0">
                <a:solidFill>
                  <a:srgbClr val="C00000"/>
                </a:solidFill>
                <a:latin typeface="Times New Roman" panose="02020603050405020304" pitchFamily="18" charset="0"/>
                <a:cs typeface="Times New Roman" panose="02020603050405020304" pitchFamily="18" charset="0"/>
              </a:rPr>
              <a:t>Ư</a:t>
            </a:r>
            <a:r>
              <a:rPr lang="en-US" sz="4800" b="1" dirty="0">
                <a:solidFill>
                  <a:srgbClr val="C00000"/>
                </a:solidFill>
                <a:latin typeface="Times New Roman" panose="02020603050405020304" pitchFamily="18" charset="0"/>
                <a:cs typeface="Times New Roman" panose="02020603050405020304" pitchFamily="18" charset="0"/>
              </a:rPr>
              <a:t>ƠNG TRÌNH </a:t>
            </a:r>
            <a:br>
              <a:rPr lang="en-US" sz="4800" b="1" dirty="0">
                <a:solidFill>
                  <a:srgbClr val="C00000"/>
                </a:solidFill>
                <a:latin typeface="Times New Roman" panose="02020603050405020304" pitchFamily="18" charset="0"/>
                <a:cs typeface="Times New Roman" panose="02020603050405020304" pitchFamily="18" charset="0"/>
              </a:rPr>
            </a:br>
            <a:r>
              <a:rPr lang="en-US" sz="4800" b="1" dirty="0">
                <a:solidFill>
                  <a:srgbClr val="C00000"/>
                </a:solidFill>
                <a:latin typeface="Times New Roman" panose="02020603050405020304" pitchFamily="18" charset="0"/>
                <a:cs typeface="Times New Roman" panose="02020603050405020304" pitchFamily="18" charset="0"/>
              </a:rPr>
              <a:t>MÔN MỸ THUẬT 2018</a:t>
            </a:r>
            <a:br>
              <a:rPr lang="en-US" sz="4800" b="1" dirty="0">
                <a:solidFill>
                  <a:srgbClr val="C00000"/>
                </a:solidFill>
                <a:latin typeface="Times New Roman" panose="02020603050405020304" pitchFamily="18" charset="0"/>
                <a:cs typeface="Times New Roman" panose="02020603050405020304" pitchFamily="18" charset="0"/>
              </a:rPr>
            </a:br>
            <a:r>
              <a:rPr lang="en-US" sz="4800" b="1" i="1" dirty="0">
                <a:solidFill>
                  <a:srgbClr val="C00000"/>
                </a:solidFill>
                <a:latin typeface="Times New Roman" panose="02020603050405020304" pitchFamily="18" charset="0"/>
                <a:cs typeface="Times New Roman" panose="02020603050405020304" pitchFamily="18" charset="0"/>
              </a:rPr>
              <a:t>(PHẦN MỸ THUẬT TIỂU HỌC)</a:t>
            </a:r>
            <a:br>
              <a:rPr lang="en-US" sz="4800" b="1" i="1" dirty="0">
                <a:solidFill>
                  <a:srgbClr val="C00000"/>
                </a:solidFill>
                <a:latin typeface="Times New Roman" panose="02020603050405020304" pitchFamily="18" charset="0"/>
                <a:cs typeface="Times New Roman" panose="02020603050405020304" pitchFamily="18" charset="0"/>
              </a:rPr>
            </a:br>
            <a:br>
              <a:rPr lang="en-US" sz="4800" b="1" dirty="0">
                <a:solidFill>
                  <a:srgbClr val="C00000"/>
                </a:solidFill>
                <a:latin typeface="Times New Roman" panose="02020603050405020304" pitchFamily="18" charset="0"/>
                <a:cs typeface="Times New Roman" panose="02020603050405020304" pitchFamily="18" charset="0"/>
              </a:rPr>
            </a:br>
            <a:endParaRPr lang="en-US" sz="4800" b="1" dirty="0">
              <a:solidFill>
                <a:srgbClr val="C00000"/>
              </a:solidFill>
              <a:latin typeface="Times New Roman" panose="02020603050405020304" pitchFamily="18" charset="0"/>
              <a:cs typeface="Times New Roman" panose="02020603050405020304" pitchFamily="18" charset="0"/>
            </a:endParaRPr>
          </a:p>
          <a:p>
            <a:pPr marL="82296" indent="0" algn="ctr">
              <a:buNone/>
            </a:pPr>
            <a:endParaRPr lang="en-US" sz="1800" b="1" dirty="0">
              <a:latin typeface="Times New Roman" panose="02020603050405020304" pitchFamily="18" charset="0"/>
              <a:cs typeface="Times New Roman" panose="02020603050405020304" pitchFamily="18" charset="0"/>
            </a:endParaRPr>
          </a:p>
          <a:p>
            <a:pPr marL="82296" indent="0" algn="ctr">
              <a:buNone/>
            </a:pPr>
            <a:endParaRPr lang="en-US" sz="1800" b="1" dirty="0">
              <a:latin typeface="Times New Roman" panose="02020603050405020304" pitchFamily="18" charset="0"/>
              <a:cs typeface="Times New Roman" panose="02020603050405020304" pitchFamily="18" charset="0"/>
            </a:endParaRPr>
          </a:p>
          <a:p>
            <a:pPr marL="82296" indent="0" algn="ctr">
              <a:buNone/>
            </a:pPr>
            <a:endParaRPr lang="en-US" sz="1800" b="1" dirty="0">
              <a:latin typeface="Times New Roman" panose="02020603050405020304" pitchFamily="18" charset="0"/>
              <a:cs typeface="Times New Roman" panose="02020603050405020304" pitchFamily="18" charset="0"/>
            </a:endParaRPr>
          </a:p>
          <a:p>
            <a:pPr marL="82296" indent="0" algn="ctr">
              <a:buNone/>
            </a:pPr>
            <a:br>
              <a:rPr lang="en-US" sz="1800" b="1" dirty="0">
                <a:latin typeface="Times New Roman" panose="02020603050405020304" pitchFamily="18" charset="0"/>
                <a:cs typeface="Times New Roman" panose="02020603050405020304" pitchFamily="18" charset="0"/>
              </a:rPr>
            </a:br>
            <a:br>
              <a:rPr lang="en-US" sz="2600" b="1" i="1" dirty="0">
                <a:latin typeface="Times New Roman" panose="02020603050405020304" pitchFamily="18" charset="0"/>
                <a:cs typeface="Times New Roman" panose="02020603050405020304" pitchFamily="18" charset="0"/>
              </a:rPr>
            </a:br>
            <a:r>
              <a:rPr lang="en-US" sz="3100" i="1" dirty="0">
                <a:solidFill>
                  <a:schemeClr val="tx2"/>
                </a:solidFill>
                <a:latin typeface="Times New Roman" panose="02020603050405020304" pitchFamily="18" charset="0"/>
                <a:cs typeface="Times New Roman" panose="02020603050405020304" pitchFamily="18" charset="0"/>
              </a:rPr>
              <a:t>TP. </a:t>
            </a:r>
            <a:r>
              <a:rPr lang="en-US" sz="3100" i="1" dirty="0" err="1">
                <a:solidFill>
                  <a:schemeClr val="tx2"/>
                </a:solidFill>
                <a:latin typeface="Times New Roman" panose="02020603050405020304" pitchFamily="18" charset="0"/>
                <a:cs typeface="Times New Roman" panose="02020603050405020304" pitchFamily="18" charset="0"/>
              </a:rPr>
              <a:t>Hồ</a:t>
            </a:r>
            <a:r>
              <a:rPr lang="en-US" sz="3100" i="1" dirty="0">
                <a:solidFill>
                  <a:schemeClr val="tx2"/>
                </a:solidFill>
                <a:latin typeface="Times New Roman" panose="02020603050405020304" pitchFamily="18" charset="0"/>
                <a:cs typeface="Times New Roman" panose="02020603050405020304" pitchFamily="18" charset="0"/>
              </a:rPr>
              <a:t> </a:t>
            </a:r>
            <a:r>
              <a:rPr lang="en-US" sz="3100" i="1" dirty="0" err="1">
                <a:solidFill>
                  <a:schemeClr val="tx2"/>
                </a:solidFill>
                <a:latin typeface="Times New Roman" panose="02020603050405020304" pitchFamily="18" charset="0"/>
                <a:cs typeface="Times New Roman" panose="02020603050405020304" pitchFamily="18" charset="0"/>
              </a:rPr>
              <a:t>Chí</a:t>
            </a:r>
            <a:r>
              <a:rPr lang="en-US" sz="3100" i="1" dirty="0">
                <a:solidFill>
                  <a:schemeClr val="tx2"/>
                </a:solidFill>
                <a:latin typeface="Times New Roman" panose="02020603050405020304" pitchFamily="18" charset="0"/>
                <a:cs typeface="Times New Roman" panose="02020603050405020304" pitchFamily="18" charset="0"/>
              </a:rPr>
              <a:t> Minh, </a:t>
            </a:r>
            <a:r>
              <a:rPr lang="en-US" sz="3100" i="1" dirty="0" err="1">
                <a:solidFill>
                  <a:schemeClr val="tx2"/>
                </a:solidFill>
                <a:latin typeface="Times New Roman" panose="02020603050405020304" pitchFamily="18" charset="0"/>
                <a:cs typeface="Times New Roman" panose="02020603050405020304" pitchFamily="18" charset="0"/>
              </a:rPr>
              <a:t>tháng</a:t>
            </a:r>
            <a:r>
              <a:rPr lang="en-US" sz="3100" i="1" dirty="0">
                <a:solidFill>
                  <a:schemeClr val="tx2"/>
                </a:solidFill>
                <a:latin typeface="Times New Roman" panose="02020603050405020304" pitchFamily="18" charset="0"/>
                <a:cs typeface="Times New Roman" panose="02020603050405020304" pitchFamily="18" charset="0"/>
              </a:rPr>
              <a:t> 8 </a:t>
            </a:r>
            <a:r>
              <a:rPr lang="en-US" sz="3100" i="1" dirty="0" err="1">
                <a:solidFill>
                  <a:schemeClr val="tx2"/>
                </a:solidFill>
                <a:latin typeface="Times New Roman" panose="02020603050405020304" pitchFamily="18" charset="0"/>
                <a:cs typeface="Times New Roman" panose="02020603050405020304" pitchFamily="18" charset="0"/>
              </a:rPr>
              <a:t>năm</a:t>
            </a:r>
            <a:r>
              <a:rPr lang="en-US" sz="3100" i="1" dirty="0">
                <a:solidFill>
                  <a:schemeClr val="tx2"/>
                </a:solidFill>
                <a:latin typeface="Times New Roman" panose="02020603050405020304" pitchFamily="18" charset="0"/>
                <a:cs typeface="Times New Roman" panose="02020603050405020304" pitchFamily="18" charset="0"/>
              </a:rPr>
              <a:t> 2019</a:t>
            </a:r>
            <a:endParaRPr lang="en-US" sz="2600" i="1" dirty="0"/>
          </a:p>
        </p:txBody>
      </p:sp>
      <p:cxnSp>
        <p:nvCxnSpPr>
          <p:cNvPr id="4" name="Straight Connector 3">
            <a:extLst>
              <a:ext uri="{FF2B5EF4-FFF2-40B4-BE49-F238E27FC236}">
                <a16:creationId xmlns:a16="http://schemas.microsoft.com/office/drawing/2014/main" id="{8138EA2E-554D-45EF-81B2-E34D28E1F4BB}"/>
              </a:ext>
            </a:extLst>
          </p:cNvPr>
          <p:cNvCxnSpPr/>
          <p:nvPr/>
        </p:nvCxnSpPr>
        <p:spPr>
          <a:xfrm>
            <a:off x="5943600" y="1050100"/>
            <a:ext cx="1838739"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70375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8D57-B401-4834-92BD-6A9852B3DC63}"/>
              </a:ext>
            </a:extLst>
          </p:cNvPr>
          <p:cNvSpPr>
            <a:spLocks noGrp="1"/>
          </p:cNvSpPr>
          <p:nvPr>
            <p:ph type="title"/>
          </p:nvPr>
        </p:nvSpPr>
        <p:spPr>
          <a:xfrm>
            <a:off x="1366521" y="62591"/>
            <a:ext cx="11346462" cy="507864"/>
          </a:xfrm>
        </p:spPr>
        <p:txBody>
          <a:bodyPr>
            <a:normAutofit/>
          </a:bodyPr>
          <a:lstStyle/>
          <a:p>
            <a:r>
              <a:rPr lang="en-US" sz="2400" b="1" dirty="0">
                <a:latin typeface="Times New Roman" panose="02020603050405020304" pitchFamily="18" charset="0"/>
                <a:cs typeface="Times New Roman" panose="02020603050405020304" pitchFamily="18" charset="0"/>
              </a:rPr>
              <a:t>I. ĐẶC ĐIỂM MÔN HỌC</a:t>
            </a:r>
          </a:p>
        </p:txBody>
      </p:sp>
      <p:graphicFrame>
        <p:nvGraphicFramePr>
          <p:cNvPr id="4" name="Content Placeholder 3">
            <a:extLst>
              <a:ext uri="{FF2B5EF4-FFF2-40B4-BE49-F238E27FC236}">
                <a16:creationId xmlns:a16="http://schemas.microsoft.com/office/drawing/2014/main" id="{A37FEEDC-B772-4355-AF63-433B6AEB7A5C}"/>
              </a:ext>
            </a:extLst>
          </p:cNvPr>
          <p:cNvGraphicFramePr>
            <a:graphicFrameLocks noGrp="1"/>
          </p:cNvGraphicFramePr>
          <p:nvPr>
            <p:ph idx="1"/>
            <p:extLst>
              <p:ext uri="{D42A27DB-BD31-4B8C-83A1-F6EECF244321}">
                <p14:modId xmlns:p14="http://schemas.microsoft.com/office/powerpoint/2010/main" val="3355299700"/>
              </p:ext>
            </p:extLst>
          </p:nvPr>
        </p:nvGraphicFramePr>
        <p:xfrm>
          <a:off x="1209822" y="253932"/>
          <a:ext cx="10802929" cy="65414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0444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8D57-B401-4834-92BD-6A9852B3DC63}"/>
              </a:ext>
            </a:extLst>
          </p:cNvPr>
          <p:cNvSpPr>
            <a:spLocks noGrp="1"/>
          </p:cNvSpPr>
          <p:nvPr>
            <p:ph type="title"/>
          </p:nvPr>
        </p:nvSpPr>
        <p:spPr>
          <a:xfrm>
            <a:off x="1285240" y="25010"/>
            <a:ext cx="11346462" cy="507864"/>
          </a:xfrm>
        </p:spPr>
        <p:txBody>
          <a:bodyPr>
            <a:normAutofit/>
          </a:bodyPr>
          <a:lstStyle/>
          <a:p>
            <a:r>
              <a:rPr lang="en-US" sz="2400" b="1" dirty="0">
                <a:latin typeface="Times New Roman" panose="02020603050405020304" pitchFamily="18" charset="0"/>
                <a:cs typeface="Times New Roman" panose="02020603050405020304" pitchFamily="18" charset="0"/>
              </a:rPr>
              <a:t>I. ĐẶC ĐIỂM MÔN HỌC</a:t>
            </a:r>
          </a:p>
        </p:txBody>
      </p:sp>
      <p:sp>
        <p:nvSpPr>
          <p:cNvPr id="5" name="Rectangle 4">
            <a:extLst>
              <a:ext uri="{FF2B5EF4-FFF2-40B4-BE49-F238E27FC236}">
                <a16:creationId xmlns:a16="http://schemas.microsoft.com/office/drawing/2014/main" id="{1D77A2C6-5601-48D7-8BC3-E9C540489E6F}"/>
              </a:ext>
            </a:extLst>
          </p:cNvPr>
          <p:cNvSpPr/>
          <p:nvPr/>
        </p:nvSpPr>
        <p:spPr>
          <a:xfrm>
            <a:off x="5476240" y="599131"/>
            <a:ext cx="2214880" cy="50786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a:latin typeface="Times New Roman" panose="02020603050405020304" pitchFamily="18" charset="0"/>
                <a:cs typeface="Times New Roman" panose="02020603050405020304" pitchFamily="18" charset="0"/>
              </a:rPr>
              <a:t>MĨ THUẬT</a:t>
            </a:r>
          </a:p>
        </p:txBody>
      </p:sp>
      <p:sp>
        <p:nvSpPr>
          <p:cNvPr id="6" name="Rectangle 5">
            <a:extLst>
              <a:ext uri="{FF2B5EF4-FFF2-40B4-BE49-F238E27FC236}">
                <a16:creationId xmlns:a16="http://schemas.microsoft.com/office/drawing/2014/main" id="{E57938C8-1B20-47DD-9863-DE65E284887F}"/>
              </a:ext>
            </a:extLst>
          </p:cNvPr>
          <p:cNvSpPr/>
          <p:nvPr/>
        </p:nvSpPr>
        <p:spPr>
          <a:xfrm>
            <a:off x="3149600" y="1614857"/>
            <a:ext cx="2946400" cy="50786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r>
              <a:rPr lang="en-US" sz="2400" b="1" dirty="0">
                <a:solidFill>
                  <a:srgbClr val="0070C0"/>
                </a:solidFill>
                <a:latin typeface="Times New Roman" panose="02020603050405020304" pitchFamily="18" charset="0"/>
                <a:cs typeface="Times New Roman" panose="02020603050405020304" pitchFamily="18" charset="0"/>
              </a:rPr>
              <a:t>GD </a:t>
            </a:r>
            <a:r>
              <a:rPr lang="en-US" sz="2400" b="1" dirty="0" err="1">
                <a:solidFill>
                  <a:srgbClr val="0070C0"/>
                </a:solidFill>
                <a:latin typeface="Times New Roman" panose="02020603050405020304" pitchFamily="18" charset="0"/>
                <a:cs typeface="Times New Roman" panose="02020603050405020304" pitchFamily="18" charset="0"/>
              </a:rPr>
              <a:t>cơ</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bản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lớp</a:t>
            </a:r>
            <a:r>
              <a:rPr lang="en-US" sz="2400" b="1" dirty="0">
                <a:solidFill>
                  <a:srgbClr val="0070C0"/>
                </a:solidFill>
                <a:latin typeface="Times New Roman" panose="02020603050405020304" pitchFamily="18" charset="0"/>
                <a:cs typeface="Times New Roman" panose="02020603050405020304" pitchFamily="18" charset="0"/>
              </a:rPr>
              <a:t> 1 - 9)</a:t>
            </a:r>
          </a:p>
        </p:txBody>
      </p:sp>
      <p:sp>
        <p:nvSpPr>
          <p:cNvPr id="7" name="Rectangle 6">
            <a:extLst>
              <a:ext uri="{FF2B5EF4-FFF2-40B4-BE49-F238E27FC236}">
                <a16:creationId xmlns:a16="http://schemas.microsoft.com/office/drawing/2014/main" id="{80110069-F173-4560-9242-A4863B872BAB}"/>
              </a:ext>
            </a:extLst>
          </p:cNvPr>
          <p:cNvSpPr/>
          <p:nvPr/>
        </p:nvSpPr>
        <p:spPr>
          <a:xfrm>
            <a:off x="6715760" y="1614138"/>
            <a:ext cx="4104640" cy="50786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r>
              <a:rPr lang="en-US" sz="2400" b="1" dirty="0">
                <a:solidFill>
                  <a:srgbClr val="0070C0"/>
                </a:solidFill>
                <a:latin typeface="Times New Roman" panose="02020603050405020304" pitchFamily="18" charset="0"/>
                <a:cs typeface="Times New Roman" panose="02020603050405020304" pitchFamily="18" charset="0"/>
              </a:rPr>
              <a:t>GD </a:t>
            </a:r>
            <a:r>
              <a:rPr lang="en-US" sz="2400" b="1" dirty="0" err="1">
                <a:solidFill>
                  <a:srgbClr val="0070C0"/>
                </a:solidFill>
                <a:latin typeface="Times New Roman" panose="02020603050405020304" pitchFamily="18" charset="0"/>
                <a:cs typeface="Times New Roman" panose="02020603050405020304" pitchFamily="18" charset="0"/>
              </a:rPr>
              <a:t>định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hướng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nghề</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nghiệp</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03C663F-D1EB-4B04-A3A7-E1491DD1BA20}"/>
              </a:ext>
            </a:extLst>
          </p:cNvPr>
          <p:cNvSpPr/>
          <p:nvPr/>
        </p:nvSpPr>
        <p:spPr>
          <a:xfrm>
            <a:off x="660400" y="2906024"/>
            <a:ext cx="1249680" cy="393686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just"/>
            <a:r>
              <a:rPr lang="en-US" sz="2400" b="1" dirty="0" err="1">
                <a:solidFill>
                  <a:srgbClr val="0070C0"/>
                </a:solidFill>
                <a:latin typeface="Times New Roman" panose="02020603050405020304" pitchFamily="18" charset="0"/>
                <a:cs typeface="Times New Roman" panose="02020603050405020304" pitchFamily="18" charset="0"/>
              </a:rPr>
              <a:t>Làm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quen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và</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trải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nghiệm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kiến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thức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mĩ</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thuật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thông</a:t>
            </a:r>
            <a:r>
              <a:rPr lang="en-US" sz="2400" b="1" dirty="0">
                <a:solidFill>
                  <a:srgbClr val="0070C0"/>
                </a:solidFill>
                <a:latin typeface="Times New Roman" panose="02020603050405020304" pitchFamily="18" charset="0"/>
                <a:cs typeface="Times New Roman" panose="02020603050405020304" pitchFamily="18" charset="0"/>
              </a:rPr>
              <a:t> qua </a:t>
            </a:r>
            <a:r>
              <a:rPr lang="en-US" sz="2400" b="1" dirty="0" err="1">
                <a:solidFill>
                  <a:srgbClr val="0070C0"/>
                </a:solidFill>
                <a:latin typeface="Times New Roman" panose="02020603050405020304" pitchFamily="18" charset="0"/>
                <a:cs typeface="Times New Roman" panose="02020603050405020304" pitchFamily="18" charset="0"/>
              </a:rPr>
              <a:t>hoạt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động</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BA65B98A-FE48-454D-901A-FA602832D06D}"/>
              </a:ext>
            </a:extLst>
          </p:cNvPr>
          <p:cNvSpPr/>
          <p:nvPr/>
        </p:nvSpPr>
        <p:spPr>
          <a:xfrm>
            <a:off x="2092960" y="2906024"/>
            <a:ext cx="1737360" cy="393686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just"/>
            <a:r>
              <a:rPr lang="en-US" sz="2400" b="1" dirty="0" err="1">
                <a:solidFill>
                  <a:srgbClr val="0070C0"/>
                </a:solidFill>
                <a:latin typeface="Times New Roman" panose="02020603050405020304" pitchFamily="18" charset="0"/>
                <a:cs typeface="Times New Roman" panose="02020603050405020304" pitchFamily="18" charset="0"/>
              </a:rPr>
              <a:t>Hình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thành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triển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khả</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năng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quan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sát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và</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cảm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thụ</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nghệ</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thuật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nhận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thức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và</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biểu</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đạt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thế</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giới</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2E4A6880-328A-4B94-9A65-13C653CC4FD2}"/>
              </a:ext>
            </a:extLst>
          </p:cNvPr>
          <p:cNvSpPr/>
          <p:nvPr/>
        </p:nvSpPr>
        <p:spPr>
          <a:xfrm>
            <a:off x="4043678" y="2906021"/>
            <a:ext cx="1737360" cy="393686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just"/>
            <a:r>
              <a:rPr lang="en-US" sz="2400" b="1" dirty="0" err="1">
                <a:solidFill>
                  <a:srgbClr val="0070C0"/>
                </a:solidFill>
                <a:latin typeface="Times New Roman" panose="02020603050405020304" pitchFamily="18" charset="0"/>
                <a:cs typeface="Times New Roman" panose="02020603050405020304" pitchFamily="18" charset="0"/>
              </a:rPr>
              <a:t>Hình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thành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triển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khả</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năng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cảm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nhận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và</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tìm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hiểu</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thể</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nghiệm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các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giá</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trị</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văn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hoá</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thẩm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mĩ</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083B2ADD-FD7C-454B-A4FE-0FAF12A7BF07}"/>
              </a:ext>
            </a:extLst>
          </p:cNvPr>
          <p:cNvSpPr/>
          <p:nvPr/>
        </p:nvSpPr>
        <p:spPr>
          <a:xfrm>
            <a:off x="6329682" y="2906021"/>
            <a:ext cx="1737360" cy="393686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just"/>
            <a:r>
              <a:rPr lang="en-US" sz="2400" b="1" dirty="0" err="1">
                <a:solidFill>
                  <a:srgbClr val="0070C0"/>
                </a:solidFill>
                <a:latin typeface="Times New Roman" panose="02020603050405020304" pitchFamily="18" charset="0"/>
                <a:cs typeface="Times New Roman" panose="02020603050405020304" pitchFamily="18" charset="0"/>
              </a:rPr>
              <a:t>Tiếp</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cận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các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nhóm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ngành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nghề</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liên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quan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đến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nghệ</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thuật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thị</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giác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và</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có</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tính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ứng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dụng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trong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thực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tiễn</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C451108B-9B88-49D9-AEA2-4507D15941BC}"/>
              </a:ext>
            </a:extLst>
          </p:cNvPr>
          <p:cNvSpPr/>
          <p:nvPr/>
        </p:nvSpPr>
        <p:spPr>
          <a:xfrm>
            <a:off x="8280400" y="2906021"/>
            <a:ext cx="1432560" cy="393686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just"/>
            <a:r>
              <a:rPr lang="en-US" sz="2400" b="1" dirty="0">
                <a:solidFill>
                  <a:srgbClr val="0070C0"/>
                </a:solidFill>
                <a:latin typeface="Times New Roman" panose="02020603050405020304" pitchFamily="18" charset="0"/>
                <a:cs typeface="Times New Roman" panose="02020603050405020304" pitchFamily="18" charset="0"/>
              </a:rPr>
              <a:t>P</a:t>
            </a:r>
            <a:r>
              <a:rPr lang="vi-VN" sz="2400" b="1" dirty="0">
                <a:solidFill>
                  <a:srgbClr val="0070C0"/>
                </a:solidFill>
                <a:latin typeface="Times New Roman" panose="02020603050405020304" pitchFamily="18" charset="0"/>
                <a:cs typeface="Times New Roman" panose="02020603050405020304" pitchFamily="18" charset="0"/>
              </a:rPr>
              <a:t>hát triển tư duy độc lập, khả năng phản biện phân tích và sáng tạo nghệ thuật</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47B28895-8C12-4D5D-8F7C-5056744B37AD}"/>
              </a:ext>
            </a:extLst>
          </p:cNvPr>
          <p:cNvSpPr/>
          <p:nvPr/>
        </p:nvSpPr>
        <p:spPr>
          <a:xfrm>
            <a:off x="9931400" y="2896122"/>
            <a:ext cx="975360" cy="393686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just"/>
            <a:r>
              <a:rPr lang="en-US" sz="2400" b="1" dirty="0">
                <a:solidFill>
                  <a:srgbClr val="0070C0"/>
                </a:solidFill>
                <a:latin typeface="Times New Roman" panose="02020603050405020304" pitchFamily="18" charset="0"/>
                <a:cs typeface="Times New Roman" panose="02020603050405020304" pitchFamily="18" charset="0"/>
              </a:rPr>
              <a:t>H</a:t>
            </a:r>
            <a:r>
              <a:rPr lang="vi-VN" sz="2400" b="1" dirty="0">
                <a:solidFill>
                  <a:srgbClr val="0070C0"/>
                </a:solidFill>
                <a:latin typeface="Times New Roman" panose="02020603050405020304" pitchFamily="18" charset="0"/>
                <a:cs typeface="Times New Roman" panose="02020603050405020304" pitchFamily="18" charset="0"/>
              </a:rPr>
              <a:t>iểu vai trò và ứng dụng của mĩ thuật trong đời sống</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5224983D-4B30-4A2C-8628-E10BF9D0872D}"/>
              </a:ext>
            </a:extLst>
          </p:cNvPr>
          <p:cNvSpPr/>
          <p:nvPr/>
        </p:nvSpPr>
        <p:spPr>
          <a:xfrm>
            <a:off x="11125200" y="2885704"/>
            <a:ext cx="1066800" cy="393686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just"/>
            <a:r>
              <a:rPr lang="en-US" sz="2400" b="1" dirty="0">
                <a:solidFill>
                  <a:srgbClr val="0070C0"/>
                </a:solidFill>
                <a:latin typeface="Times New Roman" panose="02020603050405020304" pitchFamily="18" charset="0"/>
                <a:cs typeface="Times New Roman" panose="02020603050405020304" pitchFamily="18" charset="0"/>
              </a:rPr>
              <a:t>T</a:t>
            </a:r>
            <a:r>
              <a:rPr lang="vi-VN" sz="2400" b="1" dirty="0">
                <a:solidFill>
                  <a:srgbClr val="0070C0"/>
                </a:solidFill>
                <a:latin typeface="Times New Roman" panose="02020603050405020304" pitchFamily="18" charset="0"/>
                <a:cs typeface="Times New Roman" panose="02020603050405020304" pitchFamily="18" charset="0"/>
              </a:rPr>
              <a:t>ìm hiểu và định hướng nghề nghiệp </a:t>
            </a:r>
            <a:endParaRPr lang="en-US" sz="2400" b="1" dirty="0">
              <a:solidFill>
                <a:srgbClr val="0070C0"/>
              </a:solidFill>
              <a:latin typeface="Times New Roman" panose="02020603050405020304" pitchFamily="18" charset="0"/>
              <a:cs typeface="Times New Roman" panose="02020603050405020304" pitchFamily="18" charset="0"/>
            </a:endParaRPr>
          </a:p>
        </p:txBody>
      </p:sp>
      <p:cxnSp>
        <p:nvCxnSpPr>
          <p:cNvPr id="18" name="Straight Connector 17">
            <a:extLst>
              <a:ext uri="{FF2B5EF4-FFF2-40B4-BE49-F238E27FC236}">
                <a16:creationId xmlns:a16="http://schemas.microsoft.com/office/drawing/2014/main" id="{6B8D747E-EF3E-48E9-85A1-E4232D514A3D}"/>
              </a:ext>
            </a:extLst>
          </p:cNvPr>
          <p:cNvCxnSpPr>
            <a:stCxn id="5" idx="2"/>
            <a:endCxn id="6" idx="0"/>
          </p:cNvCxnSpPr>
          <p:nvPr/>
        </p:nvCxnSpPr>
        <p:spPr>
          <a:xfrm flipH="1">
            <a:off x="4622800" y="1106995"/>
            <a:ext cx="1960880" cy="5078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D582EA7-E34F-4615-867D-FC696971C1E2}"/>
              </a:ext>
            </a:extLst>
          </p:cNvPr>
          <p:cNvCxnSpPr>
            <a:stCxn id="5" idx="2"/>
            <a:endCxn id="7" idx="0"/>
          </p:cNvCxnSpPr>
          <p:nvPr/>
        </p:nvCxnSpPr>
        <p:spPr>
          <a:xfrm>
            <a:off x="6583680" y="1106995"/>
            <a:ext cx="2184400" cy="507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B45C88A-AC32-4D54-B16C-35F697C906C5}"/>
              </a:ext>
            </a:extLst>
          </p:cNvPr>
          <p:cNvCxnSpPr>
            <a:stCxn id="6" idx="2"/>
            <a:endCxn id="8" idx="0"/>
          </p:cNvCxnSpPr>
          <p:nvPr/>
        </p:nvCxnSpPr>
        <p:spPr>
          <a:xfrm flipH="1">
            <a:off x="1285240" y="2122722"/>
            <a:ext cx="3337560" cy="7833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161CF15-E082-452E-8A37-763948EF432E}"/>
              </a:ext>
            </a:extLst>
          </p:cNvPr>
          <p:cNvCxnSpPr>
            <a:stCxn id="6" idx="2"/>
            <a:endCxn id="9" idx="0"/>
          </p:cNvCxnSpPr>
          <p:nvPr/>
        </p:nvCxnSpPr>
        <p:spPr>
          <a:xfrm flipH="1">
            <a:off x="2961640" y="2122722"/>
            <a:ext cx="1661160" cy="7833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6CCEB7B-BCDD-45FF-A13C-A865E8D60A9B}"/>
              </a:ext>
            </a:extLst>
          </p:cNvPr>
          <p:cNvCxnSpPr>
            <a:stCxn id="6" idx="2"/>
            <a:endCxn id="10" idx="0"/>
          </p:cNvCxnSpPr>
          <p:nvPr/>
        </p:nvCxnSpPr>
        <p:spPr>
          <a:xfrm>
            <a:off x="4622800" y="2122722"/>
            <a:ext cx="289558" cy="7832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37A6023-13CC-4BE3-ABF0-00D317ED3E5C}"/>
              </a:ext>
            </a:extLst>
          </p:cNvPr>
          <p:cNvCxnSpPr>
            <a:stCxn id="7" idx="2"/>
            <a:endCxn id="11" idx="0"/>
          </p:cNvCxnSpPr>
          <p:nvPr/>
        </p:nvCxnSpPr>
        <p:spPr>
          <a:xfrm flipH="1">
            <a:off x="7198362" y="2122003"/>
            <a:ext cx="1569718" cy="7840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2CBE060-F786-4961-95AA-6E63C3261AE6}"/>
              </a:ext>
            </a:extLst>
          </p:cNvPr>
          <p:cNvCxnSpPr>
            <a:stCxn id="7" idx="2"/>
            <a:endCxn id="12" idx="0"/>
          </p:cNvCxnSpPr>
          <p:nvPr/>
        </p:nvCxnSpPr>
        <p:spPr>
          <a:xfrm>
            <a:off x="8768080" y="2122003"/>
            <a:ext cx="228600" cy="7840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265AF2C-C7FA-49E9-8C18-3A6132BA87EA}"/>
              </a:ext>
            </a:extLst>
          </p:cNvPr>
          <p:cNvCxnSpPr>
            <a:stCxn id="7" idx="2"/>
            <a:endCxn id="13" idx="0"/>
          </p:cNvCxnSpPr>
          <p:nvPr/>
        </p:nvCxnSpPr>
        <p:spPr>
          <a:xfrm>
            <a:off x="8768080" y="2122003"/>
            <a:ext cx="1651000" cy="77411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6A44F01-2B25-403A-99D6-F42C51096507}"/>
              </a:ext>
            </a:extLst>
          </p:cNvPr>
          <p:cNvCxnSpPr>
            <a:stCxn id="7" idx="2"/>
            <a:endCxn id="14" idx="0"/>
          </p:cNvCxnSpPr>
          <p:nvPr/>
        </p:nvCxnSpPr>
        <p:spPr>
          <a:xfrm>
            <a:off x="8768080" y="2122003"/>
            <a:ext cx="2890520" cy="76370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0263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5B2494D0-38B9-4C8E-8061-12A0760D1439}"/>
              </a:ext>
            </a:extLst>
          </p:cNvPr>
          <p:cNvGraphicFramePr>
            <a:graphicFrameLocks noGrp="1"/>
          </p:cNvGraphicFramePr>
          <p:nvPr>
            <p:ph idx="1"/>
            <p:extLst>
              <p:ext uri="{D42A27DB-BD31-4B8C-83A1-F6EECF244321}">
                <p14:modId xmlns:p14="http://schemas.microsoft.com/office/powerpoint/2010/main" val="2520242678"/>
              </p:ext>
            </p:extLst>
          </p:nvPr>
        </p:nvGraphicFramePr>
        <p:xfrm>
          <a:off x="-228269" y="599131"/>
          <a:ext cx="13745817" cy="6082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D1DB3833-2C31-4823-83AB-87BDA1C63293}"/>
              </a:ext>
            </a:extLst>
          </p:cNvPr>
          <p:cNvSpPr txBox="1">
            <a:spLocks/>
          </p:cNvSpPr>
          <p:nvPr/>
        </p:nvSpPr>
        <p:spPr>
          <a:xfrm>
            <a:off x="1441845" y="91267"/>
            <a:ext cx="11346462" cy="507864"/>
          </a:xfrm>
          <a:prstGeom prst="rect">
            <a:avLst/>
          </a:prstGeom>
        </p:spPr>
        <p:txBody>
          <a:bodyPr vert="horz" lIns="91440" tIns="45720" rIns="91440" bIns="45720" rtlCol="0" anchor="t">
            <a:normAutofit/>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r>
              <a:rPr lang="en-US" sz="2400" b="1" dirty="0">
                <a:latin typeface="Times New Roman" panose="02020603050405020304" pitchFamily="18" charset="0"/>
                <a:cs typeface="Times New Roman" panose="02020603050405020304" pitchFamily="18" charset="0"/>
              </a:rPr>
              <a:t>II. QUAN ĐIỂM XÂY DỰNG CH</a:t>
            </a:r>
            <a:r>
              <a:rPr lang="vi-VN" sz="2400" b="1" dirty="0">
                <a:latin typeface="Times New Roman" panose="02020603050405020304" pitchFamily="18" charset="0"/>
                <a:cs typeface="Times New Roman" panose="02020603050405020304" pitchFamily="18" charset="0"/>
              </a:rPr>
              <a:t>Ư</a:t>
            </a:r>
            <a:r>
              <a:rPr lang="en-US" sz="2400" b="1" dirty="0">
                <a:latin typeface="Times New Roman" panose="02020603050405020304" pitchFamily="18" charset="0"/>
                <a:cs typeface="Times New Roman" panose="02020603050405020304" pitchFamily="18" charset="0"/>
              </a:rPr>
              <a:t>ƠNG TRÌNH</a:t>
            </a:r>
          </a:p>
        </p:txBody>
      </p:sp>
    </p:spTree>
    <p:extLst>
      <p:ext uri="{BB962C8B-B14F-4D97-AF65-F5344CB8AC3E}">
        <p14:creationId xmlns:p14="http://schemas.microsoft.com/office/powerpoint/2010/main" val="2096181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1DB3833-2C31-4823-83AB-87BDA1C63293}"/>
              </a:ext>
            </a:extLst>
          </p:cNvPr>
          <p:cNvSpPr txBox="1">
            <a:spLocks/>
          </p:cNvSpPr>
          <p:nvPr/>
        </p:nvSpPr>
        <p:spPr>
          <a:xfrm>
            <a:off x="1370725" y="-1277"/>
            <a:ext cx="11346462" cy="965373"/>
          </a:xfrm>
          <a:prstGeom prst="rect">
            <a:avLst/>
          </a:prstGeom>
        </p:spPr>
        <p:txBody>
          <a:bodyPr vert="horz" lIns="91440" tIns="45720" rIns="91440" bIns="45720" rtlCol="0" anchor="t">
            <a:normAutofit/>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pPr marL="0" marR="0" lvl="0" indent="0" algn="l" defTabSz="914400" rtl="0" eaLnBrk="1" fontAlgn="auto" latinLnBrk="0" hangingPunct="1">
              <a:lnSpc>
                <a:spcPct val="99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rPr>
              <a:t>II</a:t>
            </a:r>
            <a:r>
              <a:rPr lang="en-US" sz="2400" b="1" dirty="0">
                <a:solidFill>
                  <a:schemeClr val="tx2"/>
                </a:solidFill>
                <a:latin typeface="Times New Roman" panose="02020603050405020304" pitchFamily="18" charset="0"/>
                <a:cs typeface="Times New Roman" panose="02020603050405020304" pitchFamily="18" charset="0"/>
              </a:rPr>
              <a:t>I</a:t>
            </a:r>
            <a:r>
              <a:rPr kumimoji="0" lang="en-US" sz="2400" b="1"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rPr>
              <a:t>. MỤC TIÊU CH</a:t>
            </a:r>
            <a:r>
              <a:rPr kumimoji="0" lang="vi-VN" sz="2400" b="1"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rPr>
              <a:t>Ư</a:t>
            </a:r>
            <a:r>
              <a:rPr kumimoji="0" lang="en-US" sz="2400" b="1"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rPr>
              <a:t>ƠNG TRÌNH</a:t>
            </a:r>
          </a:p>
          <a:p>
            <a:pPr marL="0" marR="0" lvl="0" indent="0" algn="l" defTabSz="914400" rtl="0" eaLnBrk="1" fontAlgn="auto" latinLnBrk="0" hangingPunct="1">
              <a:lnSpc>
                <a:spcPct val="99000"/>
              </a:lnSpc>
              <a:spcBef>
                <a:spcPct val="0"/>
              </a:spcBef>
              <a:spcAft>
                <a:spcPts val="0"/>
              </a:spcAft>
              <a:buClrTx/>
              <a:buSzTx/>
              <a:buFontTx/>
              <a:buNone/>
              <a:tabLst/>
              <a:defRPr/>
            </a:pPr>
            <a:r>
              <a:rPr lang="en-US" sz="2400" b="1" dirty="0">
                <a:solidFill>
                  <a:schemeClr val="tx2"/>
                </a:solidFill>
                <a:latin typeface="Times New Roman" panose="02020603050405020304" pitchFamily="18" charset="0"/>
                <a:cs typeface="Times New Roman" panose="02020603050405020304" pitchFamily="18" charset="0"/>
              </a:rPr>
              <a:t>1. </a:t>
            </a:r>
            <a:r>
              <a:rPr lang="en-US" sz="2400" b="1" dirty="0" err="1">
                <a:solidFill>
                  <a:schemeClr val="tx2"/>
                </a:solidFill>
                <a:latin typeface="Times New Roman" panose="02020603050405020304" pitchFamily="18" charset="0"/>
                <a:cs typeface="Times New Roman" panose="02020603050405020304" pitchFamily="18" charset="0"/>
              </a:rPr>
              <a:t>Mục</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tiêu</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chung</a:t>
            </a:r>
            <a:endParaRPr kumimoji="0" lang="en-US" sz="2400" b="1" i="0" u="none" strike="noStrike" kern="120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endParaRPr>
          </a:p>
        </p:txBody>
      </p:sp>
      <p:sp>
        <p:nvSpPr>
          <p:cNvPr id="2" name="Content Placeholder 1">
            <a:extLst>
              <a:ext uri="{FF2B5EF4-FFF2-40B4-BE49-F238E27FC236}">
                <a16:creationId xmlns:a16="http://schemas.microsoft.com/office/drawing/2014/main" id="{3A726D7E-C488-41A9-9065-4EA622B6526C}"/>
              </a:ext>
            </a:extLst>
          </p:cNvPr>
          <p:cNvSpPr>
            <a:spLocks noGrp="1"/>
          </p:cNvSpPr>
          <p:nvPr>
            <p:ph idx="1"/>
          </p:nvPr>
        </p:nvSpPr>
        <p:spPr>
          <a:xfrm>
            <a:off x="1493520" y="964096"/>
            <a:ext cx="10268012" cy="5705061"/>
          </a:xfrm>
        </p:spPr>
        <p:txBody>
          <a:bodyPr>
            <a:normAutofit/>
          </a:bodyPr>
          <a:lstStyle/>
          <a:p>
            <a:pPr marL="0" indent="0" algn="just">
              <a:buNone/>
            </a:pPr>
            <a:r>
              <a:rPr lang="es-ES" dirty="0"/>
              <a:t>	</a:t>
            </a:r>
            <a:r>
              <a:rPr lang="vi-VN" sz="2500" dirty="0">
                <a:latin typeface="Times New Roman" panose="02020603050405020304" pitchFamily="18" charset="0"/>
                <a:cs typeface="Times New Roman" panose="02020603050405020304" pitchFamily="18" charset="0"/>
              </a:rPr>
              <a:t> </a:t>
            </a:r>
            <a:r>
              <a:rPr lang="en-US" sz="2500" dirty="0">
                <a:solidFill>
                  <a:schemeClr val="tx2"/>
                </a:solidFill>
                <a:latin typeface="Times New Roman" panose="02020603050405020304" pitchFamily="18" charset="0"/>
                <a:cs typeface="Times New Roman" panose="02020603050405020304" pitchFamily="18" charset="0"/>
              </a:rPr>
              <a:t>G</a:t>
            </a:r>
            <a:r>
              <a:rPr lang="vi-VN" sz="2500" dirty="0">
                <a:solidFill>
                  <a:schemeClr val="tx2"/>
                </a:solidFill>
                <a:latin typeface="Times New Roman" panose="02020603050405020304" pitchFamily="18" charset="0"/>
                <a:cs typeface="Times New Roman" panose="02020603050405020304" pitchFamily="18" charset="0"/>
              </a:rPr>
              <a:t>iúp </a:t>
            </a:r>
            <a:r>
              <a:rPr lang="en-US" sz="2500" dirty="0">
                <a:solidFill>
                  <a:schemeClr val="tx2"/>
                </a:solidFill>
                <a:latin typeface="Times New Roman" panose="02020603050405020304" pitchFamily="18" charset="0"/>
                <a:cs typeface="Times New Roman" panose="02020603050405020304" pitchFamily="18" charset="0"/>
              </a:rPr>
              <a:t>HS </a:t>
            </a:r>
            <a:r>
              <a:rPr lang="vi-VN" sz="2500" dirty="0">
                <a:solidFill>
                  <a:schemeClr val="tx2"/>
                </a:solidFill>
                <a:latin typeface="Times New Roman" panose="02020603050405020304" pitchFamily="18" charset="0"/>
                <a:cs typeface="Times New Roman" panose="02020603050405020304" pitchFamily="18" charset="0"/>
              </a:rPr>
              <a:t>hình thành, phát triển </a:t>
            </a:r>
            <a:r>
              <a:rPr lang="vi-VN" sz="2500" b="1" dirty="0">
                <a:solidFill>
                  <a:schemeClr val="tx2"/>
                </a:solidFill>
                <a:latin typeface="Times New Roman" panose="02020603050405020304" pitchFamily="18" charset="0"/>
                <a:cs typeface="Times New Roman" panose="02020603050405020304" pitchFamily="18" charset="0"/>
              </a:rPr>
              <a:t>năng lực mĩ thuật </a:t>
            </a:r>
            <a:r>
              <a:rPr lang="vi-VN" sz="2500" dirty="0">
                <a:solidFill>
                  <a:schemeClr val="tx2"/>
                </a:solidFill>
                <a:latin typeface="Times New Roman" panose="02020603050405020304" pitchFamily="18" charset="0"/>
                <a:cs typeface="Times New Roman" panose="02020603050405020304" pitchFamily="18" charset="0"/>
              </a:rPr>
              <a:t>dựa trên </a:t>
            </a:r>
            <a:r>
              <a:rPr lang="vi-VN" sz="2500" b="1" i="1" dirty="0">
                <a:solidFill>
                  <a:schemeClr val="tx2"/>
                </a:solidFill>
                <a:latin typeface="Times New Roman" panose="02020603050405020304" pitchFamily="18" charset="0"/>
                <a:cs typeface="Times New Roman" panose="02020603050405020304" pitchFamily="18" charset="0"/>
              </a:rPr>
              <a:t>kiến thức </a:t>
            </a:r>
            <a:r>
              <a:rPr lang="vi-VN" sz="2500" dirty="0">
                <a:solidFill>
                  <a:schemeClr val="tx2"/>
                </a:solidFill>
                <a:latin typeface="Times New Roman" panose="02020603050405020304" pitchFamily="18" charset="0"/>
                <a:cs typeface="Times New Roman" panose="02020603050405020304" pitchFamily="18" charset="0"/>
              </a:rPr>
              <a:t>và </a:t>
            </a:r>
            <a:r>
              <a:rPr lang="vi-VN" sz="2500" b="1" i="1" dirty="0">
                <a:solidFill>
                  <a:schemeClr val="tx2"/>
                </a:solidFill>
                <a:latin typeface="Times New Roman" panose="02020603050405020304" pitchFamily="18" charset="0"/>
                <a:cs typeface="Times New Roman" panose="02020603050405020304" pitchFamily="18" charset="0"/>
              </a:rPr>
              <a:t>kĩ năng </a:t>
            </a:r>
            <a:r>
              <a:rPr lang="vi-VN" sz="2500" dirty="0">
                <a:solidFill>
                  <a:schemeClr val="tx2"/>
                </a:solidFill>
                <a:latin typeface="Times New Roman" panose="02020603050405020304" pitchFamily="18" charset="0"/>
                <a:cs typeface="Times New Roman" panose="02020603050405020304" pitchFamily="18" charset="0"/>
              </a:rPr>
              <a:t>mĩ thuật; </a:t>
            </a:r>
            <a:r>
              <a:rPr lang="vi-VN" sz="2500" b="1" i="1" dirty="0">
                <a:solidFill>
                  <a:schemeClr val="tx2"/>
                </a:solidFill>
                <a:latin typeface="Times New Roman" panose="02020603050405020304" pitchFamily="18" charset="0"/>
                <a:cs typeface="Times New Roman" panose="02020603050405020304" pitchFamily="18" charset="0"/>
              </a:rPr>
              <a:t>nhận thức </a:t>
            </a:r>
            <a:r>
              <a:rPr lang="vi-VN" sz="2500" dirty="0">
                <a:solidFill>
                  <a:schemeClr val="tx2"/>
                </a:solidFill>
                <a:latin typeface="Times New Roman" panose="02020603050405020304" pitchFamily="18" charset="0"/>
                <a:cs typeface="Times New Roman" panose="02020603050405020304" pitchFamily="18" charset="0"/>
              </a:rPr>
              <a:t>được </a:t>
            </a:r>
            <a:r>
              <a:rPr lang="vi-VN" sz="2500" b="1" i="1" dirty="0">
                <a:solidFill>
                  <a:schemeClr val="tx2"/>
                </a:solidFill>
                <a:latin typeface="Times New Roman" panose="02020603050405020304" pitchFamily="18" charset="0"/>
                <a:cs typeface="Times New Roman" panose="02020603050405020304" pitchFamily="18" charset="0"/>
              </a:rPr>
              <a:t>mối quan hệ</a:t>
            </a:r>
            <a:r>
              <a:rPr lang="vi-VN" sz="2500" dirty="0">
                <a:solidFill>
                  <a:schemeClr val="tx2"/>
                </a:solidFill>
                <a:latin typeface="Times New Roman" panose="02020603050405020304" pitchFamily="18" charset="0"/>
                <a:cs typeface="Times New Roman" panose="02020603050405020304" pitchFamily="18" charset="0"/>
              </a:rPr>
              <a:t> giữa mĩ thuật với đời sống, xã hội và các loại hình nghệ thuật khác; có </a:t>
            </a:r>
            <a:r>
              <a:rPr lang="vi-VN" sz="2500" b="1" i="1" dirty="0">
                <a:solidFill>
                  <a:schemeClr val="tx2"/>
                </a:solidFill>
                <a:latin typeface="Times New Roman" panose="02020603050405020304" pitchFamily="18" charset="0"/>
                <a:cs typeface="Times New Roman" panose="02020603050405020304" pitchFamily="18" charset="0"/>
              </a:rPr>
              <a:t>ý thức </a:t>
            </a:r>
            <a:r>
              <a:rPr lang="vi-VN" sz="2500" dirty="0">
                <a:solidFill>
                  <a:schemeClr val="tx2"/>
                </a:solidFill>
                <a:latin typeface="Times New Roman" panose="02020603050405020304" pitchFamily="18" charset="0"/>
                <a:cs typeface="Times New Roman" panose="02020603050405020304" pitchFamily="18" charset="0"/>
              </a:rPr>
              <a:t>trân trọng di sản văn hoá, nghệ thuật và </a:t>
            </a:r>
            <a:r>
              <a:rPr lang="vi-VN" sz="2500" b="1" i="1" dirty="0">
                <a:solidFill>
                  <a:schemeClr val="tx2"/>
                </a:solidFill>
                <a:latin typeface="Times New Roman" panose="02020603050405020304" pitchFamily="18" charset="0"/>
                <a:cs typeface="Times New Roman" panose="02020603050405020304" pitchFamily="18" charset="0"/>
              </a:rPr>
              <a:t>khả năng </a:t>
            </a:r>
            <a:r>
              <a:rPr lang="vi-VN" sz="2500" dirty="0">
                <a:solidFill>
                  <a:schemeClr val="tx2"/>
                </a:solidFill>
                <a:latin typeface="Times New Roman" panose="02020603050405020304" pitchFamily="18" charset="0"/>
                <a:cs typeface="Times New Roman" panose="02020603050405020304" pitchFamily="18" charset="0"/>
              </a:rPr>
              <a:t>ứng dụng kiến thức, kĩ năng mĩ thuật vào đời sống; có </a:t>
            </a:r>
            <a:r>
              <a:rPr lang="vi-VN" sz="2500" b="1" i="1" dirty="0">
                <a:solidFill>
                  <a:schemeClr val="tx2"/>
                </a:solidFill>
                <a:latin typeface="Times New Roman" panose="02020603050405020304" pitchFamily="18" charset="0"/>
                <a:cs typeface="Times New Roman" panose="02020603050405020304" pitchFamily="18" charset="0"/>
              </a:rPr>
              <a:t>hiểu biết </a:t>
            </a:r>
            <a:r>
              <a:rPr lang="vi-VN" sz="2500" dirty="0">
                <a:solidFill>
                  <a:schemeClr val="tx2"/>
                </a:solidFill>
                <a:latin typeface="Times New Roman" panose="02020603050405020304" pitchFamily="18" charset="0"/>
                <a:cs typeface="Times New Roman" panose="02020603050405020304" pitchFamily="18" charset="0"/>
              </a:rPr>
              <a:t>tổng quát về ngành nghề liên quan đến nghệ thuật thị giác và </a:t>
            </a:r>
            <a:r>
              <a:rPr lang="vi-VN" sz="2500" b="1" i="1" dirty="0">
                <a:solidFill>
                  <a:schemeClr val="tx2"/>
                </a:solidFill>
                <a:latin typeface="Times New Roman" panose="02020603050405020304" pitchFamily="18" charset="0"/>
                <a:cs typeface="Times New Roman" panose="02020603050405020304" pitchFamily="18" charset="0"/>
              </a:rPr>
              <a:t>khả năng định hướng</a:t>
            </a:r>
            <a:r>
              <a:rPr lang="vi-VN" sz="2500" dirty="0">
                <a:solidFill>
                  <a:schemeClr val="tx2"/>
                </a:solidFill>
                <a:latin typeface="Times New Roman" panose="02020603050405020304" pitchFamily="18" charset="0"/>
                <a:cs typeface="Times New Roman" panose="02020603050405020304" pitchFamily="18" charset="0"/>
              </a:rPr>
              <a:t> được nghề nghiệp cho bản thân; </a:t>
            </a:r>
            <a:r>
              <a:rPr lang="vi-VN" sz="2500" b="1" i="1" dirty="0">
                <a:solidFill>
                  <a:schemeClr val="tx2"/>
                </a:solidFill>
                <a:latin typeface="Times New Roman" panose="02020603050405020304" pitchFamily="18" charset="0"/>
                <a:cs typeface="Times New Roman" panose="02020603050405020304" pitchFamily="18" charset="0"/>
              </a:rPr>
              <a:t>trải nghiệm </a:t>
            </a:r>
            <a:r>
              <a:rPr lang="vi-VN" sz="2500" dirty="0">
                <a:solidFill>
                  <a:schemeClr val="tx2"/>
                </a:solidFill>
                <a:latin typeface="Times New Roman" panose="02020603050405020304" pitchFamily="18" charset="0"/>
                <a:cs typeface="Times New Roman" panose="02020603050405020304" pitchFamily="18" charset="0"/>
              </a:rPr>
              <a:t>và </a:t>
            </a:r>
            <a:r>
              <a:rPr lang="vi-VN" sz="2500" b="1" i="1" dirty="0">
                <a:solidFill>
                  <a:schemeClr val="tx2"/>
                </a:solidFill>
                <a:latin typeface="Times New Roman" panose="02020603050405020304" pitchFamily="18" charset="0"/>
                <a:cs typeface="Times New Roman" panose="02020603050405020304" pitchFamily="18" charset="0"/>
              </a:rPr>
              <a:t>khám phá </a:t>
            </a:r>
            <a:r>
              <a:rPr lang="vi-VN" sz="2500" dirty="0">
                <a:solidFill>
                  <a:schemeClr val="tx2"/>
                </a:solidFill>
                <a:latin typeface="Times New Roman" panose="02020603050405020304" pitchFamily="18" charset="0"/>
                <a:cs typeface="Times New Roman" panose="02020603050405020304" pitchFamily="18" charset="0"/>
              </a:rPr>
              <a:t>mĩ thuật thông qua nhiều hình thức hoạt động; góp phần </a:t>
            </a:r>
            <a:r>
              <a:rPr lang="vi-VN" sz="2500" b="1" i="1" dirty="0">
                <a:solidFill>
                  <a:schemeClr val="tx2"/>
                </a:solidFill>
                <a:latin typeface="Times New Roman" panose="02020603050405020304" pitchFamily="18" charset="0"/>
                <a:cs typeface="Times New Roman" panose="02020603050405020304" pitchFamily="18" charset="0"/>
              </a:rPr>
              <a:t>hình thành, phát triển </a:t>
            </a:r>
            <a:r>
              <a:rPr lang="vi-VN" sz="2500" dirty="0">
                <a:solidFill>
                  <a:schemeClr val="tx2"/>
                </a:solidFill>
                <a:latin typeface="Times New Roman" panose="02020603050405020304" pitchFamily="18" charset="0"/>
                <a:cs typeface="Times New Roman" panose="02020603050405020304" pitchFamily="18" charset="0"/>
              </a:rPr>
              <a:t>các </a:t>
            </a:r>
            <a:r>
              <a:rPr lang="vi-VN" sz="2500" b="1" i="1" dirty="0">
                <a:solidFill>
                  <a:schemeClr val="tx2"/>
                </a:solidFill>
                <a:latin typeface="Times New Roman" panose="02020603050405020304" pitchFamily="18" charset="0"/>
                <a:cs typeface="Times New Roman" panose="02020603050405020304" pitchFamily="18" charset="0"/>
              </a:rPr>
              <a:t>phẩm chất </a:t>
            </a:r>
            <a:r>
              <a:rPr lang="vi-VN" sz="2500" dirty="0">
                <a:solidFill>
                  <a:schemeClr val="tx2"/>
                </a:solidFill>
                <a:latin typeface="Times New Roman" panose="02020603050405020304" pitchFamily="18" charset="0"/>
                <a:cs typeface="Times New Roman" panose="02020603050405020304" pitchFamily="18" charset="0"/>
              </a:rPr>
              <a:t>yêu nước, nhân ái, chăm chỉ, trung thực, trách nhiệm; các </a:t>
            </a:r>
            <a:r>
              <a:rPr lang="vi-VN" sz="2500" b="1" i="1" dirty="0">
                <a:solidFill>
                  <a:schemeClr val="tx2"/>
                </a:solidFill>
                <a:latin typeface="Times New Roman" panose="02020603050405020304" pitchFamily="18" charset="0"/>
                <a:cs typeface="Times New Roman" panose="02020603050405020304" pitchFamily="18" charset="0"/>
              </a:rPr>
              <a:t>năng lực </a:t>
            </a:r>
            <a:r>
              <a:rPr lang="vi-VN" sz="2500" dirty="0">
                <a:solidFill>
                  <a:schemeClr val="tx2"/>
                </a:solidFill>
                <a:latin typeface="Times New Roman" panose="02020603050405020304" pitchFamily="18" charset="0"/>
                <a:cs typeface="Times New Roman" panose="02020603050405020304" pitchFamily="18" charset="0"/>
              </a:rPr>
              <a:t>tự chủ và tự học, giao tiếp và hợp tác, giải quyết vấn đề và sáng tạo. </a:t>
            </a:r>
            <a:endParaRPr lang="en-US" dirty="0">
              <a:solidFill>
                <a:schemeClr val="tx2"/>
              </a:solidFill>
            </a:endParaRPr>
          </a:p>
        </p:txBody>
      </p:sp>
    </p:spTree>
    <p:extLst>
      <p:ext uri="{BB962C8B-B14F-4D97-AF65-F5344CB8AC3E}">
        <p14:creationId xmlns:p14="http://schemas.microsoft.com/office/powerpoint/2010/main" val="149034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1DB3833-2C31-4823-83AB-87BDA1C63293}"/>
              </a:ext>
            </a:extLst>
          </p:cNvPr>
          <p:cNvSpPr txBox="1">
            <a:spLocks/>
          </p:cNvSpPr>
          <p:nvPr/>
        </p:nvSpPr>
        <p:spPr>
          <a:xfrm>
            <a:off x="1458370" y="91266"/>
            <a:ext cx="11346462" cy="1117773"/>
          </a:xfrm>
          <a:prstGeom prst="rect">
            <a:avLst/>
          </a:prstGeom>
        </p:spPr>
        <p:txBody>
          <a:bodyPr vert="horz" lIns="91440" tIns="45720" rIns="91440" bIns="45720" rtlCol="0" anchor="t">
            <a:normAutofit/>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pPr marL="0" marR="0" lvl="0" indent="0" algn="l" defTabSz="914400" rtl="0" eaLnBrk="1" fontAlgn="auto" latinLnBrk="0" hangingPunct="1">
              <a:lnSpc>
                <a:spcPct val="99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rPr>
              <a:t>III. MỤC TIÊU CH</a:t>
            </a:r>
            <a:r>
              <a:rPr kumimoji="0" lang="vi-VN" sz="2400" b="1"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rPr>
              <a:t>Ư</a:t>
            </a:r>
            <a:r>
              <a:rPr kumimoji="0" lang="en-US" sz="2400" b="1"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rPr>
              <a:t>ƠNG TRÌNH</a:t>
            </a:r>
          </a:p>
          <a:p>
            <a:pPr marL="0" marR="0" lvl="0" indent="0" algn="l" defTabSz="914400" rtl="0" eaLnBrk="1" fontAlgn="auto" latinLnBrk="0" hangingPunct="1">
              <a:lnSpc>
                <a:spcPct val="99000"/>
              </a:lnSpc>
              <a:spcBef>
                <a:spcPct val="0"/>
              </a:spcBef>
              <a:spcAft>
                <a:spcPts val="0"/>
              </a:spcAft>
              <a:buClrTx/>
              <a:buSzTx/>
              <a:buFontTx/>
              <a:buNone/>
              <a:tabLst/>
              <a:defRPr/>
            </a:pPr>
            <a:r>
              <a:rPr lang="en-US" sz="2400" b="1" dirty="0">
                <a:solidFill>
                  <a:schemeClr val="tx2"/>
                </a:solidFill>
                <a:latin typeface="Times New Roman" panose="02020603050405020304" pitchFamily="18" charset="0"/>
                <a:cs typeface="Times New Roman" panose="02020603050405020304" pitchFamily="18" charset="0"/>
              </a:rPr>
              <a:t>2</a:t>
            </a:r>
            <a:r>
              <a:rPr kumimoji="0" lang="en-US" sz="2400" b="1"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chemeClr val="tx2"/>
                </a:solidFill>
                <a:effectLst/>
                <a:uLnTx/>
                <a:uFillTx/>
                <a:latin typeface="Times New Roman" panose="02020603050405020304" pitchFamily="18" charset="0"/>
                <a:ea typeface="+mj-ea"/>
                <a:cs typeface="Times New Roman" panose="02020603050405020304" pitchFamily="18" charset="0"/>
              </a:rPr>
              <a:t>Mục</a:t>
            </a:r>
            <a:r>
              <a:rPr kumimoji="0" lang="en-US" sz="2400" b="1"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chemeClr val="tx2"/>
                </a:solidFill>
                <a:effectLst/>
                <a:uLnTx/>
                <a:uFillTx/>
                <a:latin typeface="Times New Roman" panose="02020603050405020304" pitchFamily="18" charset="0"/>
                <a:ea typeface="+mj-ea"/>
                <a:cs typeface="Times New Roman" panose="02020603050405020304" pitchFamily="18" charset="0"/>
              </a:rPr>
              <a:t>tiêu</a:t>
            </a:r>
            <a:r>
              <a:rPr kumimoji="0" lang="en-US" sz="2400" b="1"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chemeClr val="tx2"/>
                </a:solidFill>
                <a:effectLst/>
                <a:uLnTx/>
                <a:uFillTx/>
                <a:latin typeface="Times New Roman" panose="02020603050405020304" pitchFamily="18" charset="0"/>
                <a:ea typeface="+mj-ea"/>
                <a:cs typeface="Times New Roman" panose="02020603050405020304" pitchFamily="18" charset="0"/>
              </a:rPr>
              <a:t>cấp</a:t>
            </a:r>
            <a:r>
              <a:rPr kumimoji="0" lang="en-US" sz="2400" b="1"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chemeClr val="tx2"/>
                </a:solidFill>
                <a:effectLst/>
                <a:uLnTx/>
                <a:uFillTx/>
                <a:latin typeface="Times New Roman" panose="02020603050405020304" pitchFamily="18" charset="0"/>
                <a:ea typeface="+mj-ea"/>
                <a:cs typeface="Times New Roman" panose="02020603050405020304" pitchFamily="18" charset="0"/>
              </a:rPr>
              <a:t>Tiểu</a:t>
            </a:r>
            <a:r>
              <a:rPr kumimoji="0" lang="en-US" sz="2400" b="1"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chemeClr val="tx2"/>
                </a:solidFill>
                <a:effectLst/>
                <a:uLnTx/>
                <a:uFillTx/>
                <a:latin typeface="Times New Roman" panose="02020603050405020304" pitchFamily="18" charset="0"/>
                <a:ea typeface="+mj-ea"/>
                <a:cs typeface="Times New Roman" panose="02020603050405020304" pitchFamily="18" charset="0"/>
              </a:rPr>
              <a:t>học</a:t>
            </a:r>
            <a:endParaRPr kumimoji="0" lang="en-US" sz="2400" b="1"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endParaRPr>
          </a:p>
        </p:txBody>
      </p:sp>
      <p:sp>
        <p:nvSpPr>
          <p:cNvPr id="2" name="Content Placeholder 1">
            <a:extLst>
              <a:ext uri="{FF2B5EF4-FFF2-40B4-BE49-F238E27FC236}">
                <a16:creationId xmlns:a16="http://schemas.microsoft.com/office/drawing/2014/main" id="{3A726D7E-C488-41A9-9065-4EA622B6526C}"/>
              </a:ext>
            </a:extLst>
          </p:cNvPr>
          <p:cNvSpPr>
            <a:spLocks noGrp="1"/>
          </p:cNvSpPr>
          <p:nvPr>
            <p:ph idx="1"/>
          </p:nvPr>
        </p:nvSpPr>
        <p:spPr>
          <a:xfrm>
            <a:off x="1889760" y="1685235"/>
            <a:ext cx="9804400" cy="5705061"/>
          </a:xfrm>
        </p:spPr>
        <p:txBody>
          <a:bodyPr>
            <a:normAutofit/>
          </a:bodyPr>
          <a:lstStyle/>
          <a:p>
            <a:pPr marL="0" indent="0" algn="just">
              <a:buNone/>
            </a:pPr>
            <a:r>
              <a:rPr lang="es-ES" sz="2500" dirty="0">
                <a:latin typeface="Times New Roman" panose="02020603050405020304" pitchFamily="18" charset="0"/>
                <a:cs typeface="Times New Roman" panose="02020603050405020304" pitchFamily="18" charset="0"/>
              </a:rPr>
              <a:t>	</a:t>
            </a:r>
            <a:r>
              <a:rPr lang="vi-VN" sz="2500" dirty="0">
                <a:latin typeface="Times New Roman" panose="02020603050405020304" pitchFamily="18" charset="0"/>
                <a:cs typeface="Times New Roman" panose="02020603050405020304" pitchFamily="18" charset="0"/>
              </a:rPr>
              <a:t> </a:t>
            </a:r>
            <a:r>
              <a:rPr lang="en-US" sz="2500" dirty="0">
                <a:solidFill>
                  <a:schemeClr val="tx2"/>
                </a:solidFill>
                <a:latin typeface="Times New Roman" panose="02020603050405020304" pitchFamily="18" charset="0"/>
                <a:cs typeface="Times New Roman" panose="02020603050405020304" pitchFamily="18" charset="0"/>
              </a:rPr>
              <a:t>G</a:t>
            </a:r>
            <a:r>
              <a:rPr lang="vi-VN" sz="2500" dirty="0">
                <a:solidFill>
                  <a:schemeClr val="tx2"/>
                </a:solidFill>
                <a:latin typeface="Times New Roman" panose="02020603050405020304" pitchFamily="18" charset="0"/>
                <a:cs typeface="Times New Roman" panose="02020603050405020304" pitchFamily="18" charset="0"/>
              </a:rPr>
              <a:t>iúp học sinh bước đầu hình thành, phát triển </a:t>
            </a:r>
            <a:r>
              <a:rPr lang="vi-VN" sz="2500" b="1" dirty="0">
                <a:solidFill>
                  <a:schemeClr val="tx2"/>
                </a:solidFill>
                <a:latin typeface="Times New Roman" panose="02020603050405020304" pitchFamily="18" charset="0"/>
                <a:cs typeface="Times New Roman" panose="02020603050405020304" pitchFamily="18" charset="0"/>
              </a:rPr>
              <a:t>năng lực mĩ thuật </a:t>
            </a:r>
            <a:r>
              <a:rPr lang="vi-VN" sz="2500" b="1" i="1" dirty="0">
                <a:solidFill>
                  <a:schemeClr val="tx2"/>
                </a:solidFill>
                <a:latin typeface="Times New Roman" panose="02020603050405020304" pitchFamily="18" charset="0"/>
                <a:cs typeface="Times New Roman" panose="02020603050405020304" pitchFamily="18" charset="0"/>
              </a:rPr>
              <a:t>thông qua các hoạt động trải nghiệm</a:t>
            </a:r>
            <a:r>
              <a:rPr lang="vi-VN" sz="2500" dirty="0">
                <a:solidFill>
                  <a:schemeClr val="tx2"/>
                </a:solidFill>
                <a:latin typeface="Times New Roman" panose="02020603050405020304" pitchFamily="18" charset="0"/>
                <a:cs typeface="Times New Roman" panose="02020603050405020304" pitchFamily="18" charset="0"/>
              </a:rPr>
              <a:t>; biết thể hiện cảm xúc, trí tưởng tượng về thế giới xung quanh, từ đó hình thành năng lực giao tiếp, hợp tác, giải quyết vấn đề và sáng tạo; bước đầu làm quen, tìm hiểu và cảm nhận vẻ đẹp của sản phẩm, tác phẩm nghệ thuật, hình thành năng lực tự chủ và tự học; góp phần hình thành các phẩm chất yêu nước, nhân ái, chăm chỉ, trung thực, trách nhiệm. </a:t>
            </a:r>
            <a:endParaRPr lang="en-US" dirty="0">
              <a:solidFill>
                <a:schemeClr val="tx2"/>
              </a:solidFill>
            </a:endParaRPr>
          </a:p>
        </p:txBody>
      </p:sp>
    </p:spTree>
    <p:extLst>
      <p:ext uri="{BB962C8B-B14F-4D97-AF65-F5344CB8AC3E}">
        <p14:creationId xmlns:p14="http://schemas.microsoft.com/office/powerpoint/2010/main" val="3951168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1DB3833-2C31-4823-83AB-87BDA1C63293}"/>
              </a:ext>
            </a:extLst>
          </p:cNvPr>
          <p:cNvSpPr txBox="1">
            <a:spLocks/>
          </p:cNvSpPr>
          <p:nvPr/>
        </p:nvSpPr>
        <p:spPr>
          <a:xfrm>
            <a:off x="1380885" y="117218"/>
            <a:ext cx="11346462" cy="475263"/>
          </a:xfrm>
          <a:prstGeom prst="rect">
            <a:avLst/>
          </a:prstGeom>
        </p:spPr>
        <p:txBody>
          <a:bodyPr vert="horz" lIns="91440" tIns="45720" rIns="91440" bIns="45720" rtlCol="0" anchor="t">
            <a:normAutofit/>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pPr marL="0" marR="0" lvl="0" indent="0" algn="l" defTabSz="914400" rtl="0" eaLnBrk="1" fontAlgn="auto" latinLnBrk="0" hangingPunct="1">
              <a:lnSpc>
                <a:spcPct val="99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121316">
                    <a:lumMod val="75000"/>
                    <a:lumOff val="25000"/>
                  </a:srgbClr>
                </a:solidFill>
                <a:effectLst/>
                <a:uLnTx/>
                <a:uFillTx/>
                <a:latin typeface="Times New Roman" panose="02020603050405020304" pitchFamily="18" charset="0"/>
                <a:ea typeface="+mj-ea"/>
                <a:cs typeface="Times New Roman" panose="02020603050405020304" pitchFamily="18" charset="0"/>
              </a:rPr>
              <a:t>IV. YÊU CẦU CẦN ĐẠT</a:t>
            </a:r>
          </a:p>
        </p:txBody>
      </p:sp>
      <p:sp>
        <p:nvSpPr>
          <p:cNvPr id="2" name="Content Placeholder 1">
            <a:extLst>
              <a:ext uri="{FF2B5EF4-FFF2-40B4-BE49-F238E27FC236}">
                <a16:creationId xmlns:a16="http://schemas.microsoft.com/office/drawing/2014/main" id="{3A726D7E-C488-41A9-9065-4EA622B6526C}"/>
              </a:ext>
            </a:extLst>
          </p:cNvPr>
          <p:cNvSpPr>
            <a:spLocks noGrp="1"/>
          </p:cNvSpPr>
          <p:nvPr>
            <p:ph idx="1"/>
          </p:nvPr>
        </p:nvSpPr>
        <p:spPr>
          <a:xfrm>
            <a:off x="316396" y="974035"/>
            <a:ext cx="11559207" cy="5705061"/>
          </a:xfrm>
        </p:spPr>
        <p:txBody>
          <a:bodyPr>
            <a:normAutofit/>
          </a:bodyPr>
          <a:lstStyle/>
          <a:p>
            <a:pPr marL="0" indent="0" algn="just">
              <a:buNone/>
            </a:pPr>
            <a:r>
              <a:rPr lang="es-ES" sz="2500" dirty="0">
                <a:latin typeface="Times New Roman" panose="02020603050405020304" pitchFamily="18" charset="0"/>
                <a:cs typeface="Times New Roman" panose="02020603050405020304" pitchFamily="18" charset="0"/>
              </a:rPr>
              <a:t>	</a:t>
            </a:r>
            <a:endParaRPr lang="en-US" dirty="0"/>
          </a:p>
        </p:txBody>
      </p:sp>
      <p:graphicFrame>
        <p:nvGraphicFramePr>
          <p:cNvPr id="4" name="Diagram 3">
            <a:extLst>
              <a:ext uri="{FF2B5EF4-FFF2-40B4-BE49-F238E27FC236}">
                <a16:creationId xmlns:a16="http://schemas.microsoft.com/office/drawing/2014/main" id="{DB36FDD1-E756-443F-8616-058E6934CC88}"/>
              </a:ext>
            </a:extLst>
          </p:cNvPr>
          <p:cNvGraphicFramePr/>
          <p:nvPr>
            <p:extLst>
              <p:ext uri="{D42A27DB-BD31-4B8C-83A1-F6EECF244321}">
                <p14:modId xmlns:p14="http://schemas.microsoft.com/office/powerpoint/2010/main" val="2378124782"/>
              </p:ext>
            </p:extLst>
          </p:nvPr>
        </p:nvGraphicFramePr>
        <p:xfrm>
          <a:off x="2032000" y="719666"/>
          <a:ext cx="8128000" cy="59594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2628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1DB3833-2C31-4823-83AB-87BDA1C63293}"/>
              </a:ext>
            </a:extLst>
          </p:cNvPr>
          <p:cNvSpPr txBox="1">
            <a:spLocks/>
          </p:cNvSpPr>
          <p:nvPr/>
        </p:nvSpPr>
        <p:spPr>
          <a:xfrm>
            <a:off x="1421525" y="91267"/>
            <a:ext cx="11346462" cy="475263"/>
          </a:xfrm>
          <a:prstGeom prst="rect">
            <a:avLst/>
          </a:prstGeom>
        </p:spPr>
        <p:txBody>
          <a:bodyPr vert="horz" lIns="91440" tIns="45720" rIns="91440" bIns="45720" rtlCol="0" anchor="t">
            <a:normAutofit/>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pPr marL="0" marR="0" lvl="0" indent="0" algn="l" defTabSz="914400" rtl="0" eaLnBrk="1" fontAlgn="auto" latinLnBrk="0" hangingPunct="1">
              <a:lnSpc>
                <a:spcPct val="99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121316">
                    <a:lumMod val="75000"/>
                    <a:lumOff val="25000"/>
                  </a:srgbClr>
                </a:solidFill>
                <a:effectLst/>
                <a:uLnTx/>
                <a:uFillTx/>
                <a:latin typeface="Times New Roman" panose="02020603050405020304" pitchFamily="18" charset="0"/>
                <a:ea typeface="+mj-ea"/>
                <a:cs typeface="Times New Roman" panose="02020603050405020304" pitchFamily="18" charset="0"/>
              </a:rPr>
              <a:t>IV. YÊU CẦU CẦN ĐẠT</a:t>
            </a:r>
          </a:p>
        </p:txBody>
      </p:sp>
      <p:sp>
        <p:nvSpPr>
          <p:cNvPr id="2" name="Content Placeholder 1">
            <a:extLst>
              <a:ext uri="{FF2B5EF4-FFF2-40B4-BE49-F238E27FC236}">
                <a16:creationId xmlns:a16="http://schemas.microsoft.com/office/drawing/2014/main" id="{3A726D7E-C488-41A9-9065-4EA622B6526C}"/>
              </a:ext>
            </a:extLst>
          </p:cNvPr>
          <p:cNvSpPr>
            <a:spLocks noGrp="1"/>
          </p:cNvSpPr>
          <p:nvPr>
            <p:ph idx="1"/>
          </p:nvPr>
        </p:nvSpPr>
        <p:spPr>
          <a:xfrm>
            <a:off x="316396" y="974035"/>
            <a:ext cx="11559207" cy="5705061"/>
          </a:xfrm>
        </p:spPr>
        <p:txBody>
          <a:bodyPr>
            <a:normAutofit/>
          </a:bodyPr>
          <a:lstStyle/>
          <a:p>
            <a:pPr marL="0" indent="0" algn="just">
              <a:buNone/>
            </a:pPr>
            <a:r>
              <a:rPr lang="es-ES" sz="2500" dirty="0">
                <a:latin typeface="Times New Roman" panose="02020603050405020304" pitchFamily="18" charset="0"/>
                <a:cs typeface="Times New Roman" panose="02020603050405020304" pitchFamily="18" charset="0"/>
              </a:rPr>
              <a:t>	</a:t>
            </a:r>
            <a:endParaRPr lang="en-US" dirty="0"/>
          </a:p>
        </p:txBody>
      </p:sp>
      <p:graphicFrame>
        <p:nvGraphicFramePr>
          <p:cNvPr id="4" name="Diagram 3">
            <a:extLst>
              <a:ext uri="{FF2B5EF4-FFF2-40B4-BE49-F238E27FC236}">
                <a16:creationId xmlns:a16="http://schemas.microsoft.com/office/drawing/2014/main" id="{DB36FDD1-E756-443F-8616-058E6934CC88}"/>
              </a:ext>
            </a:extLst>
          </p:cNvPr>
          <p:cNvGraphicFramePr/>
          <p:nvPr>
            <p:extLst>
              <p:ext uri="{D42A27DB-BD31-4B8C-83A1-F6EECF244321}">
                <p14:modId xmlns:p14="http://schemas.microsoft.com/office/powerpoint/2010/main" val="1716290581"/>
              </p:ext>
            </p:extLst>
          </p:nvPr>
        </p:nvGraphicFramePr>
        <p:xfrm>
          <a:off x="2245359" y="266541"/>
          <a:ext cx="8128000" cy="6500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80373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495</TotalTime>
  <Words>1915</Words>
  <Application>Microsoft Office PowerPoint</Application>
  <PresentationFormat>Widescreen</PresentationFormat>
  <Paragraphs>179</Paragraphs>
  <Slides>29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Corbel</vt:lpstr>
      <vt:lpstr>Gill Sans MT</vt:lpstr>
      <vt:lpstr>Times New Roman</vt:lpstr>
      <vt:lpstr>Verdana</vt:lpstr>
      <vt:lpstr>Wingdings 2</vt:lpstr>
      <vt:lpstr>Solstice</vt:lpstr>
      <vt:lpstr>SỞ GIÁO DỤC VÀ ĐÀO TẠO THÀNH PHỐ HỒ CHÍ MINH PHÒNG GIÁO DỤC TIỂU HỌC</vt:lpstr>
      <vt:lpstr>I. ĐẶC ĐIỂM MÔN HỌC</vt:lpstr>
      <vt:lpstr>I. ĐẶC ĐIỂM MÔN HỌC</vt:lpstr>
      <vt:lpstr>I. ĐẶC ĐIỂM MÔN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CT CCGD 1980 - CT hiện hành (CT 2000) - CT mới (CT 2020)</vt:lpstr>
      <vt:lpstr>SỞ GIÁO DỤC VÀ ĐÀO TẠO THÀNH PHỐ HỒ CHÍ MINH PHÒNG GIÁO DỤC TIỂU HỌC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KHOA GIÁO DỤC TIỂU HỌC BỘ MÔN VĂN – TIẾNG VIỆT &amp; PPDH    BÁO CÁO CHUYÊN ĐỀ GIỚI THIỆU CHƯƠNG TRÌNH  MÔN NGỮ VĂN MỚI (PHẦN TIẾNG VIỆT TIỂU HỌC)                         TS. Trịnh Cam Ly</dc:title>
  <dc:creator>PC</dc:creator>
  <cp:lastModifiedBy>Duong Nguyen Huyen Tran</cp:lastModifiedBy>
  <cp:revision>54</cp:revision>
  <dcterms:created xsi:type="dcterms:W3CDTF">2018-12-06T14:59:42Z</dcterms:created>
  <dcterms:modified xsi:type="dcterms:W3CDTF">2019-07-31T02:39:46Z</dcterms:modified>
</cp:coreProperties>
</file>