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12"/>
  </p:notesMasterIdLst>
  <p:sldIdLst>
    <p:sldId id="256" r:id="rId2"/>
    <p:sldId id="258" r:id="rId3"/>
    <p:sldId id="261" r:id="rId4"/>
    <p:sldId id="292" r:id="rId5"/>
    <p:sldId id="293" r:id="rId6"/>
    <p:sldId id="297" r:id="rId7"/>
    <p:sldId id="294" r:id="rId8"/>
    <p:sldId id="299" r:id="rId9"/>
    <p:sldId id="298" r:id="rId10"/>
    <p:sldId id="279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469B5C9-8974-4DEC-B634-AF199731B2F1}">
  <a:tblStyle styleId="{B469B5C9-8974-4DEC-B634-AF199731B2F1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1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96606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2785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Shape 5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9452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5036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134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0551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3197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9321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6643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9466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0529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7544482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Shape 11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Shape 1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Shape 14"/>
          <p:cNvGrpSpPr/>
          <p:nvPr/>
        </p:nvGrpSpPr>
        <p:grpSpPr>
          <a:xfrm rot="10800000" flipH="1">
            <a:off x="0" y="1090762"/>
            <a:ext cx="8847501" cy="2961974"/>
            <a:chOff x="-8178042" y="-4493254"/>
            <a:chExt cx="19483597" cy="6522736"/>
          </a:xfrm>
        </p:grpSpPr>
        <p:sp>
          <p:nvSpPr>
            <p:cNvPr id="15" name="Shape 15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Shape 16"/>
            <p:cNvSpPr/>
            <p:nvPr/>
          </p:nvSpPr>
          <p:spPr>
            <a:xfrm>
              <a:off x="4782955" y="-4493254"/>
              <a:ext cx="6522599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Shape 17"/>
          <p:cNvGrpSpPr/>
          <p:nvPr/>
        </p:nvGrpSpPr>
        <p:grpSpPr>
          <a:xfrm>
            <a:off x="3677235" y="4278348"/>
            <a:ext cx="5480828" cy="432996"/>
            <a:chOff x="5582264" y="4646737"/>
            <a:chExt cx="5480828" cy="432996"/>
          </a:xfrm>
        </p:grpSpPr>
        <p:sp>
          <p:nvSpPr>
            <p:cNvPr id="18" name="Shape 18"/>
            <p:cNvSpPr/>
            <p:nvPr/>
          </p:nvSpPr>
          <p:spPr>
            <a:xfrm rot="10800000">
              <a:off x="5582264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19" name="Shape 19"/>
            <p:cNvGrpSpPr/>
            <p:nvPr/>
          </p:nvGrpSpPr>
          <p:grpSpPr>
            <a:xfrm flipH="1">
              <a:off x="5585231" y="4646737"/>
              <a:ext cx="5477861" cy="304551"/>
              <a:chOff x="-24158748" y="330075"/>
              <a:chExt cx="30568422" cy="1699505"/>
            </a:xfrm>
          </p:grpSpPr>
          <p:sp>
            <p:nvSpPr>
              <p:cNvPr id="20" name="Shape 20"/>
              <p:cNvSpPr/>
              <p:nvPr/>
            </p:nvSpPr>
            <p:spPr>
              <a:xfrm>
                <a:off x="-24158748" y="330080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4710174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Shape 62"/>
          <p:cNvGrpSpPr/>
          <p:nvPr/>
        </p:nvGrpSpPr>
        <p:grpSpPr>
          <a:xfrm>
            <a:off x="-3" y="40"/>
            <a:ext cx="7072430" cy="1327314"/>
            <a:chOff x="-3" y="40"/>
            <a:chExt cx="7072430" cy="1327314"/>
          </a:xfrm>
        </p:grpSpPr>
        <p:sp>
          <p:nvSpPr>
            <p:cNvPr id="63" name="Shape 63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Shape 64"/>
            <p:cNvGrpSpPr/>
            <p:nvPr/>
          </p:nvGrpSpPr>
          <p:grpSpPr>
            <a:xfrm rot="10800000" flipH="1">
              <a:off x="2" y="40"/>
              <a:ext cx="6756167" cy="1327314"/>
              <a:chOff x="-2168137" y="330075"/>
              <a:chExt cx="8650662" cy="1699506"/>
            </a:xfrm>
          </p:grpSpPr>
          <p:sp>
            <p:nvSpPr>
              <p:cNvPr id="65" name="Shape 65"/>
              <p:cNvSpPr/>
              <p:nvPr/>
            </p:nvSpPr>
            <p:spPr>
              <a:xfrm>
                <a:off x="-2168137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4783024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Shape 67"/>
            <p:cNvGrpSpPr/>
            <p:nvPr/>
          </p:nvGrpSpPr>
          <p:grpSpPr>
            <a:xfrm rot="10800000" flipH="1">
              <a:off x="-3" y="381007"/>
              <a:ext cx="7072430" cy="771743"/>
              <a:chOff x="-9092084" y="330075"/>
              <a:chExt cx="15574609" cy="1699501"/>
            </a:xfrm>
          </p:grpSpPr>
          <p:sp>
            <p:nvSpPr>
              <p:cNvPr id="68" name="Shape 6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4783024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Shape 70"/>
          <p:cNvGrpSpPr/>
          <p:nvPr/>
        </p:nvGrpSpPr>
        <p:grpSpPr>
          <a:xfrm>
            <a:off x="6946841" y="4472722"/>
            <a:ext cx="2202829" cy="670794"/>
            <a:chOff x="5575241" y="4472722"/>
            <a:chExt cx="2202829" cy="670794"/>
          </a:xfrm>
        </p:grpSpPr>
        <p:sp>
          <p:nvSpPr>
            <p:cNvPr id="71" name="Shape 71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72" name="Shape 72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73" name="Shape 73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75" name="Shape 75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76" name="Shape 76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Shape 144"/>
          <p:cNvGrpSpPr/>
          <p:nvPr/>
        </p:nvGrpSpPr>
        <p:grpSpPr>
          <a:xfrm>
            <a:off x="2466137" y="4472722"/>
            <a:ext cx="6686825" cy="670794"/>
            <a:chOff x="5589287" y="4472722"/>
            <a:chExt cx="6686825" cy="670794"/>
          </a:xfrm>
        </p:grpSpPr>
        <p:sp>
          <p:nvSpPr>
            <p:cNvPr id="145" name="Shape 145"/>
            <p:cNvSpPr/>
            <p:nvPr/>
          </p:nvSpPr>
          <p:spPr>
            <a:xfrm rot="10800000">
              <a:off x="5589287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146" name="Shape 146"/>
            <p:cNvGrpSpPr/>
            <p:nvPr/>
          </p:nvGrpSpPr>
          <p:grpSpPr>
            <a:xfrm flipH="1">
              <a:off x="5748896" y="4472722"/>
              <a:ext cx="6527216" cy="670794"/>
              <a:chOff x="-10101301" y="330075"/>
              <a:chExt cx="16532971" cy="1699505"/>
            </a:xfrm>
          </p:grpSpPr>
          <p:sp>
            <p:nvSpPr>
              <p:cNvPr id="147" name="Shape 147"/>
              <p:cNvSpPr/>
              <p:nvPr/>
            </p:nvSpPr>
            <p:spPr>
              <a:xfrm>
                <a:off x="-10101301" y="330080"/>
                <a:ext cx="148464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48" name="Shape 148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49" name="Shape 149"/>
            <p:cNvGrpSpPr/>
            <p:nvPr/>
          </p:nvGrpSpPr>
          <p:grpSpPr>
            <a:xfrm flipH="1">
              <a:off x="5592254" y="4646737"/>
              <a:ext cx="6682918" cy="304562"/>
              <a:chOff x="-30922586" y="330075"/>
              <a:chExt cx="37293070" cy="1699568"/>
            </a:xfrm>
          </p:grpSpPr>
          <p:sp>
            <p:nvSpPr>
              <p:cNvPr id="150" name="Shape 150"/>
              <p:cNvSpPr/>
              <p:nvPr/>
            </p:nvSpPr>
            <p:spPr>
              <a:xfrm>
                <a:off x="-30922586" y="330143"/>
                <a:ext cx="355881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4670983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2682800" y="4636500"/>
            <a:ext cx="6004200" cy="315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1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grpSp>
        <p:nvGrpSpPr>
          <p:cNvPr id="154" name="Shape 154"/>
          <p:cNvGrpSpPr/>
          <p:nvPr/>
        </p:nvGrpSpPr>
        <p:grpSpPr>
          <a:xfrm rot="10800000">
            <a:off x="-8" y="-2"/>
            <a:ext cx="2202829" cy="670794"/>
            <a:chOff x="5575241" y="4472722"/>
            <a:chExt cx="2202829" cy="670794"/>
          </a:xfrm>
        </p:grpSpPr>
        <p:sp>
          <p:nvSpPr>
            <p:cNvPr id="155" name="Shape 155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156" name="Shape 156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157" name="Shape 157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58" name="Shape 15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59" name="Shape 159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160" name="Shape 160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grpSp>
        <p:nvGrpSpPr>
          <p:cNvPr id="164" name="Shape 164"/>
          <p:cNvGrpSpPr/>
          <p:nvPr/>
        </p:nvGrpSpPr>
        <p:grpSpPr>
          <a:xfrm>
            <a:off x="6946841" y="4472722"/>
            <a:ext cx="2202829" cy="670794"/>
            <a:chOff x="5575241" y="4472722"/>
            <a:chExt cx="2202829" cy="670794"/>
          </a:xfrm>
        </p:grpSpPr>
        <p:sp>
          <p:nvSpPr>
            <p:cNvPr id="165" name="Shape 165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166" name="Shape 166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167" name="Shape 167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8" name="Shape 16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69" name="Shape 169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170" name="Shape 170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grpSp>
        <p:nvGrpSpPr>
          <p:cNvPr id="172" name="Shape 172"/>
          <p:cNvGrpSpPr/>
          <p:nvPr/>
        </p:nvGrpSpPr>
        <p:grpSpPr>
          <a:xfrm rot="10800000">
            <a:off x="-8" y="-2"/>
            <a:ext cx="2202829" cy="670794"/>
            <a:chOff x="5575241" y="4472722"/>
            <a:chExt cx="2202829" cy="670794"/>
          </a:xfrm>
        </p:grpSpPr>
        <p:sp>
          <p:nvSpPr>
            <p:cNvPr id="173" name="Shape 173"/>
            <p:cNvSpPr/>
            <p:nvPr/>
          </p:nvSpPr>
          <p:spPr>
            <a:xfrm rot="10800000">
              <a:off x="5575241" y="4948333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grpSp>
          <p:nvGrpSpPr>
            <p:cNvPr id="174" name="Shape 174"/>
            <p:cNvGrpSpPr/>
            <p:nvPr/>
          </p:nvGrpSpPr>
          <p:grpSpPr>
            <a:xfrm flipH="1">
              <a:off x="5734850" y="4472722"/>
              <a:ext cx="2040836" cy="670794"/>
              <a:chOff x="1297953" y="330075"/>
              <a:chExt cx="5169293" cy="1699505"/>
            </a:xfrm>
          </p:grpSpPr>
          <p:sp>
            <p:nvSpPr>
              <p:cNvPr id="175" name="Shape 175"/>
              <p:cNvSpPr/>
              <p:nvPr/>
            </p:nvSpPr>
            <p:spPr>
              <a:xfrm>
                <a:off x="1297953" y="330080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6" name="Shape 17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77" name="Shape 177"/>
            <p:cNvGrpSpPr/>
            <p:nvPr/>
          </p:nvGrpSpPr>
          <p:grpSpPr>
            <a:xfrm flipH="1">
              <a:off x="5578208" y="4646737"/>
              <a:ext cx="2199862" cy="304562"/>
              <a:chOff x="-5827152" y="330075"/>
              <a:chExt cx="12276018" cy="1699568"/>
            </a:xfrm>
          </p:grpSpPr>
          <p:sp>
            <p:nvSpPr>
              <p:cNvPr id="178" name="Shape 178"/>
              <p:cNvSpPr/>
              <p:nvPr/>
            </p:nvSpPr>
            <p:spPr>
              <a:xfrm>
                <a:off x="-5827152" y="330143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474936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60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lvl="1">
              <a:spcBef>
                <a:spcPts val="48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lvl="2">
              <a:spcBef>
                <a:spcPts val="48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lvl="3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lvl="4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lvl="5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lvl="6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lvl="7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lvl="8">
              <a:spcBef>
                <a:spcPts val="360"/>
              </a:spcBef>
              <a:spcAft>
                <a:spcPts val="1000"/>
              </a:spcAft>
              <a:buClr>
                <a:srgbClr val="C7D3E6"/>
              </a:buClr>
              <a:buSzPct val="1000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" sz="1200" b="1">
              <a:solidFill>
                <a:srgbClr val="FFFFF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5" r:id="rId3"/>
    <p:sldLayoutId id="2147483656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6172200" cy="2961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HỆ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0" i="1" dirty="0" err="1" smtClean="0">
                <a:latin typeface="Times New Roman" pitchFamily="18" charset="0"/>
                <a:cs typeface="Times New Roman" pitchFamily="18" charset="0"/>
              </a:rPr>
              <a:t>http://c1.hcm.edu.vn</a:t>
            </a:r>
            <a:r>
              <a:rPr lang="en-US" sz="28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" sz="28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hape 216"/>
          <p:cNvSpPr txBox="1">
            <a:spLocks/>
          </p:cNvSpPr>
          <p:nvPr/>
        </p:nvSpPr>
        <p:spPr>
          <a:xfrm>
            <a:off x="3962400" y="4248150"/>
            <a:ext cx="51430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" i="1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ành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07/2017</a:t>
            </a:r>
            <a:endParaRPr kumimoji="0" lang="en" sz="1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10</a:t>
            </a:fld>
            <a:endParaRPr lang="en"/>
          </a:p>
        </p:txBody>
      </p:sp>
      <p:sp>
        <p:nvSpPr>
          <p:cNvPr id="503" name="Shape 503"/>
          <p:cNvSpPr txBox="1">
            <a:spLocks noGrp="1"/>
          </p:cNvSpPr>
          <p:nvPr>
            <p:ph type="ctrTitle" idx="4294967295"/>
          </p:nvPr>
        </p:nvSpPr>
        <p:spPr>
          <a:xfrm>
            <a:off x="1275150" y="1428750"/>
            <a:ext cx="6593700" cy="11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ÂN TRỌNG CẢM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N!</a:t>
            </a:r>
            <a:endParaRPr lang="en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ctrTitle" idx="4294967295"/>
          </p:nvPr>
        </p:nvSpPr>
        <p:spPr>
          <a:xfrm>
            <a:off x="1275150" y="2038350"/>
            <a:ext cx="6593700" cy="11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" sz="4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4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ƯỚNG</a:t>
            </a:r>
            <a:r>
              <a:rPr lang="en-US" sz="4800" dirty="0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98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" sz="4800" dirty="0">
              <a:solidFill>
                <a:srgbClr val="FF98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Shape 214"/>
          <p:cNvSpPr txBox="1">
            <a:spLocks noGrp="1"/>
          </p:cNvSpPr>
          <p:nvPr>
            <p:ph type="subTitle" idx="4294967295"/>
          </p:nvPr>
        </p:nvSpPr>
        <p:spPr>
          <a:xfrm>
            <a:off x="1275150" y="2800350"/>
            <a:ext cx="6593700" cy="1342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http://c1.hcm.edu.vn</a:t>
            </a:r>
            <a:endParaRPr lang="e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Shape 2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2</a:t>
            </a:fld>
            <a:endParaRPr lang="en" dirty="0"/>
          </a:p>
        </p:txBody>
      </p:sp>
      <p:pic>
        <p:nvPicPr>
          <p:cNvPr id="6" name="Picture 5" descr="logofoot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7017" y="742950"/>
            <a:ext cx="1441365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533400" y="1733550"/>
            <a:ext cx="7772400" cy="25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algn="just">
              <a:buNone/>
            </a:pP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PM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 3.Nhập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 3.3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Thêm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mới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học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sinh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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Nhập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đầy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đủ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nội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dung,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Loại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khen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thưởng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22860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*Lưu ý: </a:t>
            </a:r>
            <a:r>
              <a:rPr lang="en" sz="1800" dirty="0" smtClean="0">
                <a:latin typeface="Times New Roman" pitchFamily="18" charset="0"/>
                <a:cs typeface="Times New Roman" pitchFamily="18" charset="0"/>
              </a:rPr>
              <a:t>- Nếu khen thưởng thuộc cấp trường chọn: Khen thưởng đột xuất</a:t>
            </a:r>
          </a:p>
          <a:p>
            <a:pPr lvl="2" algn="just">
              <a:buNone/>
            </a:pPr>
            <a:r>
              <a:rPr lang="en" sz="1800" dirty="0" smtClean="0">
                <a:latin typeface="Times New Roman" pitchFamily="18" charset="0"/>
                <a:cs typeface="Times New Roman" pitchFamily="18" charset="0"/>
              </a:rPr>
              <a:t>	 - Nếu Khen thưởng thuộc cấp Quận, Tp chọn: Khen thưởng cấp trên</a:t>
            </a:r>
          </a:p>
          <a:p>
            <a:pPr marL="285750" lvl="5" indent="-285750" algn="just">
              <a:buFont typeface="Arial" panose="020B0604020202020204" pitchFamily="34" charset="0"/>
              <a:buChar char="•"/>
            </a:pPr>
            <a:endParaRPr lang="e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3</a:t>
            </a:fld>
            <a:endParaRPr lang="en"/>
          </a:p>
        </p:txBody>
      </p:sp>
      <p:sp>
        <p:nvSpPr>
          <p:cNvPr id="10" name="Shape 768"/>
          <p:cNvSpPr/>
          <p:nvPr/>
        </p:nvSpPr>
        <p:spPr>
          <a:xfrm>
            <a:off x="302415" y="514350"/>
            <a:ext cx="459585" cy="45720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nhiệm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533400" y="1733550"/>
            <a:ext cx="7772400" cy="25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algn="just">
              <a:buNone/>
            </a:pPr>
            <a:r>
              <a:rPr lang="en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28600" lvl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PM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3.Nhập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</a:t>
            </a:r>
          </a:p>
          <a:p>
            <a:pPr marL="228600" lvl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endParaRPr lang="en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" dirty="0" smtClean="0">
                <a:latin typeface="Times New Roman" pitchFamily="18" charset="0"/>
                <a:cs typeface="Times New Roman" pitchFamily="18" charset="0"/>
              </a:rPr>
              <a:t>  - Chọn Môn học, Học sinh, thời điểm nhập và </a:t>
            </a:r>
            <a:r>
              <a:rPr lang="e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 dữ liệu</a:t>
            </a:r>
          </a:p>
          <a:p>
            <a:pPr lvl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" dirty="0" smtClean="0">
                <a:latin typeface="Times New Roman" pitchFamily="18" charset="0"/>
                <a:cs typeface="Times New Roman" pitchFamily="18" charset="0"/>
              </a:rPr>
              <a:t>* Lưu ý: phải nhập đủ </a:t>
            </a:r>
            <a:r>
              <a:rPr lang="e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 KTĐK</a:t>
            </a:r>
            <a:endParaRPr lang="e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4</a:t>
            </a:fld>
            <a:endParaRPr lang="en"/>
          </a:p>
        </p:txBody>
      </p:sp>
      <p:sp>
        <p:nvSpPr>
          <p:cNvPr id="10" name="Shape 768"/>
          <p:cNvSpPr/>
          <p:nvPr/>
        </p:nvSpPr>
        <p:spPr>
          <a:xfrm>
            <a:off x="302415" y="514350"/>
            <a:ext cx="459585" cy="45720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nhiệm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533400" y="1657350"/>
            <a:ext cx="8001000" cy="25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algn="just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c/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22860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PM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3.Nhập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3.7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28600" lvl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T/Đ/C/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Xoá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28600" lvl="0" algn="just">
              <a:buNone/>
            </a:pPr>
            <a:r>
              <a:rPr lang="e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Chọn HS, ghi trực tiếp nội dung nhận xét hoặc chọn </a:t>
            </a:r>
            <a:r>
              <a:rPr lang="e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Mã </a:t>
            </a:r>
            <a:r>
              <a:rPr lang="e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 dữ liệu </a:t>
            </a:r>
            <a:r>
              <a:rPr lang="e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 hoàn thành</a:t>
            </a:r>
            <a:endParaRPr lang="e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5</a:t>
            </a:fld>
            <a:endParaRPr lang="en"/>
          </a:p>
        </p:txBody>
      </p:sp>
      <p:sp>
        <p:nvSpPr>
          <p:cNvPr id="10" name="Shape 768"/>
          <p:cNvSpPr/>
          <p:nvPr/>
        </p:nvSpPr>
        <p:spPr>
          <a:xfrm>
            <a:off x="302415" y="514350"/>
            <a:ext cx="459585" cy="45720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6</a:t>
            </a:fld>
            <a:endParaRPr lang="en"/>
          </a:p>
        </p:txBody>
      </p:sp>
      <p:sp>
        <p:nvSpPr>
          <p:cNvPr id="10" name="Shape 768"/>
          <p:cNvSpPr/>
          <p:nvPr/>
        </p:nvSpPr>
        <p:spPr>
          <a:xfrm>
            <a:off x="302415" y="514350"/>
            <a:ext cx="459585" cy="45720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" name="Shape 237"/>
          <p:cNvSpPr txBox="1">
            <a:spLocks noGrp="1"/>
          </p:cNvSpPr>
          <p:nvPr>
            <p:ph type="body" idx="1"/>
          </p:nvPr>
        </p:nvSpPr>
        <p:spPr>
          <a:xfrm>
            <a:off x="533400" y="1733550"/>
            <a:ext cx="7772400" cy="25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algn="just">
              <a:buNone/>
            </a:pPr>
            <a:r>
              <a:rPr lang="en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28600" lvl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PM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3.Nhập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3.5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" dirty="0" smtClean="0">
                <a:latin typeface="Times New Roman" pitchFamily="18" charset="0"/>
                <a:cs typeface="Times New Roman" pitchFamily="18" charset="0"/>
              </a:rPr>
              <a:t>  - Chọn Môn học, Học sinh, thời điểm nhập và </a:t>
            </a:r>
            <a:r>
              <a:rPr lang="e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 dữ liệu</a:t>
            </a:r>
          </a:p>
          <a:p>
            <a:pPr lvl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" dirty="0" smtClean="0">
                <a:latin typeface="Times New Roman" pitchFamily="18" charset="0"/>
                <a:cs typeface="Times New Roman" pitchFamily="18" charset="0"/>
              </a:rPr>
              <a:t>* Lưu ý: phải nhập đủ </a:t>
            </a:r>
            <a:r>
              <a:rPr lang="e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 KTĐK</a:t>
            </a:r>
            <a:endParaRPr lang="e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48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24081" y="1581150"/>
            <a:ext cx="7772400" cy="27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just">
              <a:buNone/>
            </a:pPr>
            <a:endParaRPr lang="en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" sz="1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" sz="1800" dirty="0" smtClean="0">
                <a:latin typeface="Times New Roman" pitchFamily="18" charset="0"/>
                <a:cs typeface="Times New Roman" pitchFamily="18" charset="0"/>
              </a:rPr>
              <a:t>- Dùng cho </a:t>
            </a:r>
            <a:r>
              <a:rPr lang="e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 viên chủ nhiệm</a:t>
            </a:r>
          </a:p>
          <a:p>
            <a:pPr lvl="0"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+ PM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 2.Tin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nhắn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 2.1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+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PM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3.Tin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nhắn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 3.1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tuần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             +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PM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/ 3.Tin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nhắn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 3.4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Tx/>
              <a:buChar char="-"/>
            </a:pPr>
            <a:endParaRPr lang="en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7</a:t>
            </a:fld>
            <a:endParaRPr lang="en"/>
          </a:p>
        </p:txBody>
      </p:sp>
      <p:grpSp>
        <p:nvGrpSpPr>
          <p:cNvPr id="6" name="Shape 735"/>
          <p:cNvGrpSpPr/>
          <p:nvPr/>
        </p:nvGrpSpPr>
        <p:grpSpPr>
          <a:xfrm>
            <a:off x="381000" y="653651"/>
            <a:ext cx="333034" cy="241699"/>
            <a:chOff x="3932350" y="3714775"/>
            <a:chExt cx="439650" cy="319075"/>
          </a:xfrm>
        </p:grpSpPr>
        <p:sp>
          <p:nvSpPr>
            <p:cNvPr id="7" name="Shape 736"/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0" t="0" r="0" b="0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737"/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738"/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739"/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0" t="0" r="0" b="0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740"/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0" t="0" r="0" b="0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24081" y="1581150"/>
            <a:ext cx="7772400" cy="27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just">
              <a:buNone/>
            </a:pPr>
            <a:endParaRPr lang="en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" sz="1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1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hao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" sz="1800" dirty="0" smtClean="0">
                <a:latin typeface="Times New Roman" pitchFamily="18" charset="0"/>
                <a:cs typeface="Times New Roman" pitchFamily="18" charset="0"/>
              </a:rPr>
              <a:t>- Nhập nội dung cần thông báo tại ô </a:t>
            </a:r>
            <a:r>
              <a:rPr lang="e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  <a:p>
            <a:pPr lvl="0"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</a:p>
          <a:p>
            <a:pPr lvl="0"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Nhấp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Tx/>
              <a:buChar char="-"/>
            </a:pPr>
            <a:endParaRPr lang="en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8</a:t>
            </a:fld>
            <a:endParaRPr lang="en"/>
          </a:p>
        </p:txBody>
      </p:sp>
      <p:grpSp>
        <p:nvGrpSpPr>
          <p:cNvPr id="6" name="Shape 735"/>
          <p:cNvGrpSpPr/>
          <p:nvPr/>
        </p:nvGrpSpPr>
        <p:grpSpPr>
          <a:xfrm>
            <a:off x="381000" y="653651"/>
            <a:ext cx="333034" cy="241699"/>
            <a:chOff x="3932350" y="3714775"/>
            <a:chExt cx="439650" cy="319075"/>
          </a:xfrm>
        </p:grpSpPr>
        <p:sp>
          <p:nvSpPr>
            <p:cNvPr id="7" name="Shape 736"/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0" t="0" r="0" b="0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737"/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738"/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739"/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0" t="0" r="0" b="0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740"/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0" t="0" r="0" b="0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6708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24081" y="1581150"/>
            <a:ext cx="7772400" cy="27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just">
              <a:buNone/>
            </a:pPr>
            <a:endParaRPr lang="en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" sz="1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Module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+ PM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 6.Công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tin</a:t>
            </a:r>
          </a:p>
          <a:p>
            <a:pPr lvl="0"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Nhấp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nhập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số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điện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thoại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Eschool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K1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Miễn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Eschool</a:t>
            </a:r>
            <a:endParaRPr lang="en-US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endParaRPr lang="en-US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Tx/>
              <a:buChar char="-"/>
            </a:pPr>
            <a:endParaRPr lang="en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9</a:t>
            </a:fld>
            <a:endParaRPr lang="en"/>
          </a:p>
        </p:txBody>
      </p:sp>
      <p:grpSp>
        <p:nvGrpSpPr>
          <p:cNvPr id="6" name="Shape 735"/>
          <p:cNvGrpSpPr/>
          <p:nvPr/>
        </p:nvGrpSpPr>
        <p:grpSpPr>
          <a:xfrm>
            <a:off x="381000" y="653651"/>
            <a:ext cx="333034" cy="241699"/>
            <a:chOff x="3932350" y="3714775"/>
            <a:chExt cx="439650" cy="319075"/>
          </a:xfrm>
        </p:grpSpPr>
        <p:sp>
          <p:nvSpPr>
            <p:cNvPr id="7" name="Shape 736"/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0" t="0" r="0" b="0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737"/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738"/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739"/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0" t="0" r="0" b="0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740"/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0" t="0" r="0" b="0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1155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535</Words>
  <Application>Microsoft Office PowerPoint</Application>
  <PresentationFormat>On-screen Show (16:9)</PresentationFormat>
  <Paragraphs>73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Salerio template</vt:lpstr>
      <vt:lpstr>HỆ THỐNG THÔNG TIN  QUẢN LÝ GIÁO DỤC (http://c1.hcm.edu.vn)</vt:lpstr>
      <vt:lpstr>HƯỚNG DẪN</vt:lpstr>
      <vt:lpstr>1. Dùng cho Giáo viên chủ nhiệm</vt:lpstr>
      <vt:lpstr>1. Dùng cho Giáo viên chủ nhiệm</vt:lpstr>
      <vt:lpstr>1. Dùng cho Giáo viên chủ nhiệm</vt:lpstr>
      <vt:lpstr>1. Dùng cho Giáo viên bộ môn</vt:lpstr>
      <vt:lpstr>2. Sổ liên lạc điện tử</vt:lpstr>
      <vt:lpstr>2. Sổ liên lạc điện tử</vt:lpstr>
      <vt:lpstr>2. Sổ liên lạc điện tử</vt:lpstr>
      <vt:lpstr>TRÂN TRỌNG CẢM ƠN!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GIAI ĐOẠN 2  CỔNG THÔNG TIN ĐIỆN TỬ</dc:title>
  <dc:creator>Yen</dc:creator>
  <cp:lastModifiedBy>pc</cp:lastModifiedBy>
  <cp:revision>75</cp:revision>
  <dcterms:modified xsi:type="dcterms:W3CDTF">2020-03-21T14:20:15Z</dcterms:modified>
</cp:coreProperties>
</file>