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6" r:id="rId2"/>
    <p:sldId id="273" r:id="rId3"/>
    <p:sldId id="281" r:id="rId4"/>
    <p:sldId id="258" r:id="rId5"/>
    <p:sldId id="259" r:id="rId6"/>
    <p:sldId id="260" r:id="rId7"/>
    <p:sldId id="261" r:id="rId8"/>
    <p:sldId id="262" r:id="rId9"/>
    <p:sldId id="264" r:id="rId10"/>
    <p:sldId id="274" r:id="rId11"/>
    <p:sldId id="279" r:id="rId12"/>
    <p:sldId id="284" r:id="rId13"/>
    <p:sldId id="278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15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3D1A-6D78-464A-B2CB-88C8D57E88D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4D88F-7877-44B5-9C68-6B58CF1EFF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D88F-7877-44B5-9C68-6B58CF1EFF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c\Downloads\Music\Just%20Dance%20Kids%202%20%20%20I%20Am%20A%20Gummy%20Bear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Track_38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pples%20and%20Bananas%20with%20Lyrics%20-%20Vowel%20Songs%20-%20Kids%20Songs%20by%20The%20Learning%20Station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Lucky%20numbers.ppt.ppt" TargetMode="External"/><Relationship Id="rId5" Type="http://schemas.openxmlformats.org/officeDocument/2006/relationships/hyperlink" Target="Months%20of%20the%20year..wma" TargetMode="Externa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he%20Clever%20Crow%20Story%20In%20English%20-%20Thirsty%20Crow%20Story%20-%20Kids%20Hut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BABY%20SHARK%20SONG%20--%20By%20THE%20LEARNING%20STATION_4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ublic\Pictures\hn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371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</a:rPr>
              <a:t>WARMLY</a:t>
            </a:r>
          </a:p>
          <a:p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</a:rPr>
              <a:t> WELCOME TO CLASS 3/2</a:t>
            </a:r>
            <a:endParaRPr lang="en-US" sz="54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657600"/>
            <a:ext cx="5833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Andalus" pitchFamily="18" charset="-78"/>
                <a:cs typeface="Andalus" pitchFamily="18" charset="-78"/>
              </a:rPr>
              <a:t>Presented by Ms. </a:t>
            </a:r>
            <a:r>
              <a:rPr lang="en-US" sz="4400" i="1" dirty="0" err="1" smtClean="0">
                <a:latin typeface="Andalus" pitchFamily="18" charset="-78"/>
                <a:cs typeface="Andalus" pitchFamily="18" charset="-78"/>
              </a:rPr>
              <a:t>Nguyệt</a:t>
            </a:r>
            <a:endParaRPr lang="en-US" sz="44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Just Dance Kids 2   I Am A Gummy Be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958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christmas-clipart-borders-aTqGX7pT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93"/>
            <a:ext cx="9144000" cy="6838407"/>
          </a:xfrm>
          <a:prstGeom prst="rect">
            <a:avLst/>
          </a:prstGeom>
          <a:noFill/>
        </p:spPr>
      </p:pic>
      <p:pic>
        <p:nvPicPr>
          <p:cNvPr id="1028" name="Picture 4" descr="C:\Users\Public\Pictures\tải xuố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1066800"/>
            <a:ext cx="7467600" cy="4876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524000" y="5410200"/>
            <a:ext cx="6629400" cy="1447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Science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011khung-anh-hoa-la-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024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6764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_ Open your student book with page 28 </a:t>
            </a:r>
          </a:p>
          <a:p>
            <a:r>
              <a:rPr lang="en-US" sz="5400" dirty="0" smtClean="0"/>
              <a:t>_ Listen, point and  repeat(</a:t>
            </a:r>
            <a:r>
              <a:rPr lang="en-US" sz="5400" dirty="0" smtClean="0">
                <a:hlinkClick r:id="rId4" action="ppaction://hlinkfile"/>
              </a:rPr>
              <a:t>Track_38.mp3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3" name="Rectangle 2">
            <a:hlinkClick r:id="rId5" action="ppaction://hlinkfile"/>
          </p:cNvPr>
          <p:cNvSpPr/>
          <p:nvPr/>
        </p:nvSpPr>
        <p:spPr>
          <a:xfrm>
            <a:off x="1371600" y="2362200"/>
            <a:ext cx="6867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3" action="ppaction://hlinkfile"/>
              </a:rPr>
              <a:t>Game 1: Passing ball game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hlinkClick r:id="rId6" action="ppaction://hlinkpres?slideindex=1&amp;slidetitle="/>
          </p:cNvPr>
          <p:cNvSpPr txBox="1"/>
          <p:nvPr/>
        </p:nvSpPr>
        <p:spPr>
          <a:xfrm>
            <a:off x="1371600" y="3276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6" action="ppaction://hlinkpres?slideindex=1&amp;slidetitle="/>
              </a:rPr>
              <a:t>Game 2: Lucky numbers.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788"/>
            <a:ext cx="9144000" cy="6891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14600" y="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math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0"/>
            <a:ext cx="4267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hamt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990600" y="990600"/>
            <a:ext cx="685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vietnamese</a:t>
            </a:r>
            <a:endParaRPr lang="en-US" sz="9600" dirty="0"/>
          </a:p>
        </p:txBody>
      </p:sp>
      <p:sp>
        <p:nvSpPr>
          <p:cNvPr id="16" name="Rectangle 15"/>
          <p:cNvSpPr/>
          <p:nvPr/>
        </p:nvSpPr>
        <p:spPr>
          <a:xfrm>
            <a:off x="990600" y="990600"/>
            <a:ext cx="685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neitameves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2057400" y="1981200"/>
            <a:ext cx="441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english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>
            <a:off x="1828800" y="1981200"/>
            <a:ext cx="571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shilgne</a:t>
            </a:r>
            <a:endParaRPr lang="en-US" sz="9600" dirty="0"/>
          </a:p>
        </p:txBody>
      </p:sp>
      <p:sp>
        <p:nvSpPr>
          <p:cNvPr id="19" name="Rectangle 18"/>
          <p:cNvSpPr/>
          <p:nvPr/>
        </p:nvSpPr>
        <p:spPr>
          <a:xfrm>
            <a:off x="3048000" y="29718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.EP</a:t>
            </a:r>
            <a:endParaRPr lang="en-US" sz="9600" dirty="0"/>
          </a:p>
        </p:txBody>
      </p:sp>
      <p:sp>
        <p:nvSpPr>
          <p:cNvPr id="20" name="Rectangle 19"/>
          <p:cNvSpPr/>
          <p:nvPr/>
        </p:nvSpPr>
        <p:spPr>
          <a:xfrm>
            <a:off x="3048000" y="29718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P.E</a:t>
            </a:r>
            <a:endParaRPr lang="en-US" sz="9600" dirty="0"/>
          </a:p>
        </p:txBody>
      </p:sp>
      <p:sp>
        <p:nvSpPr>
          <p:cNvPr id="10" name="Rectangle 9"/>
          <p:cNvSpPr/>
          <p:nvPr/>
        </p:nvSpPr>
        <p:spPr>
          <a:xfrm>
            <a:off x="3048000" y="39624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tar</a:t>
            </a:r>
            <a:endParaRPr lang="en-US" sz="96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3886200"/>
            <a:ext cx="3810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art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48006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music</a:t>
            </a:r>
            <a:endParaRPr lang="en-US" sz="9600" dirty="0"/>
          </a:p>
        </p:txBody>
      </p:sp>
      <p:sp>
        <p:nvSpPr>
          <p:cNvPr id="21" name="Rectangle 20"/>
          <p:cNvSpPr/>
          <p:nvPr/>
        </p:nvSpPr>
        <p:spPr>
          <a:xfrm>
            <a:off x="3124200" y="48006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sumic</a:t>
            </a:r>
            <a:endParaRPr lang="en-US" sz="9600" dirty="0"/>
          </a:p>
        </p:txBody>
      </p:sp>
      <p:sp>
        <p:nvSpPr>
          <p:cNvPr id="22" name="Rectangle 21"/>
          <p:cNvSpPr/>
          <p:nvPr/>
        </p:nvSpPr>
        <p:spPr>
          <a:xfrm>
            <a:off x="1600200" y="5867400"/>
            <a:ext cx="594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science</a:t>
            </a:r>
            <a:endParaRPr lang="en-US" sz="9600" dirty="0"/>
          </a:p>
        </p:txBody>
      </p:sp>
      <p:sp>
        <p:nvSpPr>
          <p:cNvPr id="23" name="Rectangle 22"/>
          <p:cNvSpPr/>
          <p:nvPr/>
        </p:nvSpPr>
        <p:spPr>
          <a:xfrm>
            <a:off x="1600200" y="5867400"/>
            <a:ext cx="594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sicence</a:t>
            </a:r>
            <a:endParaRPr lang="en-US" sz="96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10" grpId="0" animBg="1" autoUpdateAnimBg="0"/>
      <p:bldP spid="10" grpId="1" animBg="1"/>
      <p:bldP spid="11" grpId="0" animBg="1"/>
      <p:bldP spid="12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thanksgiving-fall-leaves-flowers-border-design-572165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2987" y="1295400"/>
            <a:ext cx="4751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Telling story:</a:t>
            </a:r>
          </a:p>
          <a:p>
            <a:pPr algn="ctr"/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70C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971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lgerian" pitchFamily="82" charset="0"/>
              </a:rPr>
              <a:t>The clever crow</a:t>
            </a:r>
            <a:endParaRPr lang="en-US" sz="60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blic\Pictures\Free Thanksgiving PowerPoint Background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" y="-457200"/>
            <a:ext cx="908304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Thanks for your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attendance.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Good bye!</a:t>
            </a:r>
            <a:endParaRPr lang="en-US" sz="60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ublic\Pictures\131022khung-anh-dis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Wednesday, October 21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572000" y="1905000"/>
            <a:ext cx="2590800" cy="9906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Unit 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810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  <a:endParaRPr lang="en-US" sz="6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3" descr="D:\laptop of ti\My mobile HD\Teachingaids\My clipart\Picture Library\Musica\Musica_0006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"/>
            <a:ext cx="571500" cy="10847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3048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Lesson one: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29800" y="838200"/>
            <a:ext cx="45719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6764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sz="6000" dirty="0" smtClean="0"/>
              <a:t>: salad, noodles, pizza</a:t>
            </a:r>
          </a:p>
          <a:p>
            <a:r>
              <a:rPr lang="en-US" sz="6000" dirty="0" smtClean="0"/>
              <a:t>milkshake, </a:t>
            </a:r>
          </a:p>
          <a:p>
            <a:r>
              <a:rPr lang="en-US" sz="6000" dirty="0" smtClean="0"/>
              <a:t>chicken  </a:t>
            </a:r>
            <a:endParaRPr lang="en-US" sz="60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BEAC7">
                <a:alpha val="8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6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teacher card\FF2 Flashcards\FF2 flashcard\img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762000"/>
            <a:ext cx="6690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57200" y="1600200"/>
            <a:ext cx="2590800" cy="1447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art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softEdge"/>
        </p:spPr>
      </p:pic>
      <p:pic>
        <p:nvPicPr>
          <p:cNvPr id="4099" name="Picture 3" descr="D:\teacher card\FF2 Flashcards\FF2 flashcard\img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43000"/>
            <a:ext cx="6553200" cy="479638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114800" y="1447800"/>
            <a:ext cx="3810000" cy="1752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Math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67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D:\teacher card\FF2 Flashcards\FF2 flashcard\img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61048"/>
            <a:ext cx="4571999" cy="593431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057400" y="4876800"/>
            <a:ext cx="5715000" cy="1447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English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D:\teacher card\FF2 Flashcards\FF2 flashcard\img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16" y="304800"/>
            <a:ext cx="8161430" cy="60198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971800" y="381000"/>
            <a:ext cx="2667000" cy="1219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P.E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eacher card\FF2 Flashcards\FF2 flashcard\img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62075"/>
            <a:ext cx="5778500" cy="41338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14600" y="5257800"/>
            <a:ext cx="5029200" cy="1371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music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laptop of ti\My mobile HD\Teachingaids\My clipart\Picture Library\ANIMACOES\Musican\Musica_0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31800"/>
            <a:ext cx="762000" cy="1016000"/>
          </a:xfrm>
          <a:prstGeom prst="rect">
            <a:avLst/>
          </a:prstGeom>
          <a:noFill/>
        </p:spPr>
      </p:pic>
      <p:pic>
        <p:nvPicPr>
          <p:cNvPr id="1027" name="Picture 3" descr="D:\laptop of ti\My mobile HD\Teachingaids\My clipart\Picture Library\ANIMACOES\Musican\Musica_0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04800"/>
            <a:ext cx="952500" cy="1095375"/>
          </a:xfrm>
          <a:prstGeom prst="rect">
            <a:avLst/>
          </a:prstGeom>
          <a:noFill/>
        </p:spPr>
      </p:pic>
      <p:pic>
        <p:nvPicPr>
          <p:cNvPr id="1028" name="Picture 4" descr="D:\laptop of ti\My mobile HD\Teachingaids\My clipart\Picture Library\ANIMACOES\Musican\Musica_03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743200"/>
            <a:ext cx="942975" cy="685800"/>
          </a:xfrm>
          <a:prstGeom prst="rect">
            <a:avLst/>
          </a:prstGeom>
          <a:noFill/>
        </p:spPr>
      </p:pic>
      <p:pic>
        <p:nvPicPr>
          <p:cNvPr id="9" name="Picture 2" descr="D:\laptop of ti\My mobile HD\Teachingaids\My clipart\Picture Library\ANIMACOES\Musican\Musica_0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00200"/>
            <a:ext cx="762000" cy="1016000"/>
          </a:xfrm>
          <a:prstGeom prst="rect">
            <a:avLst/>
          </a:prstGeom>
          <a:noFill/>
        </p:spPr>
      </p:pic>
      <p:pic>
        <p:nvPicPr>
          <p:cNvPr id="10" name="Picture 2" descr="D:\laptop of ti\My mobile HD\Teachingaids\My clipart\Picture Library\ANIMACOES\Musican\Musica_0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00200"/>
            <a:ext cx="762000" cy="1016000"/>
          </a:xfrm>
          <a:prstGeom prst="rect">
            <a:avLst/>
          </a:prstGeom>
          <a:noFill/>
        </p:spPr>
      </p:pic>
      <p:pic>
        <p:nvPicPr>
          <p:cNvPr id="11" name="Picture 3" descr="D:\laptop of ti\My mobile HD\Teachingaids\My clipart\Picture Library\ANIMACOES\Musican\Musica_0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572000"/>
            <a:ext cx="952500" cy="1095375"/>
          </a:xfrm>
          <a:prstGeom prst="rect">
            <a:avLst/>
          </a:prstGeom>
          <a:noFill/>
        </p:spPr>
      </p:pic>
      <p:pic>
        <p:nvPicPr>
          <p:cNvPr id="12" name="Picture 3" descr="D:\laptop of ti\My mobile HD\Teachingaids\My clipart\Picture Library\ANIMACOES\Musican\Musica_0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752600"/>
            <a:ext cx="95250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thegioisachnoi.com/uploads/music/thumb/tieng-viet-lop-3-t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2019300" cy="3048000"/>
          </a:xfrm>
          <a:prstGeom prst="rect">
            <a:avLst/>
          </a:prstGeom>
          <a:noFill/>
        </p:spPr>
      </p:pic>
      <p:pic>
        <p:nvPicPr>
          <p:cNvPr id="9220" name="Picture 4" descr="http://thegioisachnoi.com/uploads/music/thumb/tieng-viet-lop-3-t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2019300" cy="3086100"/>
          </a:xfrm>
          <a:prstGeom prst="rect">
            <a:avLst/>
          </a:prstGeom>
          <a:noFill/>
        </p:spPr>
      </p:pic>
      <p:pic>
        <p:nvPicPr>
          <p:cNvPr id="9222" name="Picture 6" descr="http://thegioisachnoi.com/uploads/music/thumb/tieng-viet-lop-3-t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276600"/>
            <a:ext cx="2019300" cy="3086100"/>
          </a:xfrm>
          <a:prstGeom prst="rect">
            <a:avLst/>
          </a:prstGeom>
          <a:noFill/>
        </p:spPr>
      </p:pic>
      <p:pic>
        <p:nvPicPr>
          <p:cNvPr id="7" name="Picture 6" descr="http://thegioisachnoi.com/uploads/music/thumb/tieng-viet-lop-3-t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"/>
            <a:ext cx="2019300" cy="2971800"/>
          </a:xfrm>
          <a:prstGeom prst="rect">
            <a:avLst/>
          </a:prstGeom>
          <a:noFill/>
        </p:spPr>
      </p:pic>
      <p:pic>
        <p:nvPicPr>
          <p:cNvPr id="6" name="Picture 6" descr="http://thegioisachnoi.com/uploads/music/thumb/tieng-viet-lop-3-t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"/>
            <a:ext cx="4191000" cy="608306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28600" y="5181600"/>
            <a:ext cx="8763000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Vietnamese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97</Words>
  <Application>Microsoft Office PowerPoint</Application>
  <PresentationFormat>On-screen Show (4:3)</PresentationFormat>
  <Paragraphs>40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120</cp:revision>
  <dcterms:created xsi:type="dcterms:W3CDTF">2006-08-16T00:00:00Z</dcterms:created>
  <dcterms:modified xsi:type="dcterms:W3CDTF">2020-05-06T10:45:53Z</dcterms:modified>
</cp:coreProperties>
</file>