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0"/>
  </p:notesMasterIdLst>
  <p:handoutMasterIdLst>
    <p:handoutMasterId r:id="rId21"/>
  </p:handoutMasterIdLst>
  <p:sldIdLst>
    <p:sldId id="290" r:id="rId3"/>
    <p:sldId id="297" r:id="rId4"/>
    <p:sldId id="283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286" r:id="rId15"/>
    <p:sldId id="287" r:id="rId16"/>
    <p:sldId id="288" r:id="rId17"/>
    <p:sldId id="301" r:id="rId18"/>
    <p:sldId id="312" r:id="rId19"/>
  </p:sldIdLst>
  <p:sldSz cx="12192000" cy="6858000"/>
  <p:notesSz cx="6761163" cy="9942513"/>
  <p:defaultTextStyle>
    <a:defPPr rtl="0">
      <a:defRPr lang="vi-V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82" autoAdjust="0"/>
    <p:restoredTop sz="86477" autoAdjust="0"/>
  </p:normalViewPr>
  <p:slideViewPr>
    <p:cSldViewPr snapToGrid="0">
      <p:cViewPr varScale="1">
        <p:scale>
          <a:sx n="71" d="100"/>
          <a:sy n="71" d="100"/>
        </p:scale>
        <p:origin x="-173" y="-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06/05/2020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06/05/2020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55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9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5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90" y="319178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1" y="529603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90" y="3245641"/>
            <a:ext cx="3389607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1" y="3456065"/>
            <a:ext cx="2993367" cy="2305339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3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4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9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4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400"/>
            <a:ext cx="6433399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189" indent="0" algn="l" rtl="0">
              <a:buNone/>
              <a:defRPr sz="2800"/>
            </a:lvl2pPr>
            <a:lvl3pPr marL="914377" indent="0" algn="l" rtl="0">
              <a:buNone/>
              <a:defRPr sz="2400"/>
            </a:lvl3pPr>
            <a:lvl4pPr marL="1371566" indent="0" algn="l" rtl="0">
              <a:buNone/>
              <a:defRPr sz="2000"/>
            </a:lvl4pPr>
            <a:lvl5pPr marL="1828754" indent="0" algn="l" rtl="0">
              <a:buNone/>
              <a:defRPr sz="2000"/>
            </a:lvl5pPr>
            <a:lvl6pPr marL="2285943" indent="0" algn="l" rtl="0">
              <a:buNone/>
              <a:defRPr sz="2000"/>
            </a:lvl6pPr>
            <a:lvl7pPr marL="2743131" indent="0" algn="l" rtl="0">
              <a:buNone/>
              <a:defRPr sz="2000"/>
            </a:lvl7pPr>
            <a:lvl8pPr marL="3200320" indent="0" algn="l" rtl="0">
              <a:buNone/>
              <a:defRPr sz="2000"/>
            </a:lvl8pPr>
            <a:lvl9pPr marL="3657509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2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9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1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1" y="304801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377295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0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vi-VN" sz="1800" dirty="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vi-VN" sz="1800" dirty="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vi-VN" sz="1800" dirty="0">
                <a:solidFill>
                  <a:srgbClr val="9A5315"/>
                </a:solidFill>
              </a:endParaRPr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 lang="vi-VN">
                <a:solidFill>
                  <a:srgbClr val="9A5315"/>
                </a:solidFill>
              </a:rPr>
              <a:pPr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>
                <a:solidFill>
                  <a:srgbClr val="9A5315"/>
                </a:solidFill>
              </a:rPr>
              <a:pPr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89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3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4951415" cy="4187952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189" indent="0" algn="l" rtl="0">
              <a:buNone/>
              <a:defRPr sz="2000" b="1"/>
            </a:lvl2pPr>
            <a:lvl3pPr marL="914377" indent="0" algn="l" rtl="0">
              <a:buNone/>
              <a:defRPr sz="1900" b="1"/>
            </a:lvl3pPr>
            <a:lvl4pPr marL="1371566" indent="0" algn="l" rtl="0">
              <a:buNone/>
              <a:defRPr sz="1600" b="1"/>
            </a:lvl4pPr>
            <a:lvl5pPr marL="1828754" indent="0" algn="l" rtl="0">
              <a:buNone/>
              <a:defRPr sz="1600" b="1"/>
            </a:lvl5pPr>
            <a:lvl6pPr marL="2285943" indent="0" algn="l" rtl="0">
              <a:buNone/>
              <a:defRPr sz="1600" b="1"/>
            </a:lvl6pPr>
            <a:lvl7pPr marL="2743131" indent="0" algn="l" rtl="0">
              <a:buNone/>
              <a:defRPr sz="1600" b="1"/>
            </a:lvl7pPr>
            <a:lvl8pPr marL="3200320" indent="0" algn="l" rtl="0">
              <a:buNone/>
              <a:defRPr sz="1600" b="1"/>
            </a:lvl8pPr>
            <a:lvl9pPr marL="3657509" indent="0" algn="l" rtl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7"/>
            <a:ext cx="4956048" cy="3476625"/>
          </a:xfrm>
        </p:spPr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3" y="1733550"/>
            <a:ext cx="4360503" cy="30500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1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9" y="4935989"/>
            <a:ext cx="4368980" cy="100761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 smtClean="0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9" y="1824286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6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 smtClean="0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189" indent="0" algn="l" rtl="0">
              <a:buNone/>
              <a:defRPr sz="1500"/>
            </a:lvl2pPr>
            <a:lvl3pPr marL="914377" indent="0" algn="l" rtl="0">
              <a:buNone/>
              <a:defRPr sz="1200"/>
            </a:lvl3pPr>
            <a:lvl4pPr marL="1371566" indent="0" algn="l" rtl="0">
              <a:buNone/>
              <a:defRPr sz="1100"/>
            </a:lvl4pPr>
            <a:lvl5pPr marL="1828754" indent="0" algn="l" rtl="0">
              <a:buNone/>
              <a:defRPr sz="1100"/>
            </a:lvl5pPr>
            <a:lvl6pPr marL="2285943" indent="0" algn="l" rtl="0">
              <a:buNone/>
              <a:defRPr sz="1100"/>
            </a:lvl6pPr>
            <a:lvl7pPr marL="2743131" indent="0" algn="l" rtl="0">
              <a:buNone/>
              <a:defRPr sz="1100"/>
            </a:lvl7pPr>
            <a:lvl8pPr marL="3200320" indent="0" algn="l" rtl="0">
              <a:buNone/>
              <a:defRPr sz="1100"/>
            </a:lvl8pPr>
            <a:lvl9pPr marL="3657509" indent="0" algn="l" rtl="0">
              <a:buNone/>
              <a:defRPr sz="11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5" y="1752601"/>
            <a:ext cx="10058400" cy="422910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06/05/2020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63" indent="-347463" algn="l" defTabSz="914377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45" indent="-283457" algn="l" defTabSz="914377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022B156B-59AE-415F-B24B-8756D48BB977}" type="slidenum">
              <a:rPr lang="vi-VN" smtClean="0">
                <a:solidFill>
                  <a:srgbClr val="9A5315"/>
                </a:solidFill>
              </a:rPr>
              <a:pPr defTabSz="914400"/>
              <a:t>‹#›</a:t>
            </a:fld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endParaRPr lang="vi-VN" dirty="0">
              <a:solidFill>
                <a:srgbClr val="9A5315"/>
              </a:solidFill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27D914FD-5CA8-45C1-915F-680DA1912D0A}" type="datetime1">
              <a:rPr lang="vi-VN" smtClean="0">
                <a:solidFill>
                  <a:srgbClr val="9A5315"/>
                </a:solidFill>
              </a:rPr>
              <a:pPr defTabSz="914400"/>
              <a:t>06/05/2020</a:t>
            </a:fld>
            <a:endParaRPr lang="vi-VN" dirty="0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8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2.mp3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microsoft.com/office/2007/relationships/media" Target="../media/media6.mp3"/><Relationship Id="rId21" Type="http://schemas.openxmlformats.org/officeDocument/2006/relationships/image" Target="../media/image48.png"/><Relationship Id="rId34" Type="http://schemas.openxmlformats.org/officeDocument/2006/relationships/image" Target="../media/image60.png"/><Relationship Id="rId7" Type="http://schemas.microsoft.com/office/2007/relationships/media" Target="../media/media8.mp3"/><Relationship Id="rId12" Type="http://schemas.openxmlformats.org/officeDocument/2006/relationships/audio" Target="../media/media11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52.png"/><Relationship Id="rId33" Type="http://schemas.openxmlformats.org/officeDocument/2006/relationships/image" Target="../media/image59.png"/><Relationship Id="rId2" Type="http://schemas.openxmlformats.org/officeDocument/2006/relationships/audio" Target="../media/media5.mp3"/><Relationship Id="rId16" Type="http://schemas.openxmlformats.org/officeDocument/2006/relationships/audio" Target="../media/media10.mp3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1.mp3"/><Relationship Id="rId24" Type="http://schemas.openxmlformats.org/officeDocument/2006/relationships/image" Target="../media/image51.png"/><Relationship Id="rId32" Type="http://schemas.openxmlformats.org/officeDocument/2006/relationships/image" Target="../media/image11.png"/><Relationship Id="rId5" Type="http://schemas.microsoft.com/office/2007/relationships/media" Target="../media/media7.mp3"/><Relationship Id="rId15" Type="http://schemas.microsoft.com/office/2007/relationships/media" Target="../media/media10.mp3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36" Type="http://schemas.openxmlformats.org/officeDocument/2006/relationships/image" Target="../media/image7.png"/><Relationship Id="rId10" Type="http://schemas.openxmlformats.org/officeDocument/2006/relationships/audio" Target="../media/media9.mp3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2.mp3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5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8000" y="12192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5200" y="6102353"/>
            <a:ext cx="1270000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9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1600" y="1371600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0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5029201"/>
            <a:ext cx="1270000" cy="75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WordArt 36"/>
          <p:cNvSpPr>
            <a:spLocks noChangeArrowheads="1" noChangeShapeType="1" noTextEdit="1"/>
          </p:cNvSpPr>
          <p:nvPr/>
        </p:nvSpPr>
        <p:spPr bwMode="auto">
          <a:xfrm>
            <a:off x="609600" y="457200"/>
            <a:ext cx="1320800" cy="13716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800" kern="10">
              <a:ln w="12700">
                <a:solidFill>
                  <a:srgbClr val="3366FF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.TMC-Ong Do"/>
            </a:endParaRPr>
          </a:p>
        </p:txBody>
      </p:sp>
      <p:sp>
        <p:nvSpPr>
          <p:cNvPr id="3092" name="Rectangle 38"/>
          <p:cNvSpPr>
            <a:spLocks noChangeArrowheads="1"/>
          </p:cNvSpPr>
          <p:nvPr/>
        </p:nvSpPr>
        <p:spPr bwMode="auto">
          <a:xfrm>
            <a:off x="812800" y="60960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rgbClr val="FF3300"/>
              </a:solidFill>
              <a:latin typeface=".VnTifani HeavyH" pitchFamily="34" charset="0"/>
            </a:endParaRPr>
          </a:p>
        </p:txBody>
      </p:sp>
      <p:sp>
        <p:nvSpPr>
          <p:cNvPr id="3097" name="Text Box 14"/>
          <p:cNvSpPr txBox="1">
            <a:spLocks noChangeArrowheads="1"/>
          </p:cNvSpPr>
          <p:nvPr/>
        </p:nvSpPr>
        <p:spPr bwMode="auto">
          <a:xfrm>
            <a:off x="-16734" y="-27518"/>
            <a:ext cx="12208735" cy="892548"/>
          </a:xfrm>
          <a:prstGeom prst="rect">
            <a:avLst/>
          </a:prstGeom>
          <a:noFill/>
          <a:ln>
            <a:noFill/>
          </a:ln>
        </p:spPr>
        <p:txBody>
          <a:bodyPr wrap="square" lIns="121914" tIns="60957" rIns="121914" bIns="6095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COMMITTEE OF DISTRICT 12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NGUYEN DU PRIMARY SCHOOL</a:t>
            </a:r>
          </a:p>
        </p:txBody>
      </p:sp>
      <p:sp>
        <p:nvSpPr>
          <p:cNvPr id="3098" name="WordArt 13"/>
          <p:cNvSpPr>
            <a:spLocks noChangeArrowheads="1" noChangeShapeType="1" noTextEdit="1"/>
          </p:cNvSpPr>
          <p:nvPr/>
        </p:nvSpPr>
        <p:spPr bwMode="auto">
          <a:xfrm>
            <a:off x="2721686" y="1305264"/>
            <a:ext cx="6734287" cy="3505200"/>
          </a:xfrm>
          <a:prstGeom prst="rect">
            <a:avLst/>
          </a:prstGeom>
        </p:spPr>
        <p:txBody>
          <a:bodyPr spcFirstLastPara="1" wrap="none" lIns="121914" tIns="60957" rIns="121914" bIns="60957" fromWordArt="1">
            <a:prstTxWarp prst="textArchUp">
              <a:avLst>
                <a:gd name="adj" fmla="val 11248908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WELCOME TO GRADE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16402" y="1912099"/>
            <a:ext cx="39199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VfWedding24" panose="00000400000000000000" pitchFamily="2" charset="0"/>
              </a:rPr>
              <a:t>Presented by </a:t>
            </a:r>
            <a:r>
              <a:rPr lang="en-US" sz="3600" b="1" dirty="0" err="1">
                <a:solidFill>
                  <a:schemeClr val="accent5"/>
                </a:solidFill>
                <a:latin typeface="VfWedding24" panose="00000400000000000000" pitchFamily="2" charset="0"/>
              </a:rPr>
              <a:t>Ms.Ñieåu</a:t>
            </a:r>
            <a:endParaRPr lang="en-US" sz="3600" b="1" dirty="0">
              <a:solidFill>
                <a:schemeClr val="accent5"/>
              </a:solidFill>
              <a:latin typeface="VfWedding24" panose="00000400000000000000" pitchFamily="2" charset="0"/>
            </a:endParaRPr>
          </a:p>
        </p:txBody>
      </p:sp>
      <p:pic>
        <p:nvPicPr>
          <p:cNvPr id="2" name="Only Lov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637" y="1696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6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97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NGUYEN DU\ONLINE COVID\3\CARD\6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1753"/>
            <a:ext cx="7505700" cy="52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902535"/>
            <a:ext cx="26098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583" y="1483302"/>
            <a:ext cx="1485900" cy="36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82708" y="2319800"/>
            <a:ext cx="425261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astronaut fly into space.</a:t>
            </a:r>
            <a:endParaRPr lang="en-US" sz="2400" b="1" i="1" dirty="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strona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1746" y="14833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NGUYEN DU\ONLINE COVID\3\CARD\7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772795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9" y="782783"/>
            <a:ext cx="1603231" cy="4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93" y="1420091"/>
            <a:ext cx="1133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85" y="2307649"/>
            <a:ext cx="4163920" cy="3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1441" y="1420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4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NGUYEN DU\ONLINE COVID\3\CARD\8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028"/>
            <a:ext cx="7575551" cy="52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65" y="1193223"/>
            <a:ext cx="2457451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191" y="1857809"/>
            <a:ext cx="1466851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49465" y="2735545"/>
            <a:ext cx="3785072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spaceship fly into space.</a:t>
            </a:r>
            <a:endParaRPr lang="en-US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pacesh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0346" y="1761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GUYEN DU\ONLINE COVID\3\WORD\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" y="23765"/>
            <a:ext cx="5363032" cy="7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NGUYEN DU\ONLINE COVID\3\CARD\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75" y="1114324"/>
            <a:ext cx="2477236" cy="15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NGUYEN DU\ONLINE COVID\3\CARD\1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46" y="1186277"/>
            <a:ext cx="2387311" cy="15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NGUYEN DU\ONLINE COVID\3\CARD\2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85" y="1155739"/>
            <a:ext cx="2385931" cy="14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NGUYEN DU\ONLINE COVID\3\CARD\4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987" y="1156442"/>
            <a:ext cx="2465696" cy="154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NGUYEN DU\ONLINE COVID\3\CARD\8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986" y="3676534"/>
            <a:ext cx="2484319" cy="159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NGUYEN DU\ONLINE COVID\3\CARD\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0" y="3645489"/>
            <a:ext cx="2387311" cy="16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NGUYEN DU\ONLINE COVID\3\CARD\6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11" y="3668203"/>
            <a:ext cx="2336135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NGUYEN DU\ONLINE COVID\3\CARD\7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98" y="3676534"/>
            <a:ext cx="2477236" cy="15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NGUYEN DU\ONLINE COVID\3\WORD\1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" y="2804861"/>
            <a:ext cx="1479423" cy="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:\NGUYEN DU\ONLINE COVID\3\WORD\7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56" y="5268083"/>
            <a:ext cx="1529075" cy="4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NGUYEN DU\ONLINE COVID\3\WORD\2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57" y="2751033"/>
            <a:ext cx="1469215" cy="43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:\NGUYEN DU\ONLINE COVID\3\WORD\3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62" y="2709481"/>
            <a:ext cx="1551329" cy="4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D:\NGUYEN DU\ONLINE COVID\3\WORD\4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673" y="2746413"/>
            <a:ext cx="1406579" cy="4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e futu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270860" y="2775441"/>
            <a:ext cx="487363" cy="487363"/>
          </a:xfrm>
          <a:prstGeom prst="rect">
            <a:avLst/>
          </a:prstGeom>
        </p:spPr>
      </p:pic>
      <p:pic>
        <p:nvPicPr>
          <p:cNvPr id="4" name="trave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71589" y="2759728"/>
            <a:ext cx="487363" cy="487363"/>
          </a:xfrm>
          <a:prstGeom prst="rect">
            <a:avLst/>
          </a:prstGeom>
        </p:spPr>
      </p:pic>
      <p:pic>
        <p:nvPicPr>
          <p:cNvPr id="5" name="the su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254249" y="2648847"/>
            <a:ext cx="487363" cy="487363"/>
          </a:xfrm>
          <a:prstGeom prst="rect">
            <a:avLst/>
          </a:prstGeom>
        </p:spPr>
      </p:pic>
      <p:pic>
        <p:nvPicPr>
          <p:cNvPr id="6" name="planets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322085" y="2722839"/>
            <a:ext cx="487363" cy="487363"/>
          </a:xfrm>
          <a:prstGeom prst="rect">
            <a:avLst/>
          </a:prstGeom>
        </p:spPr>
      </p:pic>
      <p:pic>
        <p:nvPicPr>
          <p:cNvPr id="1050" name="Picture 26" descr="D:\NGUYEN DU\ONLINE COVID\3\WORD\5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6" y="5301654"/>
            <a:ext cx="1479423" cy="4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D:\NGUYEN DU\ONLINE COVID\3\WORD\6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311" y="5301652"/>
            <a:ext cx="1407660" cy="45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D:\NGUYEN DU\ONLINE COVID\3\WORD\8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115" y="5279919"/>
            <a:ext cx="1442439" cy="43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ocke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228433" y="5333884"/>
            <a:ext cx="487363" cy="487363"/>
          </a:xfrm>
          <a:prstGeom prst="rect">
            <a:avLst/>
          </a:prstGeom>
        </p:spPr>
      </p:pic>
      <p:pic>
        <p:nvPicPr>
          <p:cNvPr id="9" name="sta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316271" y="5301654"/>
            <a:ext cx="487363" cy="487363"/>
          </a:xfrm>
          <a:prstGeom prst="rect">
            <a:avLst/>
          </a:prstGeom>
        </p:spPr>
      </p:pic>
      <p:pic>
        <p:nvPicPr>
          <p:cNvPr id="10" name="spaceship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269252" y="5222457"/>
            <a:ext cx="487363" cy="487363"/>
          </a:xfrm>
          <a:prstGeom prst="rect">
            <a:avLst/>
          </a:prstGeom>
        </p:spPr>
      </p:pic>
      <p:pic>
        <p:nvPicPr>
          <p:cNvPr id="16" name="astronaut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071589" y="5333884"/>
            <a:ext cx="487363" cy="487363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28439" y="1006908"/>
            <a:ext cx="1698799" cy="182073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/>
          <p:cNvSpPr/>
          <p:nvPr/>
        </p:nvSpPr>
        <p:spPr>
          <a:xfrm>
            <a:off x="1304884" y="1071796"/>
            <a:ext cx="1698799" cy="182073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loud 46"/>
          <p:cNvSpPr/>
          <p:nvPr/>
        </p:nvSpPr>
        <p:spPr>
          <a:xfrm>
            <a:off x="6110416" y="984129"/>
            <a:ext cx="1698799" cy="1820732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loud 49"/>
          <p:cNvSpPr/>
          <p:nvPr/>
        </p:nvSpPr>
        <p:spPr>
          <a:xfrm>
            <a:off x="7213503" y="992018"/>
            <a:ext cx="1698799" cy="1820732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loud 50"/>
          <p:cNvSpPr/>
          <p:nvPr/>
        </p:nvSpPr>
        <p:spPr>
          <a:xfrm>
            <a:off x="62251" y="3513152"/>
            <a:ext cx="1698799" cy="1820732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/>
          <p:cNvSpPr/>
          <p:nvPr/>
        </p:nvSpPr>
        <p:spPr>
          <a:xfrm>
            <a:off x="3112902" y="1018823"/>
            <a:ext cx="1698799" cy="18207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/>
          <p:cNvSpPr/>
          <p:nvPr/>
        </p:nvSpPr>
        <p:spPr>
          <a:xfrm>
            <a:off x="4169571" y="1051408"/>
            <a:ext cx="1698799" cy="1820732"/>
          </a:xfrm>
          <a:prstGeom prst="cloud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/>
          <p:cNvSpPr/>
          <p:nvPr/>
        </p:nvSpPr>
        <p:spPr>
          <a:xfrm>
            <a:off x="9195929" y="1021988"/>
            <a:ext cx="1698799" cy="182073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/>
          <p:cNvSpPr/>
          <p:nvPr/>
        </p:nvSpPr>
        <p:spPr>
          <a:xfrm>
            <a:off x="10296154" y="1071796"/>
            <a:ext cx="1698799" cy="1800344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loud 55"/>
          <p:cNvSpPr/>
          <p:nvPr/>
        </p:nvSpPr>
        <p:spPr>
          <a:xfrm>
            <a:off x="1083308" y="3597752"/>
            <a:ext cx="1698799" cy="18207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loud 56"/>
          <p:cNvSpPr/>
          <p:nvPr/>
        </p:nvSpPr>
        <p:spPr>
          <a:xfrm>
            <a:off x="3087371" y="3561942"/>
            <a:ext cx="1698799" cy="1820732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loud 57"/>
          <p:cNvSpPr/>
          <p:nvPr/>
        </p:nvSpPr>
        <p:spPr>
          <a:xfrm>
            <a:off x="4284364" y="3597752"/>
            <a:ext cx="1698799" cy="1820732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loud 58"/>
          <p:cNvSpPr/>
          <p:nvPr/>
        </p:nvSpPr>
        <p:spPr>
          <a:xfrm>
            <a:off x="6105569" y="3561942"/>
            <a:ext cx="1698799" cy="182073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loud 59"/>
          <p:cNvSpPr/>
          <p:nvPr/>
        </p:nvSpPr>
        <p:spPr>
          <a:xfrm>
            <a:off x="9071811" y="3513152"/>
            <a:ext cx="1822915" cy="1869522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loud 60"/>
          <p:cNvSpPr/>
          <p:nvPr/>
        </p:nvSpPr>
        <p:spPr>
          <a:xfrm>
            <a:off x="7213502" y="3579651"/>
            <a:ext cx="1698799" cy="182073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loud 61"/>
          <p:cNvSpPr/>
          <p:nvPr/>
        </p:nvSpPr>
        <p:spPr>
          <a:xfrm>
            <a:off x="10296154" y="3513153"/>
            <a:ext cx="1895846" cy="1869522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01276" y="192508"/>
            <a:ext cx="340183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GUESSING GAME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47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42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GUYEN DU\ONLINE COVID\3\WORD\WB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89" y="-71644"/>
            <a:ext cx="9966159" cy="697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01001" y="1336051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62047" y="1738378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1790" y="2191931"/>
            <a:ext cx="300791" cy="384719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7807" y="2518793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3774" y="1015391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0721" y="1083389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89165" y="3721759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9987" y="3749838"/>
            <a:ext cx="300791" cy="3847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532" y="181533"/>
            <a:ext cx="825795" cy="101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46859" y="-71644"/>
            <a:ext cx="2851483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WB Page 60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GUYEN DU\ONLINE COVID\3\WORD\WB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3769"/>
            <a:ext cx="12125971" cy="4446379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TextBox 1"/>
          <p:cNvSpPr txBox="1"/>
          <p:nvPr/>
        </p:nvSpPr>
        <p:spPr>
          <a:xfrm>
            <a:off x="1491916" y="2737469"/>
            <a:ext cx="974557" cy="384719"/>
          </a:xfrm>
          <a:prstGeom prst="rect">
            <a:avLst/>
          </a:prstGeom>
          <a:solidFill>
            <a:schemeClr val="bg1"/>
          </a:solidFill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9417" y="2643739"/>
            <a:ext cx="125221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8455" y="2589881"/>
            <a:ext cx="174457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astronaut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83843" y="2583581"/>
            <a:ext cx="174457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9905" y="3166959"/>
            <a:ext cx="174457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rockets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8505" y="3739971"/>
            <a:ext cx="188895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spaceships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6450" y="4299906"/>
            <a:ext cx="188895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7858" y="4299906"/>
            <a:ext cx="188895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5526" y="4866927"/>
            <a:ext cx="188895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16" y="491949"/>
            <a:ext cx="763504" cy="9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2589" y="45042"/>
            <a:ext cx="27903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WB page 60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2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11314" y="1400383"/>
            <a:ext cx="3829723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3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</a:p>
        </p:txBody>
      </p:sp>
    </p:spTree>
    <p:extLst>
      <p:ext uri="{BB962C8B-B14F-4D97-AF65-F5344CB8AC3E}">
        <p14:creationId xmlns:p14="http://schemas.microsoft.com/office/powerpoint/2010/main" val="5850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263" cy="685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481">
            <a:off x="-3701713" y="5759734"/>
            <a:ext cx="3962400" cy="1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54 -0.21651 C 0.31805 -0.22461 0.32365 -0.23525 0.33003 -0.24335 C 0.33238 -0.24659 0.33537 -0.24821 0.33798 -0.25098 C 0.34227 -0.26278 0.35165 -0.26833 0.35829 -0.2762 C 0.3691 -0.28915 0.38369 -0.3028 0.39619 -0.31066 C 0.4014 -0.31413 0.40531 -0.32223 0.41117 -0.32477 C 0.41703 -0.33171 0.42732 -0.34073 0.43409 -0.34351 C 0.44256 -0.35207 0.45155 -0.35762 0.46066 -0.36387 C 0.46379 -0.36618 0.46692 -0.36942 0.4703 -0.37173 C 0.47239 -0.37335 0.47734 -0.37497 0.47734 -0.37474 C 0.48632 -0.38584 0.49687 -0.39116 0.50651 -0.39995 C 0.50872 -0.40203 0.5112 -0.40458 0.51354 -0.4062 C 0.51576 -0.40782 0.52058 -0.40944 0.52058 -0.40921 C 0.53178 -0.421 0.5435 -0.43072 0.55496 -0.44066 C 0.56017 -0.45038 0.55457 -0.44113 0.5629 -0.45015 C 0.56525 -0.45269 0.57619 -0.46472 0.57892 -0.46889 C 0.58492 -0.47837 0.57931 -0.47328 0.58674 -0.47837 C 0.59651 -0.49271 0.60614 -0.51145 0.61865 -0.51908 C 0.62177 -0.52487 0.62464 -0.52926 0.62907 -0.53157 C 0.63024 -0.53319 0.63141 -0.53527 0.63258 -0.53643 C 0.63428 -0.53782 0.63805 -0.53944 0.63805 -0.53921 C 0.64066 -0.54615 0.64326 -0.55124 0.64769 -0.55355 C 0.6503 -0.55633 0.65329 -0.55818 0.65577 -0.56141 C 0.65694 -0.56303 0.65785 -0.56604 0.65915 -0.56766 C 0.65993 -0.56859 0.66111 -0.56859 0.66176 -0.56928 C 0.6628 -0.5702 0.66371 -0.57136 0.66436 -0.57252 C 0.66541 -0.57391 0.66619 -0.57599 0.6671 -0.57714 C 0.66879 -0.57876 0.67218 -0.58038 0.67218 -0.58015 C 0.67895 -0.59172 0.67022 -0.57784 0.68038 -0.58802 C 0.6908 -0.59843 0.67648 -0.58894 0.68559 -0.59449 C 0.69067 -0.60143 0.69627 -0.60398 0.70148 -0.60999 C 0.71099 -0.62063 0.72206 -0.63058 0.73339 -0.63359 C 0.73977 -0.63937 0.74694 -0.64353 0.75358 -0.64932 C 0.764 -0.65857 0.77403 -0.6669 0.78536 -0.67268 C 0.79031 -0.67939 0.79591 -0.68309 0.80216 -0.6854 C 0.8062 -0.69072 0.81063 -0.69257 0.81531 -0.69627 C 0.82573 -0.70483 0.81896 -0.70044 0.82521 -0.70414 C 0.83329 -0.71385 0.84266 -0.71918 0.85152 -0.72611 C 0.85608 -0.72958 0.86025 -0.73352 0.86494 -0.73537 C 0.86819 -0.73953 0.87041 -0.74046 0.87457 -0.74184 C 0.87991 -0.7474 0.88265 -0.74809 0.88877 -0.74948 C 0.89203 -0.75364 0.89528 -0.75572 0.89919 -0.75734 C 0.9044 -0.76313 0.90961 -0.76567 0.91508 -0.76983 C 0.91638 -0.77076 0.91742 -0.77192 0.9186 -0.77307 C 0.91951 -0.774 0.92029 -0.77562 0.92133 -0.77631 C 0.92328 -0.77793 0.92758 -0.77978 0.93006 -0.78094 C 0.93462 -0.7888 0.94139 -0.79042 0.94686 -0.79505 C 0.95142 -0.79875 0.9565 -0.80361 0.96092 -0.80754 C 0.96301 -0.80962 0.96887 -0.81818 0.96978 -0.81864 C 0.9759 -0.82096 0.98137 -0.82605 0.98736 -0.8279 C 0.99114 -0.83437 0.99257 -0.83298 0.99726 -0.83576 C 1.00482 -0.84941 1.01758 -0.84733 1.02709 -0.85612 C 1.03972 -0.86791 1.05327 -0.87647 1.06616 -0.88758 C 1.07215 -0.89267 1.07827 -0.89706 1.08465 -0.90169 C 1.08622 -0.90308 1.08713 -0.90654 1.08895 -0.90793 C 1.09091 -0.90955 1.09299 -0.91001 1.0952 -0.91094 C 1.10862 -0.92667 1.09156 -0.90816 1.10745 -0.92042 C 1.1094 -0.92181 1.11096 -0.92482 1.11292 -0.92667 C 1.1137 -0.92736 1.11461 -0.92783 1.11539 -0.92829 C 1.13089 -0.95003 1.1081 -0.91904 1.12503 -0.93916 C 1.12724 -0.94147 1.12842 -0.94518 1.13037 -0.94703 C 1.13467 -0.95096 1.13988 -0.95142 1.14352 -0.95651 C 1.15394 -0.97016 1.16475 -0.97664 1.17635 -0.98473 C 1.18221 -0.9889 1.18742 -0.99445 1.19315 -0.99884 C 1.21151 -1.01342 1.22701 -1.03979 1.24694 -1.04881 C 1.25006 -1.05459 1.24941 -1.05528 1.25306 -1.0569 C 1.25566 -1.05806 1.26087 -1.05991 1.26087 -1.05968 C 1.26231 -1.06153 1.26322 -1.06338 1.26465 -1.06454 C 1.26556 -1.06546 1.26699 -1.065 1.26817 -1.06616 C 1.26921 -1.06731 1.26986 -1.06986 1.27077 -1.07101 C 1.27442 -1.07518 1.27963 -1.07633 1.28393 -1.07842 C 1.28783 -1.08582 1.29356 -1.09068 1.29903 -1.09276 C 1.30359 -1.09924 1.3088 -1.10109 1.31401 -1.10548 C 1.32026 -1.1108 1.32625 -1.11612 1.33251 -1.12098 C 1.33511 -1.12306 1.33811 -1.12352 1.34032 -1.12584 C 1.3467 -1.13139 1.35452 -1.14018 1.36181 -1.14295 C 1.36559 -1.14781 1.36585 -1.14897 1.36962 -1.15082 C 1.37106 -1.15151 1.37301 -1.15059 1.37392 -1.15244 C 1.37483 -1.15383 1.37392 -1.1566 1.37392 -1.15868 L 1.35191 -1.13995 L 1.33967 -1.1226 " pathEditMode="relative" rAng="0" ptsTypes="ffffffffffffffffffffffffffffffffffffffffffffffffffffffffffffffffffffffffffffff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65" y="-47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hen Co Vy - Official English Version - Coronavirus Song - Together we #EndCoV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60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GUYEN DU\ONLINE COVID\3\WORD\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735"/>
            <a:ext cx="7658577" cy="10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6988" y="1247891"/>
            <a:ext cx="2549563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vocabulary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2901" y="1912934"/>
            <a:ext cx="2366680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workbook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8057" y="2676725"/>
            <a:ext cx="2549563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homework</a:t>
            </a:r>
          </a:p>
        </p:txBody>
      </p:sp>
      <p:pic>
        <p:nvPicPr>
          <p:cNvPr id="2" name="A1 - Everyt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45" y="6197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NGUYEN DU\ONLINE COVID\3\WORD\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5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_7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132" y="1932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GUYEN DU\ONLINE COVID\3\CARD\1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2042"/>
            <a:ext cx="7720013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58" y="872041"/>
            <a:ext cx="2401335" cy="64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413" y="1594209"/>
            <a:ext cx="1507779" cy="39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065" y="2429441"/>
            <a:ext cx="4173443" cy="60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e futu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51469" y="15480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GUYEN DU\ONLINE COVID\3\CARD\2.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2115"/>
            <a:ext cx="7651751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7" y="892115"/>
            <a:ext cx="2238376" cy="57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575088"/>
            <a:ext cx="1566773" cy="46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77" y="2477757"/>
            <a:ext cx="3940035" cy="65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v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61412" y="1575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GUYEN DU\ONLINE COVID\3\CARD\3.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82290"/>
            <a:ext cx="7673975" cy="5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1" y="724766"/>
            <a:ext cx="2045712" cy="58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1" y="2444211"/>
            <a:ext cx="3844636" cy="49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96" y="1465985"/>
            <a:ext cx="1475509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e s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6827" y="1459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NGUYEN DU\ONLINE COVID\3\CARD\4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6383"/>
            <a:ext cx="757555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292" y="1096383"/>
            <a:ext cx="2229717" cy="64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03" y="1889848"/>
            <a:ext cx="1674110" cy="42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50" y="2792451"/>
            <a:ext cx="4055647" cy="49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lane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5787" y="1827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NGUYEN DU\ONLINE COVID\3\CARD\5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2480"/>
            <a:ext cx="7651751" cy="528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94" y="1013980"/>
            <a:ext cx="2281468" cy="5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957" y="1762125"/>
            <a:ext cx="1238251" cy="36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26" y="2445189"/>
            <a:ext cx="4292869" cy="48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5651" y="16720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1_bai giang online grade 1-unit5-words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659_TF03431377" id="{2C514971-1104-44BE-8A82-52E651B19D0B}" vid="{C4421EC6-96FF-4A5E-B3D4-F2DC0555C665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giang online grade 1-unit5-words</Template>
  <TotalTime>2951</TotalTime>
  <Words>77</Words>
  <Application>Microsoft Office PowerPoint</Application>
  <PresentationFormat>Custom</PresentationFormat>
  <Paragraphs>40</Paragraphs>
  <Slides>17</Slides>
  <Notes>11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bai giang online grade 1-unit5-words</vt:lpstr>
      <vt:lpstr>1_bai giang online grade 1-unit5-words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FAMILY</dc:title>
  <dc:creator>User</dc:creator>
  <cp:lastModifiedBy>Khanh Dieu</cp:lastModifiedBy>
  <cp:revision>269</cp:revision>
  <cp:lastPrinted>2020-04-10T09:40:20Z</cp:lastPrinted>
  <dcterms:created xsi:type="dcterms:W3CDTF">2020-03-24T09:53:49Z</dcterms:created>
  <dcterms:modified xsi:type="dcterms:W3CDTF">2020-05-06T14:43:44Z</dcterms:modified>
</cp:coreProperties>
</file>