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8" r:id="rId5"/>
    <p:sldId id="318" r:id="rId6"/>
    <p:sldId id="305" r:id="rId7"/>
    <p:sldId id="306" r:id="rId8"/>
    <p:sldId id="308" r:id="rId9"/>
    <p:sldId id="309" r:id="rId10"/>
    <p:sldId id="311" r:id="rId11"/>
    <p:sldId id="312" r:id="rId12"/>
    <p:sldId id="313" r:id="rId13"/>
    <p:sldId id="314" r:id="rId14"/>
    <p:sldId id="316" r:id="rId15"/>
    <p:sldId id="303" r:id="rId16"/>
    <p:sldId id="298" r:id="rId17"/>
    <p:sldId id="315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4" d="100"/>
          <a:sy n="74" d="100"/>
        </p:scale>
        <p:origin x="-4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05/05/2020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05/05/2020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05/05/2020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05/05/2020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05/05/2020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05/05/2020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05/05/2020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05/05/2020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05/05/2020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5.jpeg"/><Relationship Id="rId5" Type="http://schemas.openxmlformats.org/officeDocument/2006/relationships/image" Target="../media/image7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.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354" t="10751" r="14494" b="23662"/>
          <a:stretch/>
        </p:blipFill>
        <p:spPr>
          <a:xfrm>
            <a:off x="6858000" y="5866308"/>
            <a:ext cx="1754594" cy="949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4769" r="14981" b="11105"/>
          <a:stretch/>
        </p:blipFill>
        <p:spPr>
          <a:xfrm>
            <a:off x="-36998" y="0"/>
            <a:ext cx="1222899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4997" r="16005" b="22603"/>
          <a:stretch/>
        </p:blipFill>
        <p:spPr>
          <a:xfrm>
            <a:off x="4114800" y="1314718"/>
            <a:ext cx="6851561" cy="409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343400" y="2819400"/>
            <a:ext cx="2514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Boys and girls.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43934"/>
            <a:ext cx="403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NGUYEN DU PRIMARY SCHOOL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39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77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0238180823026967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926295"/>
            <a:ext cx="533400" cy="949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5451" r="14981" b="13041"/>
          <a:stretch/>
        </p:blipFill>
        <p:spPr>
          <a:xfrm>
            <a:off x="1" y="1"/>
            <a:ext cx="12115798" cy="6857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brightnessContrast bright="-6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999" b="32207"/>
          <a:stretch/>
        </p:blipFill>
        <p:spPr>
          <a:xfrm>
            <a:off x="3581400" y="2612358"/>
            <a:ext cx="7834134" cy="203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283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0" r="2733" b="2159"/>
          <a:stretch/>
        </p:blipFill>
        <p:spPr>
          <a:xfrm>
            <a:off x="-121068" y="0"/>
            <a:ext cx="12395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3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4086" r="16774" b="12131"/>
          <a:stretch/>
        </p:blipFill>
        <p:spPr>
          <a:xfrm>
            <a:off x="0" y="1"/>
            <a:ext cx="12192000" cy="6801769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524000" y="1828800"/>
            <a:ext cx="9144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</a:rPr>
              <a:t>HOMEWORK</a:t>
            </a:r>
          </a:p>
          <a:p>
            <a:r>
              <a:rPr lang="en-GB" sz="4000" dirty="0" smtClean="0">
                <a:solidFill>
                  <a:srgbClr val="FF0000"/>
                </a:solidFill>
              </a:rPr>
              <a:t>-</a:t>
            </a:r>
            <a:r>
              <a:rPr lang="en-GB" sz="4000" dirty="0" err="1" smtClean="0">
                <a:solidFill>
                  <a:srgbClr val="FF0000"/>
                </a:solidFill>
              </a:rPr>
              <a:t>Tập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viết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thuộc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từ</a:t>
            </a:r>
            <a:endParaRPr lang="en-GB" sz="4000" dirty="0" smtClean="0">
              <a:solidFill>
                <a:srgbClr val="FF0000"/>
              </a:solidFill>
            </a:endParaRPr>
          </a:p>
          <a:p>
            <a:r>
              <a:rPr lang="en-GB" sz="4000" dirty="0" smtClean="0">
                <a:solidFill>
                  <a:srgbClr val="FF0000"/>
                </a:solidFill>
              </a:rPr>
              <a:t>-</a:t>
            </a:r>
            <a:r>
              <a:rPr lang="en-GB" sz="4000" dirty="0" err="1" smtClean="0">
                <a:solidFill>
                  <a:srgbClr val="FF0000"/>
                </a:solidFill>
              </a:rPr>
              <a:t>Luyện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tập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nói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mẫu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err="1" smtClean="0">
                <a:solidFill>
                  <a:srgbClr val="FF0000"/>
                </a:solidFill>
              </a:rPr>
              <a:t>câu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4000" dirty="0" smtClean="0">
                <a:solidFill>
                  <a:srgbClr val="FF0000"/>
                </a:solidFill>
              </a:rPr>
              <a:t>-</a:t>
            </a:r>
            <a:r>
              <a:rPr lang="en-GB" sz="4000" dirty="0" err="1" smtClean="0">
                <a:solidFill>
                  <a:srgbClr val="FF0000"/>
                </a:solidFill>
              </a:rPr>
              <a:t>Sách</a:t>
            </a:r>
            <a:r>
              <a:rPr lang="en-GB" sz="4000" dirty="0" smtClean="0">
                <a:solidFill>
                  <a:srgbClr val="FF0000"/>
                </a:solidFill>
              </a:rPr>
              <a:t> workbook </a:t>
            </a:r>
            <a:r>
              <a:rPr lang="en-GB" sz="4000" dirty="0" err="1" smtClean="0">
                <a:solidFill>
                  <a:srgbClr val="FF0000"/>
                </a:solidFill>
              </a:rPr>
              <a:t>trang</a:t>
            </a:r>
            <a:r>
              <a:rPr lang="en-GB" sz="4000" dirty="0" smtClean="0">
                <a:solidFill>
                  <a:srgbClr val="FF0000"/>
                </a:solidFill>
              </a:rPr>
              <a:t> </a:t>
            </a:r>
            <a:r>
              <a:rPr lang="en-GB" sz="4000" dirty="0" smtClean="0">
                <a:solidFill>
                  <a:srgbClr val="FF0000"/>
                </a:solidFill>
              </a:rPr>
              <a:t>50, 51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4643" r="2388" b="10681"/>
          <a:stretch/>
        </p:blipFill>
        <p:spPr>
          <a:xfrm>
            <a:off x="-77120" y="0"/>
            <a:ext cx="12242226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4356"/>
          <a:stretch/>
        </p:blipFill>
        <p:spPr>
          <a:xfrm>
            <a:off x="-96552" y="152400"/>
            <a:ext cx="12136151" cy="1931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5" t="4769" r="19970" b="22830"/>
          <a:stretch/>
        </p:blipFill>
        <p:spPr>
          <a:xfrm>
            <a:off x="989387" y="2236630"/>
            <a:ext cx="5354044" cy="3842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172495"/>
            <a:ext cx="2445952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/>
              <a:t>Goodbye!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419600" y="2849450"/>
            <a:ext cx="2076231" cy="1169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See you next time!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634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46010" b="5164"/>
          <a:stretch/>
        </p:blipFill>
        <p:spPr>
          <a:xfrm>
            <a:off x="5899427" y="15025"/>
            <a:ext cx="6292574" cy="6766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t="2097" b="53333"/>
          <a:stretch/>
        </p:blipFill>
        <p:spPr>
          <a:xfrm>
            <a:off x="0" y="15025"/>
            <a:ext cx="58994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103" y="4572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2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536114" y="2438400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3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518212" y="2442693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4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1201400" y="2788779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ball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50754" y="3962400"/>
            <a:ext cx="1293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Teddy bear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92814" y="5778787"/>
            <a:ext cx="95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doll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6" r="3174" b="6260"/>
          <a:stretch/>
        </p:blipFill>
        <p:spPr>
          <a:xfrm>
            <a:off x="6116242" y="0"/>
            <a:ext cx="6075758" cy="678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" r="2348" b="57746"/>
          <a:stretch/>
        </p:blipFill>
        <p:spPr>
          <a:xfrm>
            <a:off x="0" y="0"/>
            <a:ext cx="60198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3634" y="3810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 have a car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555167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 have a teddy bear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807003" y="244605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</a:t>
            </a:r>
            <a:r>
              <a:rPr lang="en-GB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teddy bear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4121" y="422392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a doll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16200000" flipH="1">
            <a:off x="1610604" y="4116511"/>
            <a:ext cx="1884192" cy="14478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717497" y="3168704"/>
            <a:ext cx="3817441" cy="1594834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54121" y="5874842"/>
            <a:ext cx="1513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a ball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t="4817" r="20264" b="11424"/>
          <a:stretch/>
        </p:blipFill>
        <p:spPr>
          <a:xfrm>
            <a:off x="-64332" y="21546"/>
            <a:ext cx="12256332" cy="68364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51925"/>
          <a:stretch/>
        </p:blipFill>
        <p:spPr>
          <a:xfrm>
            <a:off x="381000" y="1524000"/>
            <a:ext cx="9699337" cy="49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4769" r="9604"/>
          <a:stretch/>
        </p:blipFill>
        <p:spPr>
          <a:xfrm>
            <a:off x="28976" y="18244"/>
            <a:ext cx="12163023" cy="6839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190500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THEME </a:t>
            </a:r>
            <a:r>
              <a:rPr lang="en-GB" sz="2800" b="1" dirty="0" smtClean="0">
                <a:solidFill>
                  <a:srgbClr val="FFFF00"/>
                </a:solidFill>
              </a:rPr>
              <a:t>8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2674" y="761999"/>
            <a:ext cx="1675326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TOYS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53400" y="762000"/>
            <a:ext cx="16764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.VnAristote" panose="020B7200000000000000" pitchFamily="34" charset="0"/>
              </a:rPr>
              <a:t>Lesson  1</a:t>
            </a:r>
            <a:endParaRPr lang="en-US" sz="2800" b="1" dirty="0">
              <a:latin typeface=".VnAristote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30514"/>
            <a:ext cx="2830560" cy="37274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8185" y="2499769"/>
            <a:ext cx="3706838" cy="496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509" t="5868" r="13676" b="23460"/>
          <a:stretch/>
        </p:blipFill>
        <p:spPr>
          <a:xfrm>
            <a:off x="914400" y="32970"/>
            <a:ext cx="8381999" cy="43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1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O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612" t="6845" r="19295" b="7064"/>
          <a:stretch/>
        </p:blipFill>
        <p:spPr>
          <a:xfrm>
            <a:off x="0" y="0"/>
            <a:ext cx="12192000" cy="6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3631" r="17029" b="10992"/>
          <a:stretch/>
        </p:blipFill>
        <p:spPr>
          <a:xfrm>
            <a:off x="0" y="16878"/>
            <a:ext cx="12161949" cy="6830645"/>
          </a:xfrm>
          <a:prstGeom prst="rect">
            <a:avLst/>
          </a:prstGeom>
        </p:spPr>
      </p:pic>
      <p:pic>
        <p:nvPicPr>
          <p:cNvPr id="2" name="NUMB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680" t="6546" r="14117"/>
          <a:stretch/>
        </p:blipFill>
        <p:spPr>
          <a:xfrm>
            <a:off x="2209800" y="714924"/>
            <a:ext cx="6629400" cy="5109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54102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2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54102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78792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4314" r="11909" b="11220"/>
          <a:stretch/>
        </p:blipFill>
        <p:spPr>
          <a:xfrm>
            <a:off x="1" y="0"/>
            <a:ext cx="12198438" cy="6877582"/>
          </a:xfrm>
          <a:prstGeom prst="rect">
            <a:avLst/>
          </a:prstGeom>
        </p:spPr>
      </p:pic>
      <p:pic>
        <p:nvPicPr>
          <p:cNvPr id="3" name="STRUC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914" t="5290" r="15358" b="18399"/>
          <a:stretch/>
        </p:blipFill>
        <p:spPr>
          <a:xfrm>
            <a:off x="6099220" y="1280397"/>
            <a:ext cx="4340180" cy="28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7956" r="25608" b="10764"/>
          <a:stretch/>
        </p:blipFill>
        <p:spPr>
          <a:xfrm>
            <a:off x="0" y="32197"/>
            <a:ext cx="12192000" cy="6825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 b="49765"/>
          <a:stretch/>
        </p:blipFill>
        <p:spPr>
          <a:xfrm>
            <a:off x="2133600" y="239989"/>
            <a:ext cx="9296400" cy="44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6161552805415790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1000" contrast="35000"/>
          </a:blip>
          <a:srcRect t="32506" b="33747"/>
          <a:stretch/>
        </p:blipFill>
        <p:spPr>
          <a:xfrm>
            <a:off x="5113271" y="27903"/>
            <a:ext cx="7078729" cy="6911587"/>
          </a:xfrm>
          <a:prstGeom prst="rect">
            <a:avLst/>
          </a:prstGeom>
        </p:spPr>
      </p:pic>
      <p:pic>
        <p:nvPicPr>
          <p:cNvPr id="6" name="SON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845" t="6274" r="13230"/>
          <a:stretch/>
        </p:blipFill>
        <p:spPr>
          <a:xfrm>
            <a:off x="0" y="27904"/>
            <a:ext cx="5113271" cy="67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53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Giá trị này hiển thị số lần lưu hoặc chỉnh sửa. Ứng dụng chịu trách nhiệm cập nhật giá trị này sau mỗi lần chỉnh sửa.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A48A19-A147-4EA0-8120-5A930CEEB18C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20201C-A8DD-4CC4-91AD-21A90B9FE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F4DD25-C1C2-46B3-AB30-3E0E2E23E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</Words>
  <Application>Microsoft Office PowerPoint</Application>
  <PresentationFormat>Custom</PresentationFormat>
  <Paragraphs>24</Paragraphs>
  <Slides>15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Bạn nhỏ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2013-07-31T14:55:39Z</dcterms:created>
  <dcterms:modified xsi:type="dcterms:W3CDTF">2020-05-05T12:01:16Z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