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8" r:id="rId3"/>
    <p:sldId id="292" r:id="rId4"/>
    <p:sldId id="305" r:id="rId5"/>
    <p:sldId id="290" r:id="rId6"/>
    <p:sldId id="299" r:id="rId7"/>
    <p:sldId id="300" r:id="rId8"/>
    <p:sldId id="301" r:id="rId9"/>
    <p:sldId id="291" r:id="rId10"/>
    <p:sldId id="302" r:id="rId11"/>
    <p:sldId id="303" r:id="rId12"/>
    <p:sldId id="304" r:id="rId13"/>
    <p:sldId id="293" r:id="rId14"/>
    <p:sldId id="295" r:id="rId15"/>
    <p:sldId id="294" r:id="rId16"/>
    <p:sldId id="307" r:id="rId17"/>
    <p:sldId id="308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6D9F66E-5EB9-4882-86FB-DCBF35E3C3E4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5274" autoAdjust="0"/>
  </p:normalViewPr>
  <p:slideViewPr>
    <p:cSldViewPr snapToGrid="0">
      <p:cViewPr varScale="1">
        <p:scale>
          <a:sx n="84" d="100"/>
          <a:sy n="84" d="100"/>
        </p:scale>
        <p:origin x="-96" y="-10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20EA5F0D-C1DC-412F-A146-DDB3A74B588F}" type="datetimeFigureOut">
              <a:rPr lang="vi-VN"/>
              <a:t>06/05/2020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BAE14B8-3CC9-472D-9BC5-A84D80684DE2}" type="slidenum">
              <a:rPr lang="vi-VN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405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A8CDE508-72C8-4AB5-AA9C-1584D31690E0}" type="datetimeFigureOut">
              <a:rPr lang="en-US"/>
              <a:t>5/6/2020</a:t>
            </a:fld>
            <a:endParaRPr lang="vi-VN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FB667E1-E601-4AAF-B95C-B25720D70A60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17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06/05/2020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06/05/2020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06/05/2020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06/05/2020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06/05/2020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06/05/2020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5/6/2020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06/05/2020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06/05/2020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06/05/2020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5/6/2020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 cap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93" y="1"/>
            <a:ext cx="7914337" cy="3553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b="1" dirty="0" smtClean="0">
                <a:solidFill>
                  <a:srgbClr val="FFFF00"/>
                </a:solidFill>
              </a:rPr>
              <a:t>          b</a:t>
            </a:r>
            <a:r>
              <a:rPr lang="en-GB" sz="8000" b="1" dirty="0" smtClean="0">
                <a:solidFill>
                  <a:srgbClr val="FF0000"/>
                </a:solidFill>
              </a:rPr>
              <a:t>o</a:t>
            </a:r>
            <a:r>
              <a:rPr lang="en-GB" sz="8000" b="1" dirty="0" smtClean="0">
                <a:solidFill>
                  <a:srgbClr val="00B050"/>
                </a:solidFill>
              </a:rPr>
              <a:t>a</a:t>
            </a:r>
            <a:r>
              <a:rPr lang="en-GB" sz="8000" b="1" dirty="0" smtClean="0">
                <a:solidFill>
                  <a:srgbClr val="7030A0"/>
                </a:solidFill>
              </a:rPr>
              <a:t>r</a:t>
            </a:r>
            <a:r>
              <a:rPr lang="en-GB" sz="8000" b="1" dirty="0" smtClean="0">
                <a:solidFill>
                  <a:schemeClr val="accent1">
                    <a:lumMod val="75000"/>
                  </a:schemeClr>
                </a:solidFill>
              </a:rPr>
              <a:t>d</a:t>
            </a:r>
            <a:endParaRPr lang="vi-VN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6"/>
          <a:stretch/>
        </p:blipFill>
        <p:spPr>
          <a:xfrm>
            <a:off x="4139682" y="1674254"/>
            <a:ext cx="3156136" cy="26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8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b="1" dirty="0" smtClean="0">
                <a:solidFill>
                  <a:srgbClr val="FFFF00"/>
                </a:solidFill>
              </a:rPr>
              <a:t>          c</a:t>
            </a:r>
            <a:r>
              <a:rPr lang="en-GB" sz="8000" b="1" dirty="0" smtClean="0">
                <a:solidFill>
                  <a:srgbClr val="FF0000"/>
                </a:solidFill>
              </a:rPr>
              <a:t>h</a:t>
            </a:r>
            <a:r>
              <a:rPr lang="en-GB" sz="8000" b="1" dirty="0" smtClean="0">
                <a:solidFill>
                  <a:srgbClr val="00B050"/>
                </a:solidFill>
              </a:rPr>
              <a:t>a</a:t>
            </a:r>
            <a:r>
              <a:rPr lang="en-GB" sz="8000" b="1" dirty="0" smtClean="0">
                <a:solidFill>
                  <a:srgbClr val="7030A0"/>
                </a:solidFill>
              </a:rPr>
              <a:t>i</a:t>
            </a:r>
            <a:r>
              <a:rPr lang="en-GB" sz="8000" b="1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endParaRPr lang="vi-VN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7"/>
          <a:stretch/>
        </p:blipFill>
        <p:spPr>
          <a:xfrm>
            <a:off x="2910625" y="1545465"/>
            <a:ext cx="4519712" cy="37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b="1" dirty="0" smtClean="0">
                <a:solidFill>
                  <a:srgbClr val="FFFF00"/>
                </a:solidFill>
              </a:rPr>
              <a:t>        s</a:t>
            </a:r>
            <a:r>
              <a:rPr lang="en-GB" sz="8000" b="1" dirty="0" smtClean="0">
                <a:solidFill>
                  <a:srgbClr val="FF0000"/>
                </a:solidFill>
              </a:rPr>
              <a:t>c</a:t>
            </a:r>
            <a:r>
              <a:rPr lang="en-GB" sz="8000" b="1" dirty="0" smtClean="0">
                <a:solidFill>
                  <a:srgbClr val="00B050"/>
                </a:solidFill>
              </a:rPr>
              <a:t>h</a:t>
            </a:r>
            <a:r>
              <a:rPr lang="en-GB" sz="8000" b="1" dirty="0" smtClean="0">
                <a:solidFill>
                  <a:srgbClr val="FFC000"/>
                </a:solidFill>
              </a:rPr>
              <a:t>oo</a:t>
            </a:r>
            <a:r>
              <a:rPr lang="en-GB" sz="8000" b="1" dirty="0" smtClean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GB" sz="8000" b="1" dirty="0" smtClean="0">
                <a:solidFill>
                  <a:srgbClr val="002060"/>
                </a:solidFill>
              </a:rPr>
              <a:t>b</a:t>
            </a:r>
            <a:r>
              <a:rPr lang="en-GB" sz="8000" b="1" dirty="0" smtClean="0">
                <a:solidFill>
                  <a:srgbClr val="7030A0"/>
                </a:solidFill>
              </a:rPr>
              <a:t>a</a:t>
            </a:r>
            <a:r>
              <a:rPr lang="en-GB" sz="8000" b="1" dirty="0" smtClean="0">
                <a:solidFill>
                  <a:srgbClr val="C00000"/>
                </a:solidFill>
              </a:rPr>
              <a:t>g</a:t>
            </a:r>
            <a:endParaRPr lang="vi-VN" sz="80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9"/>
          <a:stretch/>
        </p:blipFill>
        <p:spPr>
          <a:xfrm>
            <a:off x="4044140" y="1596981"/>
            <a:ext cx="4184514" cy="3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781577" y="141668"/>
            <a:ext cx="9144001" cy="873080"/>
          </a:xfrm>
        </p:spPr>
        <p:txBody>
          <a:bodyPr/>
          <a:lstStyle/>
          <a:p>
            <a:r>
              <a:rPr lang="en-GB" dirty="0" smtClean="0"/>
              <a:t>             Missing game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3"/>
          <a:stretch/>
        </p:blipFill>
        <p:spPr>
          <a:xfrm>
            <a:off x="7458479" y="3734348"/>
            <a:ext cx="2168882" cy="172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9"/>
          <a:stretch/>
        </p:blipFill>
        <p:spPr>
          <a:xfrm>
            <a:off x="3190606" y="3734348"/>
            <a:ext cx="2087115" cy="1739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6"/>
          <a:stretch/>
        </p:blipFill>
        <p:spPr>
          <a:xfrm>
            <a:off x="7483011" y="1480957"/>
            <a:ext cx="2157968" cy="1725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>
          <a:xfrm>
            <a:off x="3168163" y="1313121"/>
            <a:ext cx="2109558" cy="1739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2" y="99107"/>
            <a:ext cx="2787606" cy="3075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50" y="99107"/>
            <a:ext cx="3161389" cy="2307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57" y="3207083"/>
            <a:ext cx="2903515" cy="2903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06" y="3207083"/>
            <a:ext cx="3145396" cy="2944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405" y="2524259"/>
            <a:ext cx="195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/>
              <a:t>notebook</a:t>
            </a:r>
            <a:endParaRPr lang="en-US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winkleTwinkleLittleStar-Instrumental_4e2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0592" y="12342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572" y="3291188"/>
            <a:ext cx="9028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Desk-desk-board- board- chair- schoolbag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Board- board- chair- chair- desk- schoolbag</a:t>
            </a:r>
          </a:p>
          <a:p>
            <a:r>
              <a:rPr lang="en-GB" sz="3600" dirty="0" smtClean="0">
                <a:solidFill>
                  <a:srgbClr val="002060"/>
                </a:solidFill>
              </a:rPr>
              <a:t>Chair- chair- desk-</a:t>
            </a:r>
            <a:r>
              <a:rPr lang="en-GB" sz="3600" dirty="0">
                <a:solidFill>
                  <a:srgbClr val="002060"/>
                </a:solidFill>
              </a:rPr>
              <a:t>desk- board- schoolbag</a:t>
            </a:r>
          </a:p>
          <a:p>
            <a:r>
              <a:rPr lang="en-GB" sz="3600" dirty="0">
                <a:solidFill>
                  <a:srgbClr val="FF0000"/>
                </a:solidFill>
              </a:rPr>
              <a:t>Desk- desk- board- board- chair- schoolbag</a:t>
            </a:r>
          </a:p>
          <a:p>
            <a:r>
              <a:rPr lang="en-GB" sz="3600" dirty="0">
                <a:solidFill>
                  <a:srgbClr val="00B050"/>
                </a:solidFill>
              </a:rPr>
              <a:t>Board- board- chair- </a:t>
            </a:r>
            <a:r>
              <a:rPr lang="en-GB" sz="3600" dirty="0" smtClean="0">
                <a:solidFill>
                  <a:srgbClr val="00B050"/>
                </a:solidFill>
              </a:rPr>
              <a:t> chair- desk -schoolbag</a:t>
            </a:r>
          </a:p>
          <a:p>
            <a:r>
              <a:rPr lang="en-GB" sz="3600" dirty="0" smtClean="0">
                <a:solidFill>
                  <a:srgbClr val="002060"/>
                </a:solidFill>
              </a:rPr>
              <a:t>Chair- chair-desk- desk- board- schoolbag 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40" y="1462892"/>
            <a:ext cx="1751997" cy="1581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1468709"/>
            <a:ext cx="1580345" cy="157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26" y="1436496"/>
            <a:ext cx="1587629" cy="1608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35" y="1468709"/>
            <a:ext cx="1811601" cy="1616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0337" y="2813749"/>
            <a:ext cx="998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school</a:t>
            </a:r>
            <a:endParaRPr lang="en-US" sz="1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18210" y="454793"/>
            <a:ext cx="31488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Trace and match</a:t>
            </a:r>
          </a:p>
          <a:p>
            <a:r>
              <a:rPr lang="en-GB" dirty="0" smtClean="0"/>
              <a:t>       (trace in mini-boards)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9"/>
          <a:stretch/>
        </p:blipFill>
        <p:spPr>
          <a:xfrm>
            <a:off x="1531848" y="4801356"/>
            <a:ext cx="1658758" cy="1250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>
          <a:xfrm>
            <a:off x="1561999" y="1502673"/>
            <a:ext cx="1658758" cy="1367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3"/>
          <a:stretch/>
        </p:blipFill>
        <p:spPr>
          <a:xfrm>
            <a:off x="7792646" y="4903720"/>
            <a:ext cx="1660576" cy="1239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9"/>
          <a:stretch/>
        </p:blipFill>
        <p:spPr>
          <a:xfrm>
            <a:off x="1531848" y="3189832"/>
            <a:ext cx="1658758" cy="13822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65" y="1414316"/>
            <a:ext cx="1612138" cy="1367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68" y="3189832"/>
            <a:ext cx="1660576" cy="13822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26120" y="1598982"/>
            <a:ext cx="23584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a. board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b. desk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c. schoolbag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d. pencil case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e. chair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f. notebook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56068" y="1133341"/>
            <a:ext cx="24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63685" y="1133341"/>
            <a:ext cx="33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24050" y="3189832"/>
            <a:ext cx="35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63685" y="3189832"/>
            <a:ext cx="33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24050" y="4903720"/>
            <a:ext cx="35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431110" y="4903720"/>
            <a:ext cx="27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</a:t>
            </a:r>
            <a:endParaRPr lang="en-US" dirty="0"/>
          </a:p>
        </p:txBody>
      </p:sp>
      <p:cxnSp>
        <p:nvCxnSpPr>
          <p:cNvPr id="3" name="Straight Arrow Connector 2"/>
          <p:cNvCxnSpPr>
            <a:stCxn id="9" idx="3"/>
          </p:cNvCxnSpPr>
          <p:nvPr/>
        </p:nvCxnSpPr>
        <p:spPr>
          <a:xfrm>
            <a:off x="3220757" y="2186433"/>
            <a:ext cx="1441395" cy="2488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1"/>
          </p:cNvCxnSpPr>
          <p:nvPr/>
        </p:nvCxnSpPr>
        <p:spPr>
          <a:xfrm flipH="1">
            <a:off x="6323527" y="2098076"/>
            <a:ext cx="1378038" cy="31749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</p:cNvCxnSpPr>
          <p:nvPr/>
        </p:nvCxnSpPr>
        <p:spPr>
          <a:xfrm flipV="1">
            <a:off x="3190606" y="2186433"/>
            <a:ext cx="1471546" cy="1694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1"/>
          </p:cNvCxnSpPr>
          <p:nvPr/>
        </p:nvCxnSpPr>
        <p:spPr>
          <a:xfrm flipH="1">
            <a:off x="5872766" y="3880945"/>
            <a:ext cx="1912302" cy="62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3"/>
          </p:cNvCxnSpPr>
          <p:nvPr/>
        </p:nvCxnSpPr>
        <p:spPr>
          <a:xfrm flipV="1">
            <a:off x="3190606" y="3374498"/>
            <a:ext cx="1471546" cy="205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1"/>
          </p:cNvCxnSpPr>
          <p:nvPr/>
        </p:nvCxnSpPr>
        <p:spPr>
          <a:xfrm flipH="1" flipV="1">
            <a:off x="5705341" y="2781836"/>
            <a:ext cx="2087305" cy="2741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458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11898" y="581186"/>
            <a:ext cx="2841938" cy="1233424"/>
          </a:xfrm>
        </p:spPr>
        <p:txBody>
          <a:bodyPr/>
          <a:lstStyle/>
          <a:p>
            <a:r>
              <a:rPr lang="en-GB" dirty="0" smtClean="0"/>
              <a:t>HOMEWORK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31076" y="2446986"/>
            <a:ext cx="5602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 err="1" smtClean="0">
                <a:solidFill>
                  <a:srgbClr val="FF0000"/>
                </a:solidFill>
              </a:rPr>
              <a:t>Tập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đọc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lại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nhiều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lần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 err="1" smtClean="0">
                <a:solidFill>
                  <a:srgbClr val="FF0000"/>
                </a:solidFill>
              </a:rPr>
              <a:t>Thực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hành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nhận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biết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các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đồ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dùng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học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tập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bằng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vật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thật</a:t>
            </a:r>
            <a:endParaRPr lang="en-GB" b="1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 err="1" smtClean="0">
                <a:solidFill>
                  <a:srgbClr val="FF0000"/>
                </a:solidFill>
              </a:rPr>
              <a:t>Viết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lại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nhiều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lần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cho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thuộc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78" y="0"/>
            <a:ext cx="984024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êu đề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Bố trí Nội dung và Tiêu đề với Danh sách</a:t>
            </a:r>
          </a:p>
        </p:txBody>
      </p:sp>
      <p:sp>
        <p:nvSpPr>
          <p:cNvPr id="14" name="Chỗ dành sẵn cho Nội dung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/>
              <a:t>Thêm dấu đầu dòng thứ nhất tại đây</a:t>
            </a:r>
          </a:p>
          <a:p>
            <a:r>
              <a:rPr lang="vi-VN"/>
              <a:t>Thêm dấu đầu dòng thứ hai tại đây</a:t>
            </a:r>
          </a:p>
          <a:p>
            <a:r>
              <a:rPr lang="vi-VN"/>
              <a:t>Thêm dấu đầu dòng thứ ba tại đây</a:t>
            </a:r>
          </a:p>
        </p:txBody>
      </p:sp>
      <p:pic>
        <p:nvPicPr>
          <p:cNvPr id="2" name="Finger Family  - Family Sing Along - Muffin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16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                     SCHOOL THINGS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>
          <a:xfrm>
            <a:off x="1143314" y="1730598"/>
            <a:ext cx="1973373" cy="15792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2"/>
          <a:stretch/>
        </p:blipFill>
        <p:spPr>
          <a:xfrm>
            <a:off x="3283308" y="1733213"/>
            <a:ext cx="1868242" cy="1576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7"/>
          <a:stretch/>
        </p:blipFill>
        <p:spPr>
          <a:xfrm>
            <a:off x="5452057" y="1715529"/>
            <a:ext cx="2107842" cy="1594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1"/>
          <a:stretch/>
        </p:blipFill>
        <p:spPr>
          <a:xfrm>
            <a:off x="7762137" y="1795286"/>
            <a:ext cx="1716714" cy="1514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>
          <a:xfrm>
            <a:off x="5441325" y="3719515"/>
            <a:ext cx="1770174" cy="1586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1"/>
          <a:stretch/>
        </p:blipFill>
        <p:spPr>
          <a:xfrm>
            <a:off x="1050299" y="3677235"/>
            <a:ext cx="1692901" cy="1628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4"/>
          <a:stretch/>
        </p:blipFill>
        <p:spPr>
          <a:xfrm>
            <a:off x="3283308" y="3698238"/>
            <a:ext cx="1890046" cy="1548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99" y="3778674"/>
            <a:ext cx="2011212" cy="14682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                     SCHOOL THINGS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>
          <a:xfrm>
            <a:off x="1143314" y="1795286"/>
            <a:ext cx="1973373" cy="15792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2"/>
          <a:stretch/>
        </p:blipFill>
        <p:spPr>
          <a:xfrm>
            <a:off x="3283308" y="1733213"/>
            <a:ext cx="1868242" cy="1576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7"/>
          <a:stretch/>
        </p:blipFill>
        <p:spPr>
          <a:xfrm>
            <a:off x="5452057" y="1715529"/>
            <a:ext cx="2107842" cy="1594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1"/>
          <a:stretch/>
        </p:blipFill>
        <p:spPr>
          <a:xfrm>
            <a:off x="7762137" y="1795286"/>
            <a:ext cx="1716714" cy="1514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>
          <a:xfrm>
            <a:off x="5441325" y="3719515"/>
            <a:ext cx="1770174" cy="1586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1"/>
          <a:stretch/>
        </p:blipFill>
        <p:spPr>
          <a:xfrm>
            <a:off x="1050299" y="3677235"/>
            <a:ext cx="1692901" cy="1628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4"/>
          <a:stretch/>
        </p:blipFill>
        <p:spPr>
          <a:xfrm>
            <a:off x="3283308" y="3698238"/>
            <a:ext cx="1890046" cy="1548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88" y="3778674"/>
            <a:ext cx="2011212" cy="14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2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b="1" dirty="0" smtClean="0">
                <a:solidFill>
                  <a:srgbClr val="FF0000"/>
                </a:solidFill>
              </a:rPr>
              <a:t>D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8800" dirty="0" smtClean="0">
                <a:solidFill>
                  <a:srgbClr val="FF0000"/>
                </a:solidFill>
              </a:rPr>
              <a:t>d</a:t>
            </a:r>
            <a:endParaRPr lang="vi-VN" sz="8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2293" y="1803043"/>
            <a:ext cx="2498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d</a:t>
            </a:r>
            <a:r>
              <a:rPr lang="en-GB" sz="6000" dirty="0" smtClean="0"/>
              <a:t>esk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3"/>
          <a:stretch/>
        </p:blipFill>
        <p:spPr>
          <a:xfrm>
            <a:off x="5885176" y="685428"/>
            <a:ext cx="5189484" cy="4028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0163" y="3734873"/>
            <a:ext cx="668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/>
              <a:t>It’s a </a:t>
            </a:r>
            <a:r>
              <a:rPr lang="en-GB" sz="7200" dirty="0" smtClean="0">
                <a:solidFill>
                  <a:srgbClr val="FF0000"/>
                </a:solidFill>
              </a:rPr>
              <a:t>d</a:t>
            </a:r>
            <a:r>
              <a:rPr lang="en-GB" sz="7200" dirty="0" smtClean="0"/>
              <a:t>esk</a:t>
            </a:r>
            <a:endParaRPr lang="en-US" sz="72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b="1" dirty="0" smtClean="0">
                <a:solidFill>
                  <a:srgbClr val="FF0000"/>
                </a:solidFill>
              </a:rPr>
              <a:t>B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8800" dirty="0">
                <a:solidFill>
                  <a:srgbClr val="FF0000"/>
                </a:solidFill>
              </a:rPr>
              <a:t>b</a:t>
            </a:r>
            <a:endParaRPr lang="vi-VN" sz="8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2293" y="1803043"/>
            <a:ext cx="2498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b</a:t>
            </a:r>
            <a:r>
              <a:rPr lang="en-GB" sz="6000" dirty="0" smtClean="0"/>
              <a:t>oard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8"/>
          <a:stretch/>
        </p:blipFill>
        <p:spPr>
          <a:xfrm>
            <a:off x="6460428" y="685428"/>
            <a:ext cx="4038980" cy="3487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0163" y="3734873"/>
            <a:ext cx="668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/>
              <a:t>It’s a </a:t>
            </a:r>
            <a:r>
              <a:rPr lang="en-GB" sz="7200" dirty="0" smtClean="0">
                <a:solidFill>
                  <a:srgbClr val="FF0000"/>
                </a:solidFill>
              </a:rPr>
              <a:t>b</a:t>
            </a:r>
            <a:r>
              <a:rPr lang="en-GB" sz="7200" dirty="0" smtClean="0"/>
              <a:t>oard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397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b="1" dirty="0" smtClean="0">
                <a:solidFill>
                  <a:srgbClr val="FF0000"/>
                </a:solidFill>
              </a:rPr>
              <a:t>C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8800" dirty="0" err="1" smtClean="0">
                <a:solidFill>
                  <a:srgbClr val="FF0000"/>
                </a:solidFill>
              </a:rPr>
              <a:t>ch</a:t>
            </a:r>
            <a:endParaRPr lang="vi-VN" sz="8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2293" y="1803043"/>
            <a:ext cx="2498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ch</a:t>
            </a:r>
            <a:r>
              <a:rPr lang="en-GB" sz="6000" dirty="0" smtClean="0"/>
              <a:t>air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5"/>
          <a:stretch/>
        </p:blipFill>
        <p:spPr>
          <a:xfrm>
            <a:off x="6491754" y="685429"/>
            <a:ext cx="3976328" cy="3358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0163" y="3734873"/>
            <a:ext cx="668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/>
              <a:t>It’s a </a:t>
            </a:r>
            <a:r>
              <a:rPr lang="en-GB" sz="7200" dirty="0" smtClean="0">
                <a:solidFill>
                  <a:srgbClr val="FF0000"/>
                </a:solidFill>
              </a:rPr>
              <a:t>ch</a:t>
            </a:r>
            <a:r>
              <a:rPr lang="en-GB" sz="7200" dirty="0" smtClean="0"/>
              <a:t>air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33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b="1" dirty="0">
                <a:solidFill>
                  <a:srgbClr val="FF0000"/>
                </a:solidFill>
              </a:rPr>
              <a:t>S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GB" sz="8800" dirty="0" smtClean="0">
                <a:solidFill>
                  <a:srgbClr val="FF0000"/>
                </a:solidFill>
              </a:rPr>
              <a:t>s</a:t>
            </a:r>
            <a:endParaRPr lang="vi-VN" sz="8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2292" y="1803043"/>
            <a:ext cx="3812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s</a:t>
            </a:r>
            <a:r>
              <a:rPr lang="en-GB" sz="6000" dirty="0" smtClean="0"/>
              <a:t>choolbag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>
          <a:xfrm>
            <a:off x="6491754" y="925387"/>
            <a:ext cx="3976328" cy="2642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0163" y="3734873"/>
            <a:ext cx="668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/>
              <a:t>It’s a </a:t>
            </a:r>
            <a:r>
              <a:rPr lang="en-GB" sz="7200" dirty="0" smtClean="0">
                <a:solidFill>
                  <a:srgbClr val="FF0000"/>
                </a:solidFill>
              </a:rPr>
              <a:t>s</a:t>
            </a:r>
            <a:r>
              <a:rPr lang="en-GB" sz="7200" dirty="0" smtClean="0"/>
              <a:t>choolbag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281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b="1" dirty="0" smtClean="0">
                <a:solidFill>
                  <a:srgbClr val="FFFF00"/>
                </a:solidFill>
              </a:rPr>
              <a:t>          d</a:t>
            </a:r>
            <a:r>
              <a:rPr lang="en-GB" sz="8000" b="1" dirty="0" smtClean="0">
                <a:solidFill>
                  <a:srgbClr val="FF0000"/>
                </a:solidFill>
              </a:rPr>
              <a:t>e</a:t>
            </a:r>
            <a:r>
              <a:rPr lang="en-GB" sz="8000" b="1" dirty="0" smtClean="0">
                <a:solidFill>
                  <a:srgbClr val="00B050"/>
                </a:solidFill>
              </a:rPr>
              <a:t>s</a:t>
            </a:r>
            <a:r>
              <a:rPr lang="en-GB" sz="8000" b="1" dirty="0" smtClean="0">
                <a:solidFill>
                  <a:schemeClr val="accent6">
                    <a:lumMod val="50000"/>
                  </a:schemeClr>
                </a:solidFill>
              </a:rPr>
              <a:t>k</a:t>
            </a:r>
            <a:endParaRPr lang="vi-VN" sz="8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0"/>
          <a:stretch/>
        </p:blipFill>
        <p:spPr>
          <a:xfrm>
            <a:off x="3759926" y="1674253"/>
            <a:ext cx="3915648" cy="3147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Custom</PresentationFormat>
  <Paragraphs>53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Trở lại Trường học 16x9</vt:lpstr>
      <vt:lpstr>PowerPoint Presentation</vt:lpstr>
      <vt:lpstr>Bố trí Nội dung và Tiêu đề với Danh sách</vt:lpstr>
      <vt:lpstr>                     SCHOOL THINGS</vt:lpstr>
      <vt:lpstr>                     SCHOOL THINGS</vt:lpstr>
      <vt:lpstr>D</vt:lpstr>
      <vt:lpstr>B</vt:lpstr>
      <vt:lpstr>C</vt:lpstr>
      <vt:lpstr>S</vt:lpstr>
      <vt:lpstr>          desk</vt:lpstr>
      <vt:lpstr>          board</vt:lpstr>
      <vt:lpstr>          chair</vt:lpstr>
      <vt:lpstr>        schoolbag</vt:lpstr>
      <vt:lpstr>             Missing game</vt:lpstr>
      <vt:lpstr>PowerPoint Presentation</vt:lpstr>
      <vt:lpstr>PowerPoint Presentation</vt:lpstr>
      <vt:lpstr>PowerPoint Presentation</vt:lpstr>
      <vt:lpstr>HOMEWORK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2</cp:revision>
  <dcterms:created xsi:type="dcterms:W3CDTF">2013-07-31T01:43:00Z</dcterms:created>
  <dcterms:modified xsi:type="dcterms:W3CDTF">2020-05-06T10:00:33Z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1033-11.2.0.8893</vt:lpwstr>
  </property>
</Properties>
</file>