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6"/>
  </p:notesMasterIdLst>
  <p:sldIdLst>
    <p:sldId id="256" r:id="rId2"/>
    <p:sldId id="281" r:id="rId3"/>
    <p:sldId id="272" r:id="rId4"/>
    <p:sldId id="284" r:id="rId5"/>
    <p:sldId id="283" r:id="rId6"/>
    <p:sldId id="282" r:id="rId7"/>
    <p:sldId id="273" r:id="rId8"/>
    <p:sldId id="258" r:id="rId9"/>
    <p:sldId id="260" r:id="rId10"/>
    <p:sldId id="287" r:id="rId11"/>
    <p:sldId id="285" r:id="rId12"/>
    <p:sldId id="262" r:id="rId13"/>
    <p:sldId id="263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BDF01-F693-484A-8FCD-E46EBC69A990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490D4-B7AF-4714-B007-D58371733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34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A011B5-03EE-48F5-BAA9-9F71367A8CC1}" type="slidenum">
              <a:rPr lang="en-US" smtClean="0"/>
              <a:pPr>
                <a:spcBef>
                  <a:spcPct val="0"/>
                </a:spcBef>
              </a:pPr>
              <a:t>14</a:t>
            </a:fld>
            <a:endParaRPr 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9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4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45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09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055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80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0198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53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54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7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05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0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36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15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2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9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82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6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00F3AF0-D651-4576-9A58-06FE63E0B89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4D6B615-5A00-4B83-9F1D-59F16224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426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jp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1.gif"/><Relationship Id="rId5" Type="http://schemas.openxmlformats.org/officeDocument/2006/relationships/image" Target="../media/image20.wmf"/><Relationship Id="rId10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39c80f222d714274a1bd6ddqh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1" y="167425"/>
            <a:ext cx="1149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39c80f222d714274a1bd6ddqh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1" y="4662152"/>
            <a:ext cx="1149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39c80f222d714274a1bd6ddqh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438" y="284164"/>
            <a:ext cx="1149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39c80f222d714274a1bd6ddqh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888" y="4572000"/>
            <a:ext cx="1149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5"/>
          <p:cNvSpPr>
            <a:spLocks noChangeArrowheads="1" noChangeShapeType="1" noTextEdit="1"/>
          </p:cNvSpPr>
          <p:nvPr/>
        </p:nvSpPr>
        <p:spPr bwMode="auto">
          <a:xfrm>
            <a:off x="2057400" y="284164"/>
            <a:ext cx="8232820" cy="877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138" y="2619605"/>
            <a:ext cx="536717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Subject: English</a:t>
            </a:r>
          </a:p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Grade: 2</a:t>
            </a: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26731" y="967498"/>
            <a:ext cx="9094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Nguyen Du Primary School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10519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2362201" y="1524000"/>
            <a:ext cx="6848475" cy="20383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sing a song</a:t>
            </a:r>
          </a:p>
        </p:txBody>
      </p:sp>
      <p:pic>
        <p:nvPicPr>
          <p:cNvPr id="6147" name="Picture 18" descr="solclef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4114800"/>
            <a:ext cx="16811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8" descr="solclef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3657600"/>
            <a:ext cx="16811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8" descr="solclef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609600"/>
            <a:ext cx="16811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3" descr="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37" y="5305425"/>
            <a:ext cx="1013003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4" descr="~dfggdff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1820466" y="2830926"/>
            <a:ext cx="51816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1" descr="POINSET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122" y="5263971"/>
            <a:ext cx="9096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1" descr="POINSET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61776" y="247382"/>
            <a:ext cx="9096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4" descr="~dfggdff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9134078" y="3372510"/>
            <a:ext cx="51816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4952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Let's Count to 20 Song For Kids - YouTube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1827412" cy="665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9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28" y="179506"/>
            <a:ext cx="10515600" cy="554573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Exercise 1: Look and write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8233" y="630589"/>
            <a:ext cx="11024318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How may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frog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 can you see?</a:t>
            </a:r>
          </a:p>
          <a:p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I can see </a:t>
            </a:r>
            <a:r>
              <a:rPr lang="en-US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two frogs</a:t>
            </a:r>
          </a:p>
          <a:p>
            <a:endParaRPr lang="en-US" sz="3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How many mice can you see?</a:t>
            </a:r>
          </a:p>
          <a:p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I can see ……………..……                         </a:t>
            </a:r>
          </a:p>
          <a:p>
            <a:endParaRPr lang="en-US" sz="3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How many ducks can you see?</a:t>
            </a:r>
          </a:p>
          <a:p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I can see    ……………..……</a:t>
            </a:r>
          </a:p>
          <a:p>
            <a:endParaRPr lang="en-US" sz="3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How many fish can you see?</a:t>
            </a:r>
          </a:p>
          <a:p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I can see   …………..</a:t>
            </a:r>
          </a:p>
          <a:p>
            <a:pPr algn="ctr"/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75" y="796276"/>
            <a:ext cx="1603755" cy="1039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73" y="794061"/>
            <a:ext cx="1603755" cy="1039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162" y="2234252"/>
            <a:ext cx="1311766" cy="1114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728" y="2234252"/>
            <a:ext cx="1311766" cy="1114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128" y="2234252"/>
            <a:ext cx="1311766" cy="11148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43" y="3816092"/>
            <a:ext cx="2819400" cy="1136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04" y="5602829"/>
            <a:ext cx="1035279" cy="7598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022" y="5567364"/>
            <a:ext cx="1038864" cy="7598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415" y="5557657"/>
            <a:ext cx="997973" cy="7598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007" y="5557656"/>
            <a:ext cx="1013374" cy="7598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012" y="5567363"/>
            <a:ext cx="882881" cy="759807"/>
          </a:xfrm>
          <a:prstGeom prst="rect">
            <a:avLst/>
          </a:prstGeom>
        </p:spPr>
      </p:pic>
      <p:pic>
        <p:nvPicPr>
          <p:cNvPr id="16" name="Starters 5 Test 1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11167" y="5801087"/>
            <a:ext cx="1226098" cy="103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5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19" y="358297"/>
            <a:ext cx="10515600" cy="498468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Exercise 1: Look and write.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579546" y="640713"/>
            <a:ext cx="11243259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How may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frog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 can you see?</a:t>
            </a:r>
          </a:p>
          <a:p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I can see </a:t>
            </a:r>
            <a:r>
              <a:rPr lang="en-US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two frogs .</a:t>
            </a:r>
          </a:p>
          <a:p>
            <a:endParaRPr lang="en-US" sz="3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How many mice can you see?</a:t>
            </a:r>
          </a:p>
          <a:p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I can see </a:t>
            </a:r>
            <a:r>
              <a:rPr lang="en-US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three mice .                     </a:t>
            </a:r>
          </a:p>
          <a:p>
            <a:endParaRPr lang="en-US" sz="3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How many ducks can you see?</a:t>
            </a:r>
          </a:p>
          <a:p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I can see  </a:t>
            </a:r>
            <a:r>
              <a:rPr lang="en-US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two ducks.</a:t>
            </a:r>
          </a:p>
          <a:p>
            <a:endParaRPr lang="en-US" sz="3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How many fish can you see?</a:t>
            </a:r>
          </a:p>
          <a:p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I can see  </a:t>
            </a:r>
            <a:r>
              <a:rPr lang="en-US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five fish</a:t>
            </a:r>
          </a:p>
          <a:p>
            <a:pPr algn="ctr"/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11" y="723614"/>
            <a:ext cx="1603755" cy="1039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315" y="723614"/>
            <a:ext cx="1603755" cy="1039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19" y="2210073"/>
            <a:ext cx="1311766" cy="1114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916" y="2197645"/>
            <a:ext cx="1311766" cy="1114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378" y="2200582"/>
            <a:ext cx="1311766" cy="11148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15" y="3842198"/>
            <a:ext cx="2819400" cy="1136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821" y="5747001"/>
            <a:ext cx="1273330" cy="7598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842" y="5761261"/>
            <a:ext cx="1273330" cy="7598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814" y="5747001"/>
            <a:ext cx="1273330" cy="7598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094" y="5761261"/>
            <a:ext cx="1273330" cy="7598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066" y="5761261"/>
            <a:ext cx="1273330" cy="75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02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22" y="3045786"/>
            <a:ext cx="1219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21" y="3057792"/>
            <a:ext cx="16430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 descr="prod_335_977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425" y="4006981"/>
            <a:ext cx="2143125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1828800" y="-4962525"/>
            <a:ext cx="1447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3079" name="AutoShape 8"/>
          <p:cNvSpPr>
            <a:spLocks noChangeArrowheads="1"/>
          </p:cNvSpPr>
          <p:nvPr/>
        </p:nvSpPr>
        <p:spPr bwMode="auto">
          <a:xfrm>
            <a:off x="2209800" y="0"/>
            <a:ext cx="2819400" cy="2743200"/>
          </a:xfrm>
          <a:prstGeom prst="irregularSeal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latin typeface="Verdana" panose="020B0604030504040204" pitchFamily="34" charset="0"/>
            </a:endParaRPr>
          </a:p>
        </p:txBody>
      </p:sp>
      <p:sp>
        <p:nvSpPr>
          <p:cNvPr id="65547" name="WordArt 11"/>
          <p:cNvSpPr>
            <a:spLocks noChangeArrowheads="1" noChangeShapeType="1" noTextEdit="1"/>
          </p:cNvSpPr>
          <p:nvPr/>
        </p:nvSpPr>
        <p:spPr bwMode="auto">
          <a:xfrm>
            <a:off x="2057400" y="460375"/>
            <a:ext cx="8305800" cy="5334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811701"/>
              </a:avLst>
            </a:prstTxWarp>
          </a:bodyPr>
          <a:lstStyle/>
          <a:p>
            <a:pPr algn="ctr" eaLnBrk="1" hangingPunct="1">
              <a:defRPr/>
            </a:pPr>
            <a:endParaRPr lang="en-US" sz="4400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FF0066"/>
              </a:solidFill>
              <a:latin typeface=".VnCooper"/>
            </a:endParaRPr>
          </a:p>
        </p:txBody>
      </p:sp>
      <p:pic>
        <p:nvPicPr>
          <p:cNvPr id="10" name="Picture 23" descr="BƯỚM 6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546">
            <a:off x="330522" y="3878596"/>
            <a:ext cx="3733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happy_daisy_hb">
            <a:hlinkClick r:id="" action="ppaction://noaction">
              <a:snd r:embed="rId4" name="applause.wav"/>
            </a:hlinkClick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5311774"/>
            <a:ext cx="2071688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happy_daisy_hb">
            <a:hlinkClick r:id="" action="ppaction://noaction">
              <a:snd r:embed="rId4" name="applause.wav"/>
            </a:hlinkClick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12" y="460375"/>
            <a:ext cx="152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appy_daisy_hb">
            <a:hlinkClick r:id="" action="ppaction://noaction">
              <a:snd r:embed="rId4" name="applause.wav"/>
            </a:hlinkClick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11731"/>
            <a:ext cx="152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91196" y="1779027"/>
            <a:ext cx="50289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Tx/>
              <a:buChar char="-"/>
            </a:pP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Learn new words</a:t>
            </a:r>
          </a:p>
          <a:p>
            <a:pPr marL="685800" indent="-685800">
              <a:buFontTx/>
              <a:buChar char="-"/>
            </a:pP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 3 lines</a:t>
            </a:r>
          </a:p>
          <a:p>
            <a:pPr marL="685800" indent="-685800">
              <a:buFontTx/>
              <a:buChar char="-"/>
            </a:pP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 workbook P.62,63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22600" y="448270"/>
            <a:ext cx="3796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3"/>
                </a:solidFill>
              </a:rPr>
              <a:t>Homework</a:t>
            </a:r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5" name="Picture 4" descr="Entertainment-02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620" y="4283074"/>
            <a:ext cx="10001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3"/>
          <p:cNvSpPr>
            <a:spLocks noChangeArrowheads="1" noChangeShapeType="1" noTextEdit="1"/>
          </p:cNvSpPr>
          <p:nvPr/>
        </p:nvSpPr>
        <p:spPr bwMode="auto">
          <a:xfrm>
            <a:off x="4458729" y="5064728"/>
            <a:ext cx="3200400" cy="1019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Goodbye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3165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7 -0.05671 L 0.57205 -1.331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2" y="-6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4798E-6 L -0.52726 -1.2707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-635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ublic\Pictures\131022khung-anh-disn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182" y="129823"/>
            <a:ext cx="11655381" cy="6528554"/>
          </a:xfrm>
          <a:prstGeom prst="rect">
            <a:avLst/>
          </a:prstGeom>
          <a:noFill/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3293771" y="284369"/>
            <a:ext cx="8232820" cy="877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 learn Smart Start  Grade 2- Special Edition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5737002" y="1735428"/>
            <a:ext cx="5432738" cy="1181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solidFill>
                  <a:srgbClr val="FF0000"/>
                </a:solidFill>
                <a:effectLst>
                  <a:outerShdw blurRad="38100" dist="19049" dir="2700000" algn="tl" rotWithShape="0">
                    <a:schemeClr val="tx1">
                      <a:alpha val="39998"/>
                    </a:schemeClr>
                  </a:outerShdw>
                </a:effectLst>
                <a:latin typeface="Impact" panose="020B0806030902050204" pitchFamily="34" charset="0"/>
              </a:rPr>
              <a:t>Theme 7: Animals</a:t>
            </a:r>
            <a:endParaRPr lang="en-US" sz="3600" kern="10" dirty="0">
              <a:solidFill>
                <a:srgbClr val="FF0000"/>
              </a:solidFill>
              <a:effectLst>
                <a:outerShdw blurRad="38100" dist="19049" dir="2700000" algn="tl" rotWithShape="0">
                  <a:schemeClr val="tx1">
                    <a:alpha val="39998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2439" y="3631367"/>
            <a:ext cx="113334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Lesson 1: </a:t>
            </a:r>
          </a:p>
        </p:txBody>
      </p:sp>
    </p:spTree>
    <p:extLst>
      <p:ext uri="{BB962C8B-B14F-4D97-AF65-F5344CB8AC3E}">
        <p14:creationId xmlns:p14="http://schemas.microsoft.com/office/powerpoint/2010/main" val="13854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0-03-28 07-32-24-5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0-03-28 08-05-39-6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21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0-03-28 08-02-45-17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0-03-28 07-27-46-2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4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ndicam 2020-03-28 07-33-35-5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5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336" y="231819"/>
            <a:ext cx="11603865" cy="646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949538" y="1177172"/>
            <a:ext cx="8498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many birds can you see?</a:t>
            </a:r>
          </a:p>
        </p:txBody>
      </p:sp>
      <p:sp>
        <p:nvSpPr>
          <p:cNvPr id="4" name="Rectangle 3"/>
          <p:cNvSpPr/>
          <p:nvPr/>
        </p:nvSpPr>
        <p:spPr>
          <a:xfrm>
            <a:off x="2163651" y="4126434"/>
            <a:ext cx="7650050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can see 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three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bird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52" y="2100502"/>
            <a:ext cx="28575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47" y="2078951"/>
            <a:ext cx="28575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37" y="2100502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71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608" y="90152"/>
            <a:ext cx="11552349" cy="664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309716" y="1177172"/>
            <a:ext cx="9778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many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fish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can you see?</a:t>
            </a:r>
          </a:p>
        </p:txBody>
      </p:sp>
      <p:sp>
        <p:nvSpPr>
          <p:cNvPr id="4" name="Rectangle 3"/>
          <p:cNvSpPr/>
          <p:nvPr/>
        </p:nvSpPr>
        <p:spPr>
          <a:xfrm>
            <a:off x="2442354" y="4126434"/>
            <a:ext cx="6740283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can see 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five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fish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52" y="2776320"/>
            <a:ext cx="1309822" cy="716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67" y="2803301"/>
            <a:ext cx="1215246" cy="689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923" y="2746117"/>
            <a:ext cx="1103460" cy="6890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39" y="2831506"/>
            <a:ext cx="1307545" cy="6326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83" y="2797163"/>
            <a:ext cx="1205369" cy="63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12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|0.8|2.6|5.6|3.2|3.4|5.1|3.9|3.8|3.8|2.9|2.9|3.1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433</TotalTime>
  <Words>198</Words>
  <Application>Microsoft Office PowerPoint</Application>
  <PresentationFormat>Widescreen</PresentationFormat>
  <Paragraphs>41</Paragraphs>
  <Slides>14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.VnCooper</vt:lpstr>
      <vt:lpstr>Arial</vt:lpstr>
      <vt:lpstr>Arial Black</vt:lpstr>
      <vt:lpstr>Calibri</vt:lpstr>
      <vt:lpstr>Century Gothic</vt:lpstr>
      <vt:lpstr>Impact</vt:lpstr>
      <vt:lpstr>Times New Roman</vt:lpstr>
      <vt:lpstr>Verdana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 1: Look and write.</vt:lpstr>
      <vt:lpstr>Exercise 1: Look and write.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48</cp:revision>
  <dcterms:created xsi:type="dcterms:W3CDTF">2020-03-25T01:48:32Z</dcterms:created>
  <dcterms:modified xsi:type="dcterms:W3CDTF">2020-05-06T04:30:23Z</dcterms:modified>
</cp:coreProperties>
</file>