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6" r:id="rId3"/>
    <p:sldId id="267" r:id="rId4"/>
    <p:sldId id="268" r:id="rId5"/>
    <p:sldId id="269" r:id="rId6"/>
    <p:sldId id="271" r:id="rId7"/>
    <p:sldId id="272" r:id="rId8"/>
    <p:sldId id="257" r:id="rId9"/>
    <p:sldId id="273" r:id="rId10"/>
    <p:sldId id="258" r:id="rId11"/>
    <p:sldId id="259" r:id="rId12"/>
    <p:sldId id="260" r:id="rId13"/>
    <p:sldId id="261" r:id="rId14"/>
    <p:sldId id="262" r:id="rId15"/>
    <p:sldId id="263" r:id="rId16"/>
    <p:sldId id="274" r:id="rId17"/>
    <p:sldId id="276" r:id="rId18"/>
    <p:sldId id="2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hat tan nguyen trran hoang" initials="ntnth" lastIdx="1" clrIdx="0">
    <p:extLst>
      <p:ext uri="{19B8F6BF-5375-455C-9EA6-DF929625EA0E}">
        <p15:presenceInfo xmlns:p15="http://schemas.microsoft.com/office/powerpoint/2012/main" userId="4c40f85cd41ff9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EC79BD3-B235-404C-8244-49B596EFCB2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0E49A0E-AB2D-4D5E-AA92-A3577CE352D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501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9BD3-B235-404C-8244-49B596EFCB2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9A0E-AB2D-4D5E-AA92-A3577CE3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2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9BD3-B235-404C-8244-49B596EFCB2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9A0E-AB2D-4D5E-AA92-A3577CE3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9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9BD3-B235-404C-8244-49B596EFCB2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9A0E-AB2D-4D5E-AA92-A3577CE3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EC79BD3-B235-404C-8244-49B596EFCB2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0E49A0E-AB2D-4D5E-AA92-A3577CE352D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98967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9BD3-B235-404C-8244-49B596EFCB2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9A0E-AB2D-4D5E-AA92-A3577CE3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76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9BD3-B235-404C-8244-49B596EFCB2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9A0E-AB2D-4D5E-AA92-A3577CE3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61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9BD3-B235-404C-8244-49B596EFCB2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9A0E-AB2D-4D5E-AA92-A3577CE3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3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9BD3-B235-404C-8244-49B596EFCB2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9A0E-AB2D-4D5E-AA92-A3577CE3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5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EC79BD3-B235-404C-8244-49B596EFCB2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0E49A0E-AB2D-4D5E-AA92-A3577CE352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4314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EC79BD3-B235-404C-8244-49B596EFCB2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0E49A0E-AB2D-4D5E-AA92-A3577CE3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4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EC79BD3-B235-404C-8244-49B596EFCB2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E49A0E-AB2D-4D5E-AA92-A3577CE352D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78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6573E85E-0240-4EB4-B029-412C55AE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6" y="-265731"/>
            <a:ext cx="5739348" cy="6616066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EE533DE9-1198-4705-B692-E0ECA570D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21" y="844808"/>
            <a:ext cx="10318418" cy="4394988"/>
          </a:xfrm>
        </p:spPr>
        <p:txBody>
          <a:bodyPr/>
          <a:lstStyle/>
          <a:p>
            <a:pPr algn="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453BA28-2E73-4620-89DC-ABBB60E6A4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3</a:t>
            </a:r>
          </a:p>
        </p:txBody>
      </p:sp>
    </p:spTree>
    <p:extLst>
      <p:ext uri="{BB962C8B-B14F-4D97-AF65-F5344CB8AC3E}">
        <p14:creationId xmlns:p14="http://schemas.microsoft.com/office/powerpoint/2010/main" val="4344537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0B152B5-CBCE-4EDF-BBAD-801EE5C39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75" t="27224" r="56117" b="31781"/>
          <a:stretch/>
        </p:blipFill>
        <p:spPr>
          <a:xfrm>
            <a:off x="1482571" y="1136340"/>
            <a:ext cx="3373515" cy="4128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7D63D8-6E45-4E19-92CF-545DBAA99C69}"/>
              </a:ext>
            </a:extLst>
          </p:cNvPr>
          <p:cNvSpPr txBox="1"/>
          <p:nvPr/>
        </p:nvSpPr>
        <p:spPr>
          <a:xfrm>
            <a:off x="5527828" y="1136340"/>
            <a:ext cx="1121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6702C2E0-5629-4297-AA08-EE8723D6237D}"/>
              </a:ext>
            </a:extLst>
          </p:cNvPr>
          <p:cNvSpPr/>
          <p:nvPr/>
        </p:nvSpPr>
        <p:spPr>
          <a:xfrm>
            <a:off x="6575434" y="1136339"/>
            <a:ext cx="2855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are you wearing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20F923D3-6ED5-4023-8567-663C29F0C151}"/>
              </a:ext>
            </a:extLst>
          </p:cNvPr>
          <p:cNvSpPr/>
          <p:nvPr/>
        </p:nvSpPr>
        <p:spPr>
          <a:xfrm>
            <a:off x="9316676" y="1146405"/>
            <a:ext cx="320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?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68F634-AB34-453A-A041-D73617C0B84D}"/>
              </a:ext>
            </a:extLst>
          </p:cNvPr>
          <p:cNvSpPr txBox="1"/>
          <p:nvPr/>
        </p:nvSpPr>
        <p:spPr>
          <a:xfrm>
            <a:off x="5527828" y="1136338"/>
            <a:ext cx="4163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are you wearing ?</a:t>
            </a: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1E15C9EB-7BDF-41E1-9BD2-18D8239D7152}"/>
              </a:ext>
            </a:extLst>
          </p:cNvPr>
          <p:cNvSpPr/>
          <p:nvPr/>
        </p:nvSpPr>
        <p:spPr>
          <a:xfrm>
            <a:off x="6508759" y="2615623"/>
            <a:ext cx="710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11" name="Mũi tên: Xuống 10">
            <a:extLst>
              <a:ext uri="{FF2B5EF4-FFF2-40B4-BE49-F238E27FC236}">
                <a16:creationId xmlns:a16="http://schemas.microsoft.com/office/drawing/2014/main" id="{B90A84E0-221B-4C25-90F1-4C686245D321}"/>
              </a:ext>
            </a:extLst>
          </p:cNvPr>
          <p:cNvSpPr/>
          <p:nvPr/>
        </p:nvSpPr>
        <p:spPr>
          <a:xfrm>
            <a:off x="6649375" y="1721112"/>
            <a:ext cx="380727" cy="964937"/>
          </a:xfrm>
          <a:prstGeom prst="downArrow">
            <a:avLst>
              <a:gd name="adj1" fmla="val 44996"/>
              <a:gd name="adj2" fmla="val 90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̃i tên: Xuống 11">
            <a:extLst>
              <a:ext uri="{FF2B5EF4-FFF2-40B4-BE49-F238E27FC236}">
                <a16:creationId xmlns:a16="http://schemas.microsoft.com/office/drawing/2014/main" id="{765F1715-1348-4358-B8B2-0A7E866D2974}"/>
              </a:ext>
            </a:extLst>
          </p:cNvPr>
          <p:cNvSpPr/>
          <p:nvPr/>
        </p:nvSpPr>
        <p:spPr>
          <a:xfrm>
            <a:off x="8823391" y="1731180"/>
            <a:ext cx="380727" cy="964937"/>
          </a:xfrm>
          <a:prstGeom prst="downArrow">
            <a:avLst>
              <a:gd name="adj1" fmla="val 44996"/>
              <a:gd name="adj2" fmla="val 90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90C1F110-F085-4236-92EE-C304E8834142}"/>
              </a:ext>
            </a:extLst>
          </p:cNvPr>
          <p:cNvSpPr/>
          <p:nvPr/>
        </p:nvSpPr>
        <p:spPr>
          <a:xfrm>
            <a:off x="8871691" y="2615622"/>
            <a:ext cx="1008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+ </a:t>
            </a:r>
            <a:r>
              <a:rPr lang="en-US" sz="3200" dirty="0" err="1">
                <a:solidFill>
                  <a:srgbClr val="FF0000"/>
                </a:solidFill>
              </a:rPr>
              <a:t>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E7DFA9F1-340A-4C61-BF22-6A4D89A75E4D}"/>
              </a:ext>
            </a:extLst>
          </p:cNvPr>
          <p:cNvSpPr/>
          <p:nvPr/>
        </p:nvSpPr>
        <p:spPr>
          <a:xfrm>
            <a:off x="6096000" y="3200397"/>
            <a:ext cx="1556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(to be) </a:t>
            </a: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5207BA89-B5A1-4660-A295-188BFB74C551}"/>
              </a:ext>
            </a:extLst>
          </p:cNvPr>
          <p:cNvSpPr/>
          <p:nvPr/>
        </p:nvSpPr>
        <p:spPr>
          <a:xfrm>
            <a:off x="7980129" y="2605554"/>
            <a:ext cx="10052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wear</a:t>
            </a: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E8C9DC8B-09BF-4417-A094-378E5276A591}"/>
              </a:ext>
            </a:extLst>
          </p:cNvPr>
          <p:cNvSpPr/>
          <p:nvPr/>
        </p:nvSpPr>
        <p:spPr>
          <a:xfrm>
            <a:off x="6434915" y="3872943"/>
            <a:ext cx="774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Am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15C551E6-EF8C-45E0-8773-BC46AE86F6BA}"/>
              </a:ext>
            </a:extLst>
          </p:cNvPr>
          <p:cNvSpPr/>
          <p:nvPr/>
        </p:nvSpPr>
        <p:spPr>
          <a:xfrm>
            <a:off x="6616759" y="4533486"/>
            <a:ext cx="445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Is</a:t>
            </a: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2352F330-68D0-4386-B9DF-E861E70EB02F}"/>
              </a:ext>
            </a:extLst>
          </p:cNvPr>
          <p:cNvSpPr/>
          <p:nvPr/>
        </p:nvSpPr>
        <p:spPr>
          <a:xfrm>
            <a:off x="6434915" y="5264454"/>
            <a:ext cx="817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Are</a:t>
            </a:r>
          </a:p>
        </p:txBody>
      </p: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1833983B-3D38-45D6-B885-1B27096BEAAA}"/>
              </a:ext>
            </a:extLst>
          </p:cNvPr>
          <p:cNvSpPr/>
          <p:nvPr/>
        </p:nvSpPr>
        <p:spPr>
          <a:xfrm>
            <a:off x="7890212" y="3212828"/>
            <a:ext cx="1308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( verb)</a:t>
            </a:r>
          </a:p>
        </p:txBody>
      </p: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EFB83CA8-F0F1-4531-9368-7E8E2A3EA0B4}"/>
              </a:ext>
            </a:extLst>
          </p:cNvPr>
          <p:cNvSpPr/>
          <p:nvPr/>
        </p:nvSpPr>
        <p:spPr>
          <a:xfrm>
            <a:off x="9106875" y="3232176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+ </a:t>
            </a:r>
            <a:r>
              <a:rPr lang="en-US" sz="3200" dirty="0" err="1">
                <a:solidFill>
                  <a:srgbClr val="FF0000"/>
                </a:solidFill>
              </a:rPr>
              <a:t>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DF218E59-A15D-4375-9D34-4EED1B5F1DEA}"/>
              </a:ext>
            </a:extLst>
          </p:cNvPr>
          <p:cNvSpPr/>
          <p:nvPr/>
        </p:nvSpPr>
        <p:spPr>
          <a:xfrm>
            <a:off x="7826791" y="4404878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+</a:t>
            </a:r>
            <a:endParaRPr lang="en-US" sz="4800" dirty="0"/>
          </a:p>
        </p:txBody>
      </p:sp>
      <p:sp>
        <p:nvSpPr>
          <p:cNvPr id="24" name="Ngoặc móc Phải 23">
            <a:extLst>
              <a:ext uri="{FF2B5EF4-FFF2-40B4-BE49-F238E27FC236}">
                <a16:creationId xmlns:a16="http://schemas.microsoft.com/office/drawing/2014/main" id="{D69B96A9-B714-450D-AD1E-4BD7F7A33EFB}"/>
              </a:ext>
            </a:extLst>
          </p:cNvPr>
          <p:cNvSpPr/>
          <p:nvPr/>
        </p:nvSpPr>
        <p:spPr>
          <a:xfrm>
            <a:off x="7252768" y="4165330"/>
            <a:ext cx="498773" cy="1368695"/>
          </a:xfrm>
          <a:prstGeom prst="rightBrace">
            <a:avLst>
              <a:gd name="adj1" fmla="val 57985"/>
              <a:gd name="adj2" fmla="val 48608"/>
            </a:avLst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id="{FD908694-AAA2-4989-94D3-6A30B3831B01}"/>
              </a:ext>
            </a:extLst>
          </p:cNvPr>
          <p:cNvSpPr/>
          <p:nvPr/>
        </p:nvSpPr>
        <p:spPr>
          <a:xfrm>
            <a:off x="8632386" y="4497844"/>
            <a:ext cx="1483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wearing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64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2"/>
      <p:bldP spid="5" grpId="3"/>
      <p:bldP spid="6" grpId="0"/>
      <p:bldP spid="6" grpId="1"/>
      <p:bldP spid="7" grpId="0"/>
      <p:bldP spid="7" grpId="2"/>
      <p:bldP spid="7" grpId="3"/>
      <p:bldP spid="9" grpId="0"/>
      <p:bldP spid="10" grpId="0"/>
      <p:bldP spid="11" grpId="0" animBg="1"/>
      <p:bldP spid="12" grpId="0" animBg="1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095EA92-A0B5-45F5-80F3-1DD26C86F2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6" t="16534" r="3550" b="17866"/>
          <a:stretch/>
        </p:blipFill>
        <p:spPr>
          <a:xfrm>
            <a:off x="987292" y="1796796"/>
            <a:ext cx="10918196" cy="4818888"/>
          </a:xfrm>
          <a:prstGeom prst="rect">
            <a:avLst/>
          </a:prstGeom>
        </p:spPr>
      </p:pic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45027F97-8B92-4096-B73A-CC0D524A8619}"/>
              </a:ext>
            </a:extLst>
          </p:cNvPr>
          <p:cNvCxnSpPr/>
          <p:nvPr/>
        </p:nvCxnSpPr>
        <p:spPr>
          <a:xfrm>
            <a:off x="5413248" y="2633472"/>
            <a:ext cx="7955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9A04EE2F-B8E6-48A0-9D31-BF92D5A85A36}"/>
              </a:ext>
            </a:extLst>
          </p:cNvPr>
          <p:cNvCxnSpPr/>
          <p:nvPr/>
        </p:nvCxnSpPr>
        <p:spPr>
          <a:xfrm>
            <a:off x="8144256" y="2633472"/>
            <a:ext cx="7955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EDB7883D-4942-42CA-8C90-64994309A93A}"/>
              </a:ext>
            </a:extLst>
          </p:cNvPr>
          <p:cNvCxnSpPr/>
          <p:nvPr/>
        </p:nvCxnSpPr>
        <p:spPr>
          <a:xfrm>
            <a:off x="6742176" y="2633472"/>
            <a:ext cx="7955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3A677BD4-44AD-4E7C-BB2A-B6D8D05F0D54}"/>
              </a:ext>
            </a:extLst>
          </p:cNvPr>
          <p:cNvCxnSpPr/>
          <p:nvPr/>
        </p:nvCxnSpPr>
        <p:spPr>
          <a:xfrm>
            <a:off x="9573768" y="2633472"/>
            <a:ext cx="7955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B827A289-7DC1-44C3-8DFB-268AB32E86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83" t="20324" r="21286" b="12492"/>
          <a:stretch/>
        </p:blipFill>
        <p:spPr>
          <a:xfrm>
            <a:off x="4786486" y="242316"/>
            <a:ext cx="1577738" cy="1426483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949EF43B-BBEE-4980-903D-1DC4C760A2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776" t="20934" r="22150" b="12533"/>
          <a:stretch/>
        </p:blipFill>
        <p:spPr>
          <a:xfrm>
            <a:off x="6364224" y="242316"/>
            <a:ext cx="1577739" cy="1426483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DA3FF267-4F11-42FE-A1F2-8EE031AA03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738" t="24854" r="22015" b="13200"/>
          <a:stretch/>
        </p:blipFill>
        <p:spPr>
          <a:xfrm>
            <a:off x="7854696" y="242316"/>
            <a:ext cx="1480194" cy="1426483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4B720820-240F-448A-B2A0-3C76CD235C5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228" t="9370" r="21359" b="24272"/>
          <a:stretch/>
        </p:blipFill>
        <p:spPr>
          <a:xfrm>
            <a:off x="9247624" y="242315"/>
            <a:ext cx="1577738" cy="1426483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6653D27-7979-47AC-AAB0-7240632006DF}"/>
              </a:ext>
            </a:extLst>
          </p:cNvPr>
          <p:cNvSpPr txBox="1"/>
          <p:nvPr/>
        </p:nvSpPr>
        <p:spPr>
          <a:xfrm>
            <a:off x="1892808" y="6334780"/>
            <a:ext cx="115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Joe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FC00D0E-C489-41B3-B5E7-6B33D24A0B1C}"/>
              </a:ext>
            </a:extLst>
          </p:cNvPr>
          <p:cNvSpPr txBox="1"/>
          <p:nvPr/>
        </p:nvSpPr>
        <p:spPr>
          <a:xfrm>
            <a:off x="4410456" y="6334780"/>
            <a:ext cx="1685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Grandma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50FCD0E-B7B4-41F2-B7BE-C6F805D01620}"/>
              </a:ext>
            </a:extLst>
          </p:cNvPr>
          <p:cNvSpPr txBox="1"/>
          <p:nvPr/>
        </p:nvSpPr>
        <p:spPr>
          <a:xfrm>
            <a:off x="6992112" y="6354074"/>
            <a:ext cx="115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Tim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CD475745-2BD7-43B6-BE7F-0760060F00BB}"/>
              </a:ext>
            </a:extLst>
          </p:cNvPr>
          <p:cNvSpPr txBox="1"/>
          <p:nvPr/>
        </p:nvSpPr>
        <p:spPr>
          <a:xfrm>
            <a:off x="9334890" y="6334780"/>
            <a:ext cx="115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Milly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246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BBC8A64D-6484-4240-BD2E-7F8662146F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6" t="45103" r="3550" b="22035"/>
          <a:stretch/>
        </p:blipFill>
        <p:spPr>
          <a:xfrm>
            <a:off x="914140" y="210312"/>
            <a:ext cx="10918196" cy="241401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3CCB7-6EED-4C14-9FD0-5DA42F1593D7}"/>
              </a:ext>
            </a:extLst>
          </p:cNvPr>
          <p:cNvSpPr txBox="1"/>
          <p:nvPr/>
        </p:nvSpPr>
        <p:spPr>
          <a:xfrm>
            <a:off x="1773936" y="2606040"/>
            <a:ext cx="115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Joe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5BCF83E-2EC0-4E2F-AB4E-10B6BE063C09}"/>
              </a:ext>
            </a:extLst>
          </p:cNvPr>
          <p:cNvSpPr txBox="1"/>
          <p:nvPr/>
        </p:nvSpPr>
        <p:spPr>
          <a:xfrm>
            <a:off x="4291584" y="2606040"/>
            <a:ext cx="1685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Grandma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67F74E1-A5AA-4E65-A695-DF11EAD657DE}"/>
              </a:ext>
            </a:extLst>
          </p:cNvPr>
          <p:cNvSpPr txBox="1"/>
          <p:nvPr/>
        </p:nvSpPr>
        <p:spPr>
          <a:xfrm>
            <a:off x="6873240" y="2625334"/>
            <a:ext cx="115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Tim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52D9B9F-7C52-4AB0-98D0-287F13635E6E}"/>
              </a:ext>
            </a:extLst>
          </p:cNvPr>
          <p:cNvSpPr txBox="1"/>
          <p:nvPr/>
        </p:nvSpPr>
        <p:spPr>
          <a:xfrm>
            <a:off x="9216018" y="2606040"/>
            <a:ext cx="115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Milly</a:t>
            </a:r>
          </a:p>
        </p:txBody>
      </p: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ECE623FB-AFB1-46AA-9F0E-C4270D294D1D}"/>
              </a:ext>
            </a:extLst>
          </p:cNvPr>
          <p:cNvCxnSpPr>
            <a:cxnSpLocks/>
          </p:cNvCxnSpPr>
          <p:nvPr/>
        </p:nvCxnSpPr>
        <p:spPr>
          <a:xfrm>
            <a:off x="5612502" y="3728741"/>
            <a:ext cx="175756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842AACE8-5B49-4ADA-8F41-58B81F467D20}"/>
              </a:ext>
            </a:extLst>
          </p:cNvPr>
          <p:cNvSpPr txBox="1"/>
          <p:nvPr/>
        </p:nvSpPr>
        <p:spPr>
          <a:xfrm>
            <a:off x="7790688" y="3326405"/>
            <a:ext cx="2176272" cy="651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Jeans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FBC3B562-16C9-49CA-B9B2-085BCB3AC4F2}"/>
              </a:ext>
            </a:extLst>
          </p:cNvPr>
          <p:cNvSpPr txBox="1"/>
          <p:nvPr/>
        </p:nvSpPr>
        <p:spPr>
          <a:xfrm>
            <a:off x="1042416" y="3405575"/>
            <a:ext cx="414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What’s Joe wearing?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E3C3AFB-9622-421F-81C8-EC3FC6D5E940}"/>
              </a:ext>
            </a:extLst>
          </p:cNvPr>
          <p:cNvSpPr txBox="1"/>
          <p:nvPr/>
        </p:nvSpPr>
        <p:spPr>
          <a:xfrm>
            <a:off x="1001268" y="4233673"/>
            <a:ext cx="414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color is it?</a:t>
            </a:r>
          </a:p>
        </p:txBody>
      </p:sp>
      <p:cxnSp>
        <p:nvCxnSpPr>
          <p:cNvPr id="23" name="Đường kết nối Mũi tên Thẳng 22">
            <a:extLst>
              <a:ext uri="{FF2B5EF4-FFF2-40B4-BE49-F238E27FC236}">
                <a16:creationId xmlns:a16="http://schemas.microsoft.com/office/drawing/2014/main" id="{366F2F22-A0ED-4064-BEF1-16CF1445523F}"/>
              </a:ext>
            </a:extLst>
          </p:cNvPr>
          <p:cNvCxnSpPr>
            <a:cxnSpLocks/>
          </p:cNvCxnSpPr>
          <p:nvPr/>
        </p:nvCxnSpPr>
        <p:spPr>
          <a:xfrm>
            <a:off x="5612502" y="4556838"/>
            <a:ext cx="175756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6D703461-C6C3-4AD1-B8AD-FE025A0567F1}"/>
              </a:ext>
            </a:extLst>
          </p:cNvPr>
          <p:cNvSpPr txBox="1"/>
          <p:nvPr/>
        </p:nvSpPr>
        <p:spPr>
          <a:xfrm>
            <a:off x="7831836" y="4155491"/>
            <a:ext cx="223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Blue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E5A345BC-CED8-4146-BDC7-6A7AC693F824}"/>
              </a:ext>
            </a:extLst>
          </p:cNvPr>
          <p:cNvSpPr txBox="1"/>
          <p:nvPr/>
        </p:nvSpPr>
        <p:spPr>
          <a:xfrm>
            <a:off x="2420870" y="4985918"/>
            <a:ext cx="1474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He 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89B8093-8F93-49EA-9BBC-4473CAE7B553}"/>
              </a:ext>
            </a:extLst>
          </p:cNvPr>
          <p:cNvSpPr txBox="1"/>
          <p:nvPr/>
        </p:nvSpPr>
        <p:spPr>
          <a:xfrm>
            <a:off x="3106690" y="4979673"/>
            <a:ext cx="1474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‘s 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3C7E8E59-0733-4336-B612-A1FEC9DE923A}"/>
              </a:ext>
            </a:extLst>
          </p:cNvPr>
          <p:cNvSpPr txBox="1"/>
          <p:nvPr/>
        </p:nvSpPr>
        <p:spPr>
          <a:xfrm>
            <a:off x="3683732" y="4979673"/>
            <a:ext cx="207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wear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2089848D-496C-4DA6-8974-309E9E48992F}"/>
              </a:ext>
            </a:extLst>
          </p:cNvPr>
          <p:cNvSpPr txBox="1"/>
          <p:nvPr/>
        </p:nvSpPr>
        <p:spPr>
          <a:xfrm>
            <a:off x="4915903" y="4979673"/>
            <a:ext cx="1474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ing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03D7F548-B945-4F99-A1D4-DC0B8B4E93B4}"/>
              </a:ext>
            </a:extLst>
          </p:cNvPr>
          <p:cNvSpPr txBox="1"/>
          <p:nvPr/>
        </p:nvSpPr>
        <p:spPr>
          <a:xfrm>
            <a:off x="5859780" y="4979673"/>
            <a:ext cx="347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a blue jeans.</a:t>
            </a:r>
          </a:p>
        </p:txBody>
      </p: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25F2846B-385A-416A-9212-9EFA9D3EBD16}"/>
              </a:ext>
            </a:extLst>
          </p:cNvPr>
          <p:cNvCxnSpPr>
            <a:cxnSpLocks/>
          </p:cNvCxnSpPr>
          <p:nvPr/>
        </p:nvCxnSpPr>
        <p:spPr>
          <a:xfrm>
            <a:off x="3106690" y="5719230"/>
            <a:ext cx="4602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63AC3BF7-DE8A-469E-AF75-B551DA52A422}"/>
              </a:ext>
            </a:extLst>
          </p:cNvPr>
          <p:cNvCxnSpPr>
            <a:cxnSpLocks/>
          </p:cNvCxnSpPr>
          <p:nvPr/>
        </p:nvCxnSpPr>
        <p:spPr>
          <a:xfrm>
            <a:off x="4996806" y="5764950"/>
            <a:ext cx="7019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9E6E14C6-0E78-4D4C-BAAE-0EDD0D3D2D95}"/>
              </a:ext>
            </a:extLst>
          </p:cNvPr>
          <p:cNvSpPr txBox="1"/>
          <p:nvPr/>
        </p:nvSpPr>
        <p:spPr>
          <a:xfrm>
            <a:off x="1495801" y="6009136"/>
            <a:ext cx="14302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‘s = is</a:t>
            </a:r>
          </a:p>
        </p:txBody>
      </p:sp>
      <p:sp>
        <p:nvSpPr>
          <p:cNvPr id="2" name="Mũi tên: Cong Lên 1">
            <a:extLst>
              <a:ext uri="{FF2B5EF4-FFF2-40B4-BE49-F238E27FC236}">
                <a16:creationId xmlns:a16="http://schemas.microsoft.com/office/drawing/2014/main" id="{CCFC6F08-9B42-4792-BB8A-E382D099BCA7}"/>
              </a:ext>
            </a:extLst>
          </p:cNvPr>
          <p:cNvSpPr/>
          <p:nvPr/>
        </p:nvSpPr>
        <p:spPr>
          <a:xfrm rot="18546029">
            <a:off x="2955685" y="6058305"/>
            <a:ext cx="816668" cy="408836"/>
          </a:xfrm>
          <a:prstGeom prst="curvedUpArrow">
            <a:avLst>
              <a:gd name="adj1" fmla="val 29236"/>
              <a:gd name="adj2" fmla="val 67306"/>
              <a:gd name="adj3" fmla="val 68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5429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1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B738FEC8-5924-4877-B5AD-0FCD5DCAFB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75" t="26533" r="46600" b="27067"/>
          <a:stretch/>
        </p:blipFill>
        <p:spPr>
          <a:xfrm>
            <a:off x="1033272" y="1938528"/>
            <a:ext cx="10817352" cy="490118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615EA4B2-7984-4629-83F7-7A60AE383B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6" t="45103" r="3550" b="22035"/>
          <a:stretch/>
        </p:blipFill>
        <p:spPr>
          <a:xfrm>
            <a:off x="1033272" y="18288"/>
            <a:ext cx="10817352" cy="192024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6E0F950-CBB7-44B9-A2F9-1DD3B99F68CD}"/>
              </a:ext>
            </a:extLst>
          </p:cNvPr>
          <p:cNvSpPr txBox="1"/>
          <p:nvPr/>
        </p:nvSpPr>
        <p:spPr>
          <a:xfrm>
            <a:off x="3159760" y="4137371"/>
            <a:ext cx="407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.VnVogue" panose="020B7200000000000000" pitchFamily="34" charset="0"/>
              </a:rPr>
              <a:t>She’s wearing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534A87E-BD8E-45AC-95CB-8EA268B2966F}"/>
              </a:ext>
            </a:extLst>
          </p:cNvPr>
          <p:cNvSpPr txBox="1"/>
          <p:nvPr/>
        </p:nvSpPr>
        <p:spPr>
          <a:xfrm>
            <a:off x="7776464" y="4109144"/>
            <a:ext cx="407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.VnVogue" panose="020B7200000000000000" pitchFamily="34" charset="0"/>
              </a:rPr>
              <a:t>skirt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769117F-AD42-479D-92BF-2313767318C2}"/>
              </a:ext>
            </a:extLst>
          </p:cNvPr>
          <p:cNvSpPr txBox="1"/>
          <p:nvPr/>
        </p:nvSpPr>
        <p:spPr>
          <a:xfrm>
            <a:off x="2895600" y="5127287"/>
            <a:ext cx="407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.VnVogue" panose="020B7200000000000000" pitchFamily="34" charset="0"/>
              </a:rPr>
              <a:t>He’s wearing 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077AB9F-7EC2-4F25-BAC4-489591B23CC5}"/>
              </a:ext>
            </a:extLst>
          </p:cNvPr>
          <p:cNvSpPr txBox="1"/>
          <p:nvPr/>
        </p:nvSpPr>
        <p:spPr>
          <a:xfrm>
            <a:off x="7650480" y="5127287"/>
            <a:ext cx="407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.VnVogue" panose="020B7200000000000000" pitchFamily="34" charset="0"/>
              </a:rPr>
              <a:t>shirt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D059A1A-8F19-4F1B-A01E-1569C766BC1D}"/>
              </a:ext>
            </a:extLst>
          </p:cNvPr>
          <p:cNvSpPr txBox="1"/>
          <p:nvPr/>
        </p:nvSpPr>
        <p:spPr>
          <a:xfrm>
            <a:off x="3159760" y="6157842"/>
            <a:ext cx="407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.VnVogue" panose="020B7200000000000000" pitchFamily="34" charset="0"/>
              </a:rPr>
              <a:t>She’s wearing 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A29DDD4-E399-41FA-9A63-4722A92A7B03}"/>
              </a:ext>
            </a:extLst>
          </p:cNvPr>
          <p:cNvSpPr txBox="1"/>
          <p:nvPr/>
        </p:nvSpPr>
        <p:spPr>
          <a:xfrm>
            <a:off x="7766304" y="6145430"/>
            <a:ext cx="407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.VnVogue" panose="020B7200000000000000" pitchFamily="34" charset="0"/>
              </a:rPr>
              <a:t>boots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2096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phụ 2">
            <a:extLst>
              <a:ext uri="{FF2B5EF4-FFF2-40B4-BE49-F238E27FC236}">
                <a16:creationId xmlns:a16="http://schemas.microsoft.com/office/drawing/2014/main" id="{FEDA3F34-5E15-4FFA-8C7A-6486AF8F48AD}"/>
              </a:ext>
            </a:extLst>
          </p:cNvPr>
          <p:cNvSpPr txBox="1">
            <a:spLocks/>
          </p:cNvSpPr>
          <p:nvPr/>
        </p:nvSpPr>
        <p:spPr>
          <a:xfrm>
            <a:off x="1693451" y="82296"/>
            <a:ext cx="4402549" cy="742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Practice exercises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72E583D2-3519-4071-A0F4-8B388C6A5C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75" t="5466" r="16525" b="22001"/>
          <a:stretch/>
        </p:blipFill>
        <p:spPr>
          <a:xfrm>
            <a:off x="1207008" y="896112"/>
            <a:ext cx="10360152" cy="580644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60378C5-DBD0-414A-BCA6-81645FE2E874}"/>
              </a:ext>
            </a:extLst>
          </p:cNvPr>
          <p:cNvSpPr txBox="1"/>
          <p:nvPr/>
        </p:nvSpPr>
        <p:spPr>
          <a:xfrm>
            <a:off x="7345680" y="3059667"/>
            <a:ext cx="275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Present" panose="020B7200000000000000" pitchFamily="34" charset="0"/>
              </a:rPr>
              <a:t>wearing gloves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E3FB9A8-D997-45DF-94DF-F391168210EA}"/>
              </a:ext>
            </a:extLst>
          </p:cNvPr>
          <p:cNvSpPr txBox="1"/>
          <p:nvPr/>
        </p:nvSpPr>
        <p:spPr>
          <a:xfrm>
            <a:off x="1693451" y="4634468"/>
            <a:ext cx="366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Present" panose="020B7200000000000000" pitchFamily="34" charset="0"/>
              </a:rPr>
              <a:t>She’s wearing boots.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82CA58D-E4FB-41D7-826B-FED9119496AE}"/>
              </a:ext>
            </a:extLst>
          </p:cNvPr>
          <p:cNvSpPr txBox="1"/>
          <p:nvPr/>
        </p:nvSpPr>
        <p:spPr>
          <a:xfrm>
            <a:off x="6630305" y="4650277"/>
            <a:ext cx="366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Present" panose="020B7200000000000000" pitchFamily="34" charset="0"/>
              </a:rPr>
              <a:t>He’s wearing a shirt.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A708EE4-BD13-4860-A265-4C70CE6B5E33}"/>
              </a:ext>
            </a:extLst>
          </p:cNvPr>
          <p:cNvSpPr txBox="1"/>
          <p:nvPr/>
        </p:nvSpPr>
        <p:spPr>
          <a:xfrm>
            <a:off x="1693451" y="6240887"/>
            <a:ext cx="366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Present" panose="020B7200000000000000" pitchFamily="34" charset="0"/>
              </a:rPr>
              <a:t>He’s wearing a scarf.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BA4E651-C5E1-4B2B-AA06-BFBD2E38408C}"/>
              </a:ext>
            </a:extLst>
          </p:cNvPr>
          <p:cNvSpPr txBox="1"/>
          <p:nvPr/>
        </p:nvSpPr>
        <p:spPr>
          <a:xfrm>
            <a:off x="6600731" y="6240887"/>
            <a:ext cx="366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Present" panose="020B7200000000000000" pitchFamily="34" charset="0"/>
              </a:rPr>
              <a:t>She’s wearing a skirt.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9060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9AB4FFA-9215-475D-9682-6AF9F1B08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50" t="16132" r="12925" b="25734"/>
          <a:stretch/>
        </p:blipFill>
        <p:spPr>
          <a:xfrm>
            <a:off x="1252728" y="824575"/>
            <a:ext cx="10131552" cy="585968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CD413A6-9E3A-4250-ACD3-AB6B220CD33D}"/>
              </a:ext>
            </a:extLst>
          </p:cNvPr>
          <p:cNvSpPr txBox="1"/>
          <p:nvPr/>
        </p:nvSpPr>
        <p:spPr>
          <a:xfrm>
            <a:off x="9357360" y="2560320"/>
            <a:ext cx="1419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Present" panose="020B7200000000000000" pitchFamily="34" charset="0"/>
              </a:rPr>
              <a:t>I’m 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EC18C07-B109-4229-B39A-6AA90FE0DEBA}"/>
              </a:ext>
            </a:extLst>
          </p:cNvPr>
          <p:cNvSpPr txBox="1"/>
          <p:nvPr/>
        </p:nvSpPr>
        <p:spPr>
          <a:xfrm>
            <a:off x="9519920" y="3396457"/>
            <a:ext cx="1419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Present" panose="020B7200000000000000" pitchFamily="34" charset="0"/>
              </a:rPr>
              <a:t>dress 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93509B8-EAF5-46BB-AB95-3A6756C576AE}"/>
              </a:ext>
            </a:extLst>
          </p:cNvPr>
          <p:cNvSpPr txBox="1"/>
          <p:nvPr/>
        </p:nvSpPr>
        <p:spPr>
          <a:xfrm>
            <a:off x="9255760" y="4541520"/>
            <a:ext cx="1419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Present" panose="020B7200000000000000" pitchFamily="34" charset="0"/>
              </a:rPr>
              <a:t>He’s 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4D35011-43A1-4C64-B2C2-2DD45C016CD1}"/>
              </a:ext>
            </a:extLst>
          </p:cNvPr>
          <p:cNvSpPr txBox="1"/>
          <p:nvPr/>
        </p:nvSpPr>
        <p:spPr>
          <a:xfrm>
            <a:off x="9418320" y="5377657"/>
            <a:ext cx="1419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Present" panose="020B7200000000000000" pitchFamily="34" charset="0"/>
              </a:rPr>
              <a:t>T-shirt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CF4DB59-3DCE-482A-BF76-CBCDA97AC4CF}"/>
              </a:ext>
            </a:extLst>
          </p:cNvPr>
          <p:cNvSpPr txBox="1"/>
          <p:nvPr/>
        </p:nvSpPr>
        <p:spPr>
          <a:xfrm>
            <a:off x="4980432" y="4854437"/>
            <a:ext cx="1419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Present" panose="020B7200000000000000" pitchFamily="34" charset="0"/>
              </a:rPr>
              <a:t>is 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0C8923C-057D-420D-81DF-095EA162739D}"/>
              </a:ext>
            </a:extLst>
          </p:cNvPr>
          <p:cNvSpPr txBox="1"/>
          <p:nvPr/>
        </p:nvSpPr>
        <p:spPr>
          <a:xfrm>
            <a:off x="4625848" y="5326350"/>
            <a:ext cx="1419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Present" panose="020B7200000000000000" pitchFamily="34" charset="0"/>
              </a:rPr>
              <a:t>wearing </a:t>
            </a:r>
          </a:p>
        </p:txBody>
      </p:sp>
    </p:spTree>
    <p:extLst>
      <p:ext uri="{BB962C8B-B14F-4D97-AF65-F5344CB8AC3E}">
        <p14:creationId xmlns:p14="http://schemas.microsoft.com/office/powerpoint/2010/main" val="386263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phụ 2">
            <a:extLst>
              <a:ext uri="{FF2B5EF4-FFF2-40B4-BE49-F238E27FC236}">
                <a16:creationId xmlns:a16="http://schemas.microsoft.com/office/drawing/2014/main" id="{4F557DE3-12B9-43DE-B825-B1AF0CB3132A}"/>
              </a:ext>
            </a:extLst>
          </p:cNvPr>
          <p:cNvSpPr txBox="1">
            <a:spLocks/>
          </p:cNvSpPr>
          <p:nvPr/>
        </p:nvSpPr>
        <p:spPr>
          <a:xfrm>
            <a:off x="1693451" y="82296"/>
            <a:ext cx="4402549" cy="742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Practice exercises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EC68B0FC-665D-4AB0-99C0-7F9143BC64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50" t="16132" r="12925" b="25734"/>
          <a:stretch/>
        </p:blipFill>
        <p:spPr>
          <a:xfrm>
            <a:off x="1252728" y="824575"/>
            <a:ext cx="10131552" cy="5859689"/>
          </a:xfrm>
          <a:prstGeom prst="rect">
            <a:avLst/>
          </a:prstGeom>
        </p:spPr>
      </p:pic>
      <p:pic>
        <p:nvPicPr>
          <p:cNvPr id="6" name="Track_17">
            <a:hlinkClick r:id="" action="ppaction://media"/>
            <a:extLst>
              <a:ext uri="{FF2B5EF4-FFF2-40B4-BE49-F238E27FC236}">
                <a16:creationId xmlns:a16="http://schemas.microsoft.com/office/drawing/2014/main" id="{54DCC5D3-F9CC-4516-8A73-78A91D3D48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72629" y="2097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3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9AB4FFA-9215-475D-9682-6AF9F1B08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50" t="16132" r="12925" b="25734"/>
          <a:stretch/>
        </p:blipFill>
        <p:spPr>
          <a:xfrm>
            <a:off x="1252728" y="26907"/>
            <a:ext cx="10131552" cy="585968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CD413A6-9E3A-4250-ACD3-AB6B220CD33D}"/>
              </a:ext>
            </a:extLst>
          </p:cNvPr>
          <p:cNvSpPr txBox="1"/>
          <p:nvPr/>
        </p:nvSpPr>
        <p:spPr>
          <a:xfrm>
            <a:off x="9357360" y="1762652"/>
            <a:ext cx="1419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Present" panose="020B7200000000000000" pitchFamily="34" charset="0"/>
              </a:rPr>
              <a:t>I’m 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EC18C07-B109-4229-B39A-6AA90FE0DEBA}"/>
              </a:ext>
            </a:extLst>
          </p:cNvPr>
          <p:cNvSpPr txBox="1"/>
          <p:nvPr/>
        </p:nvSpPr>
        <p:spPr>
          <a:xfrm>
            <a:off x="9519920" y="2598789"/>
            <a:ext cx="1419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Present" panose="020B7200000000000000" pitchFamily="34" charset="0"/>
              </a:rPr>
              <a:t>dress 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93509B8-EAF5-46BB-AB95-3A6756C576AE}"/>
              </a:ext>
            </a:extLst>
          </p:cNvPr>
          <p:cNvSpPr txBox="1"/>
          <p:nvPr/>
        </p:nvSpPr>
        <p:spPr>
          <a:xfrm>
            <a:off x="9255760" y="3743852"/>
            <a:ext cx="1419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Present" panose="020B7200000000000000" pitchFamily="34" charset="0"/>
              </a:rPr>
              <a:t>He’s 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4D35011-43A1-4C64-B2C2-2DD45C016CD1}"/>
              </a:ext>
            </a:extLst>
          </p:cNvPr>
          <p:cNvSpPr txBox="1"/>
          <p:nvPr/>
        </p:nvSpPr>
        <p:spPr>
          <a:xfrm>
            <a:off x="9418320" y="4579989"/>
            <a:ext cx="1419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Present" panose="020B7200000000000000" pitchFamily="34" charset="0"/>
              </a:rPr>
              <a:t>T-shirt 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CF4DB59-3DCE-482A-BF76-CBCDA97AC4CF}"/>
              </a:ext>
            </a:extLst>
          </p:cNvPr>
          <p:cNvSpPr txBox="1"/>
          <p:nvPr/>
        </p:nvSpPr>
        <p:spPr>
          <a:xfrm>
            <a:off x="4980432" y="4056769"/>
            <a:ext cx="1419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Present" panose="020B7200000000000000" pitchFamily="34" charset="0"/>
              </a:rPr>
              <a:t>is 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0C8923C-057D-420D-81DF-095EA162739D}"/>
              </a:ext>
            </a:extLst>
          </p:cNvPr>
          <p:cNvSpPr txBox="1"/>
          <p:nvPr/>
        </p:nvSpPr>
        <p:spPr>
          <a:xfrm>
            <a:off x="4625848" y="4528682"/>
            <a:ext cx="1419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Present" panose="020B7200000000000000" pitchFamily="34" charset="0"/>
              </a:rPr>
              <a:t>wearing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4115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9C59E1DA-87F5-4780-BB73-23B5F7D4B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1" y="3299515"/>
            <a:ext cx="2834640" cy="3558485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57C471A4-3826-47E5-8D32-F97A14B06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937" y="1536174"/>
            <a:ext cx="766353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 17 Sandy" panose="00000500000000000000" pitchFamily="2" charset="2"/>
                <a:cs typeface="Arial" panose="020B0604020202020204" pitchFamily="34" charset="0"/>
              </a:rPr>
              <a:t>Good</a:t>
            </a:r>
            <a:r>
              <a:rPr kumimoji="0" lang="en-US" altLang="en-US" sz="6000" b="1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 17 Sandy" panose="00000500000000000000" pitchFamily="2" charset="2"/>
                <a:cs typeface="Arial" panose="020B0604020202020204" pitchFamily="34" charset="0"/>
              </a:rPr>
              <a:t> bye everyone!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 17 Sandy" panose="00000500000000000000" pitchFamily="2" charset="2"/>
                <a:cs typeface="Arial" panose="020B0604020202020204" pitchFamily="34" charset="0"/>
              </a:rPr>
              <a:t>Don’t forget to do your exercises.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000" b="1" baseline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 17 Sandy" panose="00000500000000000000" pitchFamily="2" charset="2"/>
                <a:cs typeface="Arial" panose="020B0604020202020204" pitchFamily="34" charset="0"/>
              </a:rPr>
              <a:t>Stay</a:t>
            </a:r>
            <a:r>
              <a:rPr lang="en-US" alt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 17 Sandy" panose="00000500000000000000" pitchFamily="2" charset="2"/>
                <a:cs typeface="Arial" panose="020B0604020202020204" pitchFamily="34" charset="0"/>
              </a:rPr>
              <a:t> at home and be safe! </a:t>
            </a:r>
            <a:endParaRPr kumimoji="0" lang="en-US" altLang="en-US" sz="6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ni 17 Sandy" panose="00000500000000000000" pitchFamily="2" charset="2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08ADC5C-F963-41AF-A6BC-0227B3E956A6}"/>
              </a:ext>
            </a:extLst>
          </p:cNvPr>
          <p:cNvSpPr txBox="1"/>
          <p:nvPr/>
        </p:nvSpPr>
        <p:spPr>
          <a:xfrm>
            <a:off x="5866617" y="5674414"/>
            <a:ext cx="366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Present" panose="020B7200000000000000" pitchFamily="34" charset="0"/>
              </a:rPr>
              <a:t>Zalo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Present" panose="020B7200000000000000" pitchFamily="34" charset="0"/>
              </a:rPr>
              <a:t>: 0949759157</a:t>
            </a:r>
          </a:p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Present" panose="020B7200000000000000" pitchFamily="34" charset="0"/>
              </a:rPr>
              <a:t>Cellphones: 0961953094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51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4" grpId="3"/>
      <p:bldP spid="4" grpId="4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182DA11-12A1-43B0-A9CA-9E1F54D27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17" y="2720101"/>
            <a:ext cx="3483399" cy="4015508"/>
          </a:xfrm>
          <a:prstGeom prst="rect">
            <a:avLst/>
          </a:prstGeom>
        </p:spPr>
      </p:pic>
      <p:sp>
        <p:nvSpPr>
          <p:cNvPr id="5" name="Tiêu đề 1">
            <a:extLst>
              <a:ext uri="{FF2B5EF4-FFF2-40B4-BE49-F238E27FC236}">
                <a16:creationId xmlns:a16="http://schemas.microsoft.com/office/drawing/2014/main" id="{7ED8FEEB-0791-4D6E-BDCB-DF63C1B869F3}"/>
              </a:ext>
            </a:extLst>
          </p:cNvPr>
          <p:cNvSpPr txBox="1">
            <a:spLocks/>
          </p:cNvSpPr>
          <p:nvPr/>
        </p:nvSpPr>
        <p:spPr>
          <a:xfrm>
            <a:off x="1096279" y="143472"/>
            <a:ext cx="6210043" cy="16409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9 (continued)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2 - Grammar</a:t>
            </a:r>
          </a:p>
        </p:txBody>
      </p:sp>
      <p:sp>
        <p:nvSpPr>
          <p:cNvPr id="6" name="Tiêu đề phụ 2">
            <a:extLst>
              <a:ext uri="{FF2B5EF4-FFF2-40B4-BE49-F238E27FC236}">
                <a16:creationId xmlns:a16="http://schemas.microsoft.com/office/drawing/2014/main" id="{519A1919-7751-4E20-8D35-5D20E897B2EE}"/>
              </a:ext>
            </a:extLst>
          </p:cNvPr>
          <p:cNvSpPr txBox="1">
            <a:spLocks/>
          </p:cNvSpPr>
          <p:nvPr/>
        </p:nvSpPr>
        <p:spPr>
          <a:xfrm>
            <a:off x="2481376" y="1977822"/>
            <a:ext cx="3857280" cy="742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of contents: </a:t>
            </a:r>
          </a:p>
        </p:txBody>
      </p:sp>
      <p:sp>
        <p:nvSpPr>
          <p:cNvPr id="7" name="Tiêu đề phụ 2">
            <a:extLst>
              <a:ext uri="{FF2B5EF4-FFF2-40B4-BE49-F238E27FC236}">
                <a16:creationId xmlns:a16="http://schemas.microsoft.com/office/drawing/2014/main" id="{20CC02B4-7793-4732-945E-375517CC9C35}"/>
              </a:ext>
            </a:extLst>
          </p:cNvPr>
          <p:cNvSpPr txBox="1">
            <a:spLocks/>
          </p:cNvSpPr>
          <p:nvPr/>
        </p:nvSpPr>
        <p:spPr>
          <a:xfrm>
            <a:off x="5575951" y="2720101"/>
            <a:ext cx="4402549" cy="742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 revision</a:t>
            </a:r>
          </a:p>
          <a:p>
            <a:pPr marL="0" indent="0">
              <a:buNone/>
            </a:pPr>
            <a:endParaRPr lang="en-US" sz="36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êu đề phụ 2">
            <a:extLst>
              <a:ext uri="{FF2B5EF4-FFF2-40B4-BE49-F238E27FC236}">
                <a16:creationId xmlns:a16="http://schemas.microsoft.com/office/drawing/2014/main" id="{3C529CC6-F8C3-46BF-85FF-E2000920C20C}"/>
              </a:ext>
            </a:extLst>
          </p:cNvPr>
          <p:cNvSpPr txBox="1">
            <a:spLocks/>
          </p:cNvSpPr>
          <p:nvPr/>
        </p:nvSpPr>
        <p:spPr>
          <a:xfrm>
            <a:off x="6203304" y="3620280"/>
            <a:ext cx="4402549" cy="742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Grammar point</a:t>
            </a:r>
          </a:p>
          <a:p>
            <a:pPr marL="0" indent="0">
              <a:buNone/>
            </a:pPr>
            <a:endParaRPr lang="en-US" sz="36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êu đề phụ 2">
            <a:extLst>
              <a:ext uri="{FF2B5EF4-FFF2-40B4-BE49-F238E27FC236}">
                <a16:creationId xmlns:a16="http://schemas.microsoft.com/office/drawing/2014/main" id="{440C57C5-1F03-4C6C-A5E4-B9F48EE19ECB}"/>
              </a:ext>
            </a:extLst>
          </p:cNvPr>
          <p:cNvSpPr txBox="1">
            <a:spLocks/>
          </p:cNvSpPr>
          <p:nvPr/>
        </p:nvSpPr>
        <p:spPr>
          <a:xfrm>
            <a:off x="5575951" y="4520459"/>
            <a:ext cx="4402549" cy="742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Practice exercises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57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phụ 2">
            <a:extLst>
              <a:ext uri="{FF2B5EF4-FFF2-40B4-BE49-F238E27FC236}">
                <a16:creationId xmlns:a16="http://schemas.microsoft.com/office/drawing/2014/main" id="{BC203C5D-E494-4585-83F5-F81CFFD0392F}"/>
              </a:ext>
            </a:extLst>
          </p:cNvPr>
          <p:cNvSpPr txBox="1">
            <a:spLocks/>
          </p:cNvSpPr>
          <p:nvPr/>
        </p:nvSpPr>
        <p:spPr>
          <a:xfrm>
            <a:off x="1693451" y="429662"/>
            <a:ext cx="4402549" cy="742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 revision</a:t>
            </a:r>
          </a:p>
          <a:p>
            <a:pPr marL="0" indent="0">
              <a:buNone/>
            </a:pPr>
            <a:endParaRPr lang="en-US" sz="36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D9E0718-A518-47BC-9354-94C03FF419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83" t="20324" r="21286" b="12492"/>
          <a:stretch/>
        </p:blipFill>
        <p:spPr>
          <a:xfrm>
            <a:off x="3307839" y="2371780"/>
            <a:ext cx="6077766" cy="4128744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74A738F2-5D03-4324-8EBD-E43631A85D6E}"/>
              </a:ext>
            </a:extLst>
          </p:cNvPr>
          <p:cNvSpPr/>
          <p:nvPr/>
        </p:nvSpPr>
        <p:spPr>
          <a:xfrm>
            <a:off x="4661253" y="1264029"/>
            <a:ext cx="28694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Skirt</a:t>
            </a:r>
            <a:endParaRPr lang="en-US" sz="7200" b="0" i="0" dirty="0">
              <a:solidFill>
                <a:srgbClr val="1D2A57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8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0FD8DC0-BCCA-41B5-B7D5-8971D6BF29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8" t="9370" r="21359" b="24272"/>
          <a:stretch/>
        </p:blipFill>
        <p:spPr>
          <a:xfrm>
            <a:off x="2947220" y="2362242"/>
            <a:ext cx="6297560" cy="4243077"/>
          </a:xfrm>
          <a:prstGeom prst="rect">
            <a:avLst/>
          </a:prstGeom>
        </p:spPr>
      </p:pic>
      <p:sp>
        <p:nvSpPr>
          <p:cNvPr id="5" name="Tiêu đề phụ 2">
            <a:extLst>
              <a:ext uri="{FF2B5EF4-FFF2-40B4-BE49-F238E27FC236}">
                <a16:creationId xmlns:a16="http://schemas.microsoft.com/office/drawing/2014/main" id="{51C921B2-A1BD-4DF0-A257-EFDE1FD60B39}"/>
              </a:ext>
            </a:extLst>
          </p:cNvPr>
          <p:cNvSpPr txBox="1">
            <a:spLocks/>
          </p:cNvSpPr>
          <p:nvPr/>
        </p:nvSpPr>
        <p:spPr>
          <a:xfrm>
            <a:off x="1693451" y="429662"/>
            <a:ext cx="4402549" cy="742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 revision</a:t>
            </a:r>
          </a:p>
          <a:p>
            <a:pPr marL="0" indent="0">
              <a:buNone/>
            </a:pPr>
            <a:endParaRPr lang="en-US" sz="36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C777D181-2A2C-43CA-A669-C8ED014D27C9}"/>
              </a:ext>
            </a:extLst>
          </p:cNvPr>
          <p:cNvSpPr/>
          <p:nvPr/>
        </p:nvSpPr>
        <p:spPr>
          <a:xfrm>
            <a:off x="5129813" y="1223469"/>
            <a:ext cx="19323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1D2A57"/>
                </a:solidFill>
                <a:latin typeface="Arial" panose="020B0604020202020204" pitchFamily="34" charset="0"/>
              </a:rPr>
              <a:t>S</a:t>
            </a:r>
            <a:r>
              <a:rPr lang="en-US" sz="60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hirt</a:t>
            </a:r>
          </a:p>
          <a:p>
            <a:pPr algn="ctr"/>
            <a:endParaRPr lang="en-US" sz="2800" b="0" i="0" dirty="0">
              <a:solidFill>
                <a:srgbClr val="1D2A57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99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CFEC0614-D48E-4685-90B1-3C1C810388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76" t="20934" r="22150" b="12533"/>
          <a:stretch/>
        </p:blipFill>
        <p:spPr>
          <a:xfrm>
            <a:off x="3229897" y="2168013"/>
            <a:ext cx="6194321" cy="4517135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445F0694-31FD-4C22-A9DB-77817E11F3E7}"/>
              </a:ext>
            </a:extLst>
          </p:cNvPr>
          <p:cNvSpPr/>
          <p:nvPr/>
        </p:nvSpPr>
        <p:spPr>
          <a:xfrm>
            <a:off x="4703551" y="960119"/>
            <a:ext cx="32470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1D2A57"/>
                </a:solidFill>
                <a:latin typeface="Arial" panose="020B0604020202020204" pitchFamily="34" charset="0"/>
              </a:rPr>
              <a:t>J</a:t>
            </a:r>
            <a:r>
              <a:rPr lang="en-US" sz="60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eans</a:t>
            </a:r>
          </a:p>
        </p:txBody>
      </p:sp>
      <p:sp>
        <p:nvSpPr>
          <p:cNvPr id="6" name="Tiêu đề phụ 2">
            <a:extLst>
              <a:ext uri="{FF2B5EF4-FFF2-40B4-BE49-F238E27FC236}">
                <a16:creationId xmlns:a16="http://schemas.microsoft.com/office/drawing/2014/main" id="{13153C37-4528-49A3-9DB7-DDC13024391E}"/>
              </a:ext>
            </a:extLst>
          </p:cNvPr>
          <p:cNvSpPr txBox="1">
            <a:spLocks/>
          </p:cNvSpPr>
          <p:nvPr/>
        </p:nvSpPr>
        <p:spPr>
          <a:xfrm>
            <a:off x="1693451" y="429662"/>
            <a:ext cx="4402549" cy="742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 revision</a:t>
            </a:r>
          </a:p>
          <a:p>
            <a:pPr marL="0" indent="0">
              <a:buNone/>
            </a:pPr>
            <a:endParaRPr lang="en-US" sz="36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353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445F0694-31FD-4C22-A9DB-77817E11F3E7}"/>
              </a:ext>
            </a:extLst>
          </p:cNvPr>
          <p:cNvSpPr/>
          <p:nvPr/>
        </p:nvSpPr>
        <p:spPr>
          <a:xfrm>
            <a:off x="4703551" y="1171941"/>
            <a:ext cx="32470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1D2A57"/>
                </a:solidFill>
                <a:latin typeface="Arial" panose="020B0604020202020204" pitchFamily="34" charset="0"/>
              </a:rPr>
              <a:t>Scarf</a:t>
            </a:r>
            <a:endParaRPr lang="en-US" sz="6000" b="0" i="0" dirty="0">
              <a:solidFill>
                <a:srgbClr val="1D2A5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êu đề phụ 2">
            <a:extLst>
              <a:ext uri="{FF2B5EF4-FFF2-40B4-BE49-F238E27FC236}">
                <a16:creationId xmlns:a16="http://schemas.microsoft.com/office/drawing/2014/main" id="{13153C37-4528-49A3-9DB7-DDC13024391E}"/>
              </a:ext>
            </a:extLst>
          </p:cNvPr>
          <p:cNvSpPr txBox="1">
            <a:spLocks/>
          </p:cNvSpPr>
          <p:nvPr/>
        </p:nvSpPr>
        <p:spPr>
          <a:xfrm>
            <a:off x="1693451" y="429662"/>
            <a:ext cx="4402549" cy="742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 revision</a:t>
            </a:r>
          </a:p>
          <a:p>
            <a:pPr marL="0" indent="0">
              <a:buNone/>
            </a:pPr>
            <a:endParaRPr lang="en-US" sz="36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7084F245-7F9A-4074-9C22-4D5E3C0F61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19" t="25890" r="21432" b="12104"/>
          <a:stretch/>
        </p:blipFill>
        <p:spPr>
          <a:xfrm>
            <a:off x="3154687" y="2223885"/>
            <a:ext cx="6344740" cy="43735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914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B5D156D-FF5E-414A-A835-3AFE8A417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D27532B-B33F-48C7-A0BF-4821D9479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89" t="21230" r="15097" b="31780"/>
          <a:stretch/>
        </p:blipFill>
        <p:spPr>
          <a:xfrm>
            <a:off x="1083075" y="1231845"/>
            <a:ext cx="10823787" cy="4731798"/>
          </a:xfrm>
          <a:prstGeom prst="rect">
            <a:avLst/>
          </a:prstGeom>
        </p:spPr>
      </p:pic>
      <p:sp>
        <p:nvSpPr>
          <p:cNvPr id="6" name="Tiêu đề phụ 2">
            <a:extLst>
              <a:ext uri="{FF2B5EF4-FFF2-40B4-BE49-F238E27FC236}">
                <a16:creationId xmlns:a16="http://schemas.microsoft.com/office/drawing/2014/main" id="{CCDCFDE5-BE8D-4D46-BF81-9D0BEA51B092}"/>
              </a:ext>
            </a:extLst>
          </p:cNvPr>
          <p:cNvSpPr txBox="1">
            <a:spLocks/>
          </p:cNvSpPr>
          <p:nvPr/>
        </p:nvSpPr>
        <p:spPr>
          <a:xfrm>
            <a:off x="1083075" y="324341"/>
            <a:ext cx="4402549" cy="742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Grammar point</a:t>
            </a:r>
          </a:p>
          <a:p>
            <a:pPr marL="0" indent="0">
              <a:buNone/>
            </a:pPr>
            <a:endParaRPr lang="en-US" sz="36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139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9F8D0DD6-7EB9-47A2-A59D-4FD244E336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89" t="21230" r="15097" b="31780"/>
          <a:stretch/>
        </p:blipFill>
        <p:spPr>
          <a:xfrm>
            <a:off x="1083075" y="1231845"/>
            <a:ext cx="10823787" cy="473179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47A0559-D2F5-4349-A3FF-0DD1590EF807}"/>
              </a:ext>
            </a:extLst>
          </p:cNvPr>
          <p:cNvSpPr txBox="1"/>
          <p:nvPr/>
        </p:nvSpPr>
        <p:spPr>
          <a:xfrm>
            <a:off x="1296138" y="6128869"/>
            <a:ext cx="4465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Listen again and repeat</a:t>
            </a:r>
          </a:p>
        </p:txBody>
      </p:sp>
      <p:sp>
        <p:nvSpPr>
          <p:cNvPr id="6" name="Tiêu đề phụ 2">
            <a:extLst>
              <a:ext uri="{FF2B5EF4-FFF2-40B4-BE49-F238E27FC236}">
                <a16:creationId xmlns:a16="http://schemas.microsoft.com/office/drawing/2014/main" id="{D597D31E-2442-4C1E-A580-EFC474EB4F77}"/>
              </a:ext>
            </a:extLst>
          </p:cNvPr>
          <p:cNvSpPr txBox="1">
            <a:spLocks/>
          </p:cNvSpPr>
          <p:nvPr/>
        </p:nvSpPr>
        <p:spPr>
          <a:xfrm>
            <a:off x="1083075" y="324341"/>
            <a:ext cx="4402549" cy="742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Grammar point</a:t>
            </a:r>
          </a:p>
          <a:p>
            <a:pPr marL="0" indent="0">
              <a:buNone/>
            </a:pPr>
            <a:endParaRPr lang="en-US" sz="36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Track_96">
            <a:hlinkClick r:id="" action="ppaction://media"/>
            <a:extLst>
              <a:ext uri="{FF2B5EF4-FFF2-40B4-BE49-F238E27FC236}">
                <a16:creationId xmlns:a16="http://schemas.microsoft.com/office/drawing/2014/main" id="{F47B77DC-1DD7-4B8F-8FCA-577C5B99C0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1942" y="13912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0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6C52F7-90FB-4D4C-BF2F-14C56E883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1A6FD27-9238-4344-90B2-8E02229E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8CAD711-AD8E-41B0-9BEF-2635D6C4FA4D}"/>
              </a:ext>
            </a:extLst>
          </p:cNvPr>
          <p:cNvSpPr txBox="1"/>
          <p:nvPr/>
        </p:nvSpPr>
        <p:spPr>
          <a:xfrm>
            <a:off x="1296138" y="6128869"/>
            <a:ext cx="4465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Listen again and repeat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85A3A48-1457-471C-998A-733995C41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89" t="21230" r="15097" b="31780"/>
          <a:stretch/>
        </p:blipFill>
        <p:spPr>
          <a:xfrm>
            <a:off x="1083075" y="1231845"/>
            <a:ext cx="10823787" cy="4731798"/>
          </a:xfrm>
          <a:prstGeom prst="rect">
            <a:avLst/>
          </a:prstGeom>
        </p:spPr>
      </p:pic>
      <p:sp>
        <p:nvSpPr>
          <p:cNvPr id="6" name="Tiêu đề phụ 2">
            <a:extLst>
              <a:ext uri="{FF2B5EF4-FFF2-40B4-BE49-F238E27FC236}">
                <a16:creationId xmlns:a16="http://schemas.microsoft.com/office/drawing/2014/main" id="{42FE89B3-439E-4741-AEAB-7DB09D606B2C}"/>
              </a:ext>
            </a:extLst>
          </p:cNvPr>
          <p:cNvSpPr txBox="1">
            <a:spLocks/>
          </p:cNvSpPr>
          <p:nvPr/>
        </p:nvSpPr>
        <p:spPr>
          <a:xfrm>
            <a:off x="1083075" y="324341"/>
            <a:ext cx="4402549" cy="742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Grammar point</a:t>
            </a:r>
          </a:p>
          <a:p>
            <a:pPr marL="0" indent="0">
              <a:buNone/>
            </a:pPr>
            <a:endParaRPr lang="en-US" sz="36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76156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.6|10|6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0.7|13.8|10.6|14.5|4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6.8|13.7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8|1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|2.4|16.3|1.9|1.5|31.5|1.6|31.2|55.1|58|13.9|3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4.5|0.8|5.6|1.2|4.9|1.6|4.1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6.8|4.1|6.8|21.1|6.3|2.4|13.9|6.5|8.8|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3|26.3|14.5|3.6|16.4|3.6"/>
</p:tagLst>
</file>

<file path=ppt/theme/theme1.xml><?xml version="1.0" encoding="utf-8"?>
<a:theme xmlns:a="http://schemas.openxmlformats.org/drawingml/2006/main" name="Huy hiệu">
  <a:themeElements>
    <a:clrScheme name="Huy hiệu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Huy hiệu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uy hiệu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TM10001106[[fn=Huy hiệu]]</Template>
  <TotalTime>591</TotalTime>
  <Words>197</Words>
  <Application>Microsoft Office PowerPoint</Application>
  <PresentationFormat>Widescreen</PresentationFormat>
  <Paragraphs>84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.VnPresent</vt:lpstr>
      <vt:lpstr>.VnVogue</vt:lpstr>
      <vt:lpstr>Arial</vt:lpstr>
      <vt:lpstr>Gill Sans MT</vt:lpstr>
      <vt:lpstr>Impact</vt:lpstr>
      <vt:lpstr>Tahoma</vt:lpstr>
      <vt:lpstr>Vni 17 Sandy</vt:lpstr>
      <vt:lpstr>Huy hiệu</vt:lpstr>
      <vt:lpstr>Family  and  friends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nhat tan nguyen trran hoang</dc:creator>
  <cp:lastModifiedBy>nhat tan nguyen trran hoang</cp:lastModifiedBy>
  <cp:revision>30</cp:revision>
  <dcterms:created xsi:type="dcterms:W3CDTF">2020-04-03T11:26:39Z</dcterms:created>
  <dcterms:modified xsi:type="dcterms:W3CDTF">2020-05-06T14:58:46Z</dcterms:modified>
</cp:coreProperties>
</file>