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mp" ContentType="image/bmp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3.wav" ContentType="audio/x-wav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media/image50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80" r:id="rId6"/>
    <p:sldMasterId id="2147483792" r:id="rId7"/>
    <p:sldMasterId id="2147483817" r:id="rId8"/>
  </p:sldMasterIdLst>
  <p:notesMasterIdLst>
    <p:notesMasterId r:id="rId41"/>
  </p:notesMasterIdLst>
  <p:sldIdLst>
    <p:sldId id="277" r:id="rId9"/>
    <p:sldId id="311" r:id="rId10"/>
    <p:sldId id="291" r:id="rId11"/>
    <p:sldId id="294" r:id="rId12"/>
    <p:sldId id="296" r:id="rId13"/>
    <p:sldId id="295" r:id="rId14"/>
    <p:sldId id="266" r:id="rId15"/>
    <p:sldId id="301" r:id="rId16"/>
    <p:sldId id="274" r:id="rId17"/>
    <p:sldId id="261" r:id="rId18"/>
    <p:sldId id="262" r:id="rId19"/>
    <p:sldId id="281" r:id="rId20"/>
    <p:sldId id="269" r:id="rId21"/>
    <p:sldId id="283" r:id="rId22"/>
    <p:sldId id="306" r:id="rId23"/>
    <p:sldId id="286" r:id="rId24"/>
    <p:sldId id="288" r:id="rId25"/>
    <p:sldId id="305" r:id="rId26"/>
    <p:sldId id="289" r:id="rId27"/>
    <p:sldId id="308" r:id="rId28"/>
    <p:sldId id="267" r:id="rId29"/>
    <p:sldId id="268" r:id="rId30"/>
    <p:sldId id="309" r:id="rId31"/>
    <p:sldId id="270" r:id="rId32"/>
    <p:sldId id="307" r:id="rId33"/>
    <p:sldId id="279" r:id="rId34"/>
    <p:sldId id="276" r:id="rId35"/>
    <p:sldId id="271" r:id="rId36"/>
    <p:sldId id="302" r:id="rId37"/>
    <p:sldId id="278" r:id="rId38"/>
    <p:sldId id="304" r:id="rId39"/>
    <p:sldId id="273" r:id="rId40"/>
  </p:sldIdLst>
  <p:sldSz cx="9144000" cy="6858000" type="screen4x3"/>
  <p:notesSz cx="6858000" cy="9144000"/>
  <p:custShowLst>
    <p:custShow name="Custom Show 1" id="0">
      <p:sldLst>
        <p:sld r:id="rId12"/>
      </p:sldLst>
    </p:custShow>
    <p:custShow name="Custom Show 2" id="1">
      <p:sldLst>
        <p:sld r:id="rId13"/>
      </p:sldLst>
    </p:custShow>
    <p:custShow name="Custom Show 3" id="2">
      <p:sldLst>
        <p:sld r:id="rId14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FFCC"/>
    <a:srgbClr val="FFCCCC"/>
    <a:srgbClr val="FF66FF"/>
    <a:srgbClr val="CC0000"/>
    <a:srgbClr val="16B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43" autoAdjust="0"/>
  </p:normalViewPr>
  <p:slideViewPr>
    <p:cSldViewPr>
      <p:cViewPr>
        <p:scale>
          <a:sx n="70" d="100"/>
          <a:sy n="70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3EE4EF-9F7C-468B-B476-838292204AC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7F344E-3E3D-4016-8A90-9617133C2ACB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Quận</a:t>
          </a:r>
          <a:r>
            <a:rPr lang="en-US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12</a:t>
          </a:r>
          <a:endParaRPr lang="en-US" sz="3200" dirty="0"/>
        </a:p>
      </dgm:t>
    </dgm:pt>
    <dgm:pt modelId="{2B394EFB-46A1-43F8-9D4A-AAD589783E86}" type="parTrans" cxnId="{69A9D0A3-53E7-4E41-A8E0-821A70115F4A}">
      <dgm:prSet/>
      <dgm:spPr/>
      <dgm:t>
        <a:bodyPr/>
        <a:lstStyle/>
        <a:p>
          <a:endParaRPr lang="en-US"/>
        </a:p>
      </dgm:t>
    </dgm:pt>
    <dgm:pt modelId="{527F57C3-EFC5-4943-8A24-3833C364B512}" type="sibTrans" cxnId="{69A9D0A3-53E7-4E41-A8E0-821A70115F4A}">
      <dgm:prSet/>
      <dgm:spPr/>
      <dgm:t>
        <a:bodyPr/>
        <a:lstStyle/>
        <a:p>
          <a:endParaRPr lang="en-US"/>
        </a:p>
      </dgm:t>
    </dgm:pt>
    <dgm:pt modelId="{DA7B0F83-48A6-4EE8-AD4E-0F133DF7362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1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tháng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4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năm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1997</a:t>
          </a:r>
          <a:endParaRPr lang="en-US" sz="3600" dirty="0"/>
        </a:p>
      </dgm:t>
    </dgm:pt>
    <dgm:pt modelId="{3B015693-2C20-4FBA-B2FD-E0F57C2E1288}" type="parTrans" cxnId="{A43FE15A-6A24-4603-9665-F612EF9D9F4D}">
      <dgm:prSet/>
      <dgm:spPr/>
      <dgm:t>
        <a:bodyPr/>
        <a:lstStyle/>
        <a:p>
          <a:endParaRPr lang="en-US"/>
        </a:p>
      </dgm:t>
    </dgm:pt>
    <dgm:pt modelId="{032CC899-6582-4AD8-9A08-5BF44AC7A1D4}" type="sibTrans" cxnId="{A43FE15A-6A24-4603-9665-F612EF9D9F4D}">
      <dgm:prSet/>
      <dgm:spPr/>
      <dgm:t>
        <a:bodyPr/>
        <a:lstStyle/>
        <a:p>
          <a:endParaRPr lang="en-US"/>
        </a:p>
      </dgm:t>
    </dgm:pt>
    <dgm:pt modelId="{1AD37A57-6FDB-446B-8CE0-2DD8A5FDE7DF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l" defTabSz="1600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chia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11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phường</a:t>
          </a:r>
          <a:endParaRPr lang="en-US" sz="3600" dirty="0" smtClean="0"/>
        </a:p>
      </dgm:t>
    </dgm:pt>
    <dgm:pt modelId="{E460325D-F2D3-4DB6-A400-BBA41C8E9FFD}" type="parTrans" cxnId="{AEAF22D8-6E8C-4022-A185-731E9687ADE7}">
      <dgm:prSet/>
      <dgm:spPr/>
      <dgm:t>
        <a:bodyPr/>
        <a:lstStyle/>
        <a:p>
          <a:endParaRPr lang="en-US"/>
        </a:p>
      </dgm:t>
    </dgm:pt>
    <dgm:pt modelId="{F92B334B-445A-4DF5-AB83-352306232266}" type="sibTrans" cxnId="{AEAF22D8-6E8C-4022-A185-731E9687ADE7}">
      <dgm:prSet/>
      <dgm:spPr/>
      <dgm:t>
        <a:bodyPr/>
        <a:lstStyle/>
        <a:p>
          <a:endParaRPr lang="en-US"/>
        </a:p>
      </dgm:t>
    </dgm:pt>
    <dgm:pt modelId="{6B8839ED-ECE7-47F1-B915-74071FBD2982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 anchor="t"/>
        <a:lstStyle/>
        <a:p>
          <a:pPr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Ủy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ban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dân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Quận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tọa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lạc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tại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đường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Lê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Thị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Riêng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phường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Thới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An</a:t>
          </a:r>
          <a:endParaRPr lang="en-US" sz="3600" dirty="0"/>
        </a:p>
      </dgm:t>
    </dgm:pt>
    <dgm:pt modelId="{5683FB19-8EE9-4DB4-81A2-A15817766520}" type="parTrans" cxnId="{3B0104F2-985A-4755-B995-68E0580A08D5}">
      <dgm:prSet/>
      <dgm:spPr/>
      <dgm:t>
        <a:bodyPr/>
        <a:lstStyle/>
        <a:p>
          <a:endParaRPr lang="en-US"/>
        </a:p>
      </dgm:t>
    </dgm:pt>
    <dgm:pt modelId="{2AB26A8B-8E3E-4510-85C4-EBD3127B1B0D}" type="sibTrans" cxnId="{3B0104F2-985A-4755-B995-68E0580A08D5}">
      <dgm:prSet/>
      <dgm:spPr/>
      <dgm:t>
        <a:bodyPr/>
        <a:lstStyle/>
        <a:p>
          <a:endParaRPr lang="en-US"/>
        </a:p>
      </dgm:t>
    </dgm:pt>
    <dgm:pt modelId="{27E23B7C-D629-4DE0-B2C7-EFF9575DA7BA}" type="pres">
      <dgm:prSet presAssocID="{8A3EE4EF-9F7C-468B-B476-838292204AC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3BDE10-9306-47C9-98B7-15A738FF42CF}" type="pres">
      <dgm:prSet presAssocID="{E87F344E-3E3D-4016-8A90-9617133C2ACB}" presName="root1" presStyleCnt="0"/>
      <dgm:spPr/>
    </dgm:pt>
    <dgm:pt modelId="{882EDE9C-E543-4AB0-8CEF-74D45F475EA3}" type="pres">
      <dgm:prSet presAssocID="{E87F344E-3E3D-4016-8A90-9617133C2ACB}" presName="LevelOneTextNode" presStyleLbl="node0" presStyleIdx="0" presStyleCnt="1" custAng="5400000" custScaleX="59809" custScaleY="29977" custLinFactNeighborX="-38837" custLinFactNeighborY="-79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8A4100-0708-4BA1-AF50-B4CCA228BADF}" type="pres">
      <dgm:prSet presAssocID="{E87F344E-3E3D-4016-8A90-9617133C2ACB}" presName="level2hierChild" presStyleCnt="0"/>
      <dgm:spPr/>
    </dgm:pt>
    <dgm:pt modelId="{DC2E89B4-2971-42F6-8528-A597DCCFFB93}" type="pres">
      <dgm:prSet presAssocID="{3B015693-2C20-4FBA-B2FD-E0F57C2E1288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57BCAB54-7EC0-4772-B59C-12058A1FA0B4}" type="pres">
      <dgm:prSet presAssocID="{3B015693-2C20-4FBA-B2FD-E0F57C2E1288}" presName="connTx" presStyleLbl="parChTrans1D2" presStyleIdx="0" presStyleCnt="3"/>
      <dgm:spPr/>
      <dgm:t>
        <a:bodyPr/>
        <a:lstStyle/>
        <a:p>
          <a:endParaRPr lang="en-US"/>
        </a:p>
      </dgm:t>
    </dgm:pt>
    <dgm:pt modelId="{ABE6975F-6023-4D1B-A8CF-9B85CBE180CE}" type="pres">
      <dgm:prSet presAssocID="{DA7B0F83-48A6-4EE8-AD4E-0F133DF7362C}" presName="root2" presStyleCnt="0"/>
      <dgm:spPr/>
    </dgm:pt>
    <dgm:pt modelId="{A0006F72-3300-47FB-BD75-592D8A7A439C}" type="pres">
      <dgm:prSet presAssocID="{DA7B0F83-48A6-4EE8-AD4E-0F133DF7362C}" presName="LevelTwoTextNode" presStyleLbl="node2" presStyleIdx="0" presStyleCnt="3" custScaleX="151114" custScaleY="82942" custLinFactNeighborX="4974" custLinFactNeighborY="-886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39BF6A-97ED-4861-A66A-2CCC26B3D71D}" type="pres">
      <dgm:prSet presAssocID="{DA7B0F83-48A6-4EE8-AD4E-0F133DF7362C}" presName="level3hierChild" presStyleCnt="0"/>
      <dgm:spPr/>
    </dgm:pt>
    <dgm:pt modelId="{260D74E8-B206-4FD3-A7D9-045F906770C8}" type="pres">
      <dgm:prSet presAssocID="{E460325D-F2D3-4DB6-A400-BBA41C8E9FFD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DC37F9B4-F019-46D8-BF6B-94328D3917CD}" type="pres">
      <dgm:prSet presAssocID="{E460325D-F2D3-4DB6-A400-BBA41C8E9FFD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041FF26-FB44-4871-931E-B265656B3721}" type="pres">
      <dgm:prSet presAssocID="{1AD37A57-6FDB-446B-8CE0-2DD8A5FDE7DF}" presName="root2" presStyleCnt="0"/>
      <dgm:spPr/>
    </dgm:pt>
    <dgm:pt modelId="{D767F0AF-BAAF-4BE1-96BE-27253A609F6C}" type="pres">
      <dgm:prSet presAssocID="{1AD37A57-6FDB-446B-8CE0-2DD8A5FDE7DF}" presName="LevelTwoTextNode" presStyleLbl="node2" presStyleIdx="1" presStyleCnt="3" custScaleX="157342" custScaleY="73726" custLinFactNeighborX="4974" custLinFactNeighborY="-6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14856E-2F08-4370-80B1-5CF62229C4E5}" type="pres">
      <dgm:prSet presAssocID="{1AD37A57-6FDB-446B-8CE0-2DD8A5FDE7DF}" presName="level3hierChild" presStyleCnt="0"/>
      <dgm:spPr/>
    </dgm:pt>
    <dgm:pt modelId="{94D41C3B-1B70-4EEE-808A-B60133CA0AB0}" type="pres">
      <dgm:prSet presAssocID="{5683FB19-8EE9-4DB4-81A2-A15817766520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1A779A4A-8E18-4672-926A-E05D60FFF096}" type="pres">
      <dgm:prSet presAssocID="{5683FB19-8EE9-4DB4-81A2-A15817766520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D508E8D-0EF6-4293-8184-F151B9FA38A0}" type="pres">
      <dgm:prSet presAssocID="{6B8839ED-ECE7-47F1-B915-74071FBD2982}" presName="root2" presStyleCnt="0"/>
      <dgm:spPr/>
    </dgm:pt>
    <dgm:pt modelId="{D65E2984-B858-4134-A231-DDB2F1F83826}" type="pres">
      <dgm:prSet presAssocID="{6B8839ED-ECE7-47F1-B915-74071FBD2982}" presName="LevelTwoTextNode" presStyleLbl="node2" presStyleIdx="2" presStyleCnt="3" custScaleX="206149" custScaleY="156668" custLinFactNeighborX="4974" custLinFactNeighborY="651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03A259-92BC-40E6-9653-563BF585AD32}" type="pres">
      <dgm:prSet presAssocID="{6B8839ED-ECE7-47F1-B915-74071FBD2982}" presName="level3hierChild" presStyleCnt="0"/>
      <dgm:spPr/>
    </dgm:pt>
  </dgm:ptLst>
  <dgm:cxnLst>
    <dgm:cxn modelId="{A43FE15A-6A24-4603-9665-F612EF9D9F4D}" srcId="{E87F344E-3E3D-4016-8A90-9617133C2ACB}" destId="{DA7B0F83-48A6-4EE8-AD4E-0F133DF7362C}" srcOrd="0" destOrd="0" parTransId="{3B015693-2C20-4FBA-B2FD-E0F57C2E1288}" sibTransId="{032CC899-6582-4AD8-9A08-5BF44AC7A1D4}"/>
    <dgm:cxn modelId="{9A2711F1-6DEA-4825-8B72-9C0AB5313DD1}" type="presOf" srcId="{6B8839ED-ECE7-47F1-B915-74071FBD2982}" destId="{D65E2984-B858-4134-A231-DDB2F1F83826}" srcOrd="0" destOrd="0" presId="urn:microsoft.com/office/officeart/2008/layout/HorizontalMultiLevelHierarchy"/>
    <dgm:cxn modelId="{D079EE1D-391E-4936-9202-E1FA18C59C56}" type="presOf" srcId="{3B015693-2C20-4FBA-B2FD-E0F57C2E1288}" destId="{DC2E89B4-2971-42F6-8528-A597DCCFFB93}" srcOrd="0" destOrd="0" presId="urn:microsoft.com/office/officeart/2008/layout/HorizontalMultiLevelHierarchy"/>
    <dgm:cxn modelId="{1FCA5DF2-602D-45E2-B04C-D7AD1816427C}" type="presOf" srcId="{E460325D-F2D3-4DB6-A400-BBA41C8E9FFD}" destId="{DC37F9B4-F019-46D8-BF6B-94328D3917CD}" srcOrd="1" destOrd="0" presId="urn:microsoft.com/office/officeart/2008/layout/HorizontalMultiLevelHierarchy"/>
    <dgm:cxn modelId="{3FFD35A5-C34E-4E80-90B5-DC06757F2523}" type="presOf" srcId="{E460325D-F2D3-4DB6-A400-BBA41C8E9FFD}" destId="{260D74E8-B206-4FD3-A7D9-045F906770C8}" srcOrd="0" destOrd="0" presId="urn:microsoft.com/office/officeart/2008/layout/HorizontalMultiLevelHierarchy"/>
    <dgm:cxn modelId="{AEAF22D8-6E8C-4022-A185-731E9687ADE7}" srcId="{E87F344E-3E3D-4016-8A90-9617133C2ACB}" destId="{1AD37A57-6FDB-446B-8CE0-2DD8A5FDE7DF}" srcOrd="1" destOrd="0" parTransId="{E460325D-F2D3-4DB6-A400-BBA41C8E9FFD}" sibTransId="{F92B334B-445A-4DF5-AB83-352306232266}"/>
    <dgm:cxn modelId="{C216A0B9-D6C8-4CE6-9D48-B200A080DE2D}" type="presOf" srcId="{E87F344E-3E3D-4016-8A90-9617133C2ACB}" destId="{882EDE9C-E543-4AB0-8CEF-74D45F475EA3}" srcOrd="0" destOrd="0" presId="urn:microsoft.com/office/officeart/2008/layout/HorizontalMultiLevelHierarchy"/>
    <dgm:cxn modelId="{18840065-0E3D-4FBD-832D-815EA6C0E9BF}" type="presOf" srcId="{3B015693-2C20-4FBA-B2FD-E0F57C2E1288}" destId="{57BCAB54-7EC0-4772-B59C-12058A1FA0B4}" srcOrd="1" destOrd="0" presId="urn:microsoft.com/office/officeart/2008/layout/HorizontalMultiLevelHierarchy"/>
    <dgm:cxn modelId="{D22BD54F-04FF-4E22-812D-8DF86FB8A0CB}" type="presOf" srcId="{5683FB19-8EE9-4DB4-81A2-A15817766520}" destId="{1A779A4A-8E18-4672-926A-E05D60FFF096}" srcOrd="1" destOrd="0" presId="urn:microsoft.com/office/officeart/2008/layout/HorizontalMultiLevelHierarchy"/>
    <dgm:cxn modelId="{B494555B-F2BE-4450-B5A2-1E7934EBC65E}" type="presOf" srcId="{8A3EE4EF-9F7C-468B-B476-838292204ACF}" destId="{27E23B7C-D629-4DE0-B2C7-EFF9575DA7BA}" srcOrd="0" destOrd="0" presId="urn:microsoft.com/office/officeart/2008/layout/HorizontalMultiLevelHierarchy"/>
    <dgm:cxn modelId="{87904E5C-5B11-4898-A918-6ADE7EBA026F}" type="presOf" srcId="{DA7B0F83-48A6-4EE8-AD4E-0F133DF7362C}" destId="{A0006F72-3300-47FB-BD75-592D8A7A439C}" srcOrd="0" destOrd="0" presId="urn:microsoft.com/office/officeart/2008/layout/HorizontalMultiLevelHierarchy"/>
    <dgm:cxn modelId="{BAE296DD-E3C3-4B2C-82D3-147CDE44767E}" type="presOf" srcId="{1AD37A57-6FDB-446B-8CE0-2DD8A5FDE7DF}" destId="{D767F0AF-BAAF-4BE1-96BE-27253A609F6C}" srcOrd="0" destOrd="0" presId="urn:microsoft.com/office/officeart/2008/layout/HorizontalMultiLevelHierarchy"/>
    <dgm:cxn modelId="{69A9D0A3-53E7-4E41-A8E0-821A70115F4A}" srcId="{8A3EE4EF-9F7C-468B-B476-838292204ACF}" destId="{E87F344E-3E3D-4016-8A90-9617133C2ACB}" srcOrd="0" destOrd="0" parTransId="{2B394EFB-46A1-43F8-9D4A-AAD589783E86}" sibTransId="{527F57C3-EFC5-4943-8A24-3833C364B512}"/>
    <dgm:cxn modelId="{3B0104F2-985A-4755-B995-68E0580A08D5}" srcId="{E87F344E-3E3D-4016-8A90-9617133C2ACB}" destId="{6B8839ED-ECE7-47F1-B915-74071FBD2982}" srcOrd="2" destOrd="0" parTransId="{5683FB19-8EE9-4DB4-81A2-A15817766520}" sibTransId="{2AB26A8B-8E3E-4510-85C4-EBD3127B1B0D}"/>
    <dgm:cxn modelId="{C3953085-2334-42BD-B9B6-CF91712B160B}" type="presOf" srcId="{5683FB19-8EE9-4DB4-81A2-A15817766520}" destId="{94D41C3B-1B70-4EEE-808A-B60133CA0AB0}" srcOrd="0" destOrd="0" presId="urn:microsoft.com/office/officeart/2008/layout/HorizontalMultiLevelHierarchy"/>
    <dgm:cxn modelId="{5DF879EE-4D43-4323-8D2D-82E123AA2A0F}" type="presParOf" srcId="{27E23B7C-D629-4DE0-B2C7-EFF9575DA7BA}" destId="{583BDE10-9306-47C9-98B7-15A738FF42CF}" srcOrd="0" destOrd="0" presId="urn:microsoft.com/office/officeart/2008/layout/HorizontalMultiLevelHierarchy"/>
    <dgm:cxn modelId="{21D0CA8E-8030-48C7-9955-BD73BCB70D12}" type="presParOf" srcId="{583BDE10-9306-47C9-98B7-15A738FF42CF}" destId="{882EDE9C-E543-4AB0-8CEF-74D45F475EA3}" srcOrd="0" destOrd="0" presId="urn:microsoft.com/office/officeart/2008/layout/HorizontalMultiLevelHierarchy"/>
    <dgm:cxn modelId="{F1305BAE-304B-44DF-96A5-A61EB99E8092}" type="presParOf" srcId="{583BDE10-9306-47C9-98B7-15A738FF42CF}" destId="{E38A4100-0708-4BA1-AF50-B4CCA228BADF}" srcOrd="1" destOrd="0" presId="urn:microsoft.com/office/officeart/2008/layout/HorizontalMultiLevelHierarchy"/>
    <dgm:cxn modelId="{622B8B98-B6F0-4588-867D-446A6B2B102A}" type="presParOf" srcId="{E38A4100-0708-4BA1-AF50-B4CCA228BADF}" destId="{DC2E89B4-2971-42F6-8528-A597DCCFFB93}" srcOrd="0" destOrd="0" presId="urn:microsoft.com/office/officeart/2008/layout/HorizontalMultiLevelHierarchy"/>
    <dgm:cxn modelId="{1F213CC7-3822-4CE5-9448-846648699232}" type="presParOf" srcId="{DC2E89B4-2971-42F6-8528-A597DCCFFB93}" destId="{57BCAB54-7EC0-4772-B59C-12058A1FA0B4}" srcOrd="0" destOrd="0" presId="urn:microsoft.com/office/officeart/2008/layout/HorizontalMultiLevelHierarchy"/>
    <dgm:cxn modelId="{82FA178F-13AE-47CD-9956-FB6704412818}" type="presParOf" srcId="{E38A4100-0708-4BA1-AF50-B4CCA228BADF}" destId="{ABE6975F-6023-4D1B-A8CF-9B85CBE180CE}" srcOrd="1" destOrd="0" presId="urn:microsoft.com/office/officeart/2008/layout/HorizontalMultiLevelHierarchy"/>
    <dgm:cxn modelId="{744564C3-EA9A-40A5-A7EE-92EFF1CC4E47}" type="presParOf" srcId="{ABE6975F-6023-4D1B-A8CF-9B85CBE180CE}" destId="{A0006F72-3300-47FB-BD75-592D8A7A439C}" srcOrd="0" destOrd="0" presId="urn:microsoft.com/office/officeart/2008/layout/HorizontalMultiLevelHierarchy"/>
    <dgm:cxn modelId="{2701E2C5-D9D8-4283-8C00-45C5F6FD46A3}" type="presParOf" srcId="{ABE6975F-6023-4D1B-A8CF-9B85CBE180CE}" destId="{2F39BF6A-97ED-4861-A66A-2CCC26B3D71D}" srcOrd="1" destOrd="0" presId="urn:microsoft.com/office/officeart/2008/layout/HorizontalMultiLevelHierarchy"/>
    <dgm:cxn modelId="{3761DDC4-E82B-462A-908B-BCD4B3EFF6CC}" type="presParOf" srcId="{E38A4100-0708-4BA1-AF50-B4CCA228BADF}" destId="{260D74E8-B206-4FD3-A7D9-045F906770C8}" srcOrd="2" destOrd="0" presId="urn:microsoft.com/office/officeart/2008/layout/HorizontalMultiLevelHierarchy"/>
    <dgm:cxn modelId="{6A3F33AF-A90B-492C-BDB9-7AA844926B5A}" type="presParOf" srcId="{260D74E8-B206-4FD3-A7D9-045F906770C8}" destId="{DC37F9B4-F019-46D8-BF6B-94328D3917CD}" srcOrd="0" destOrd="0" presId="urn:microsoft.com/office/officeart/2008/layout/HorizontalMultiLevelHierarchy"/>
    <dgm:cxn modelId="{52F16695-DB11-4CF5-81B9-1B06E5A35FD9}" type="presParOf" srcId="{E38A4100-0708-4BA1-AF50-B4CCA228BADF}" destId="{7041FF26-FB44-4871-931E-B265656B3721}" srcOrd="3" destOrd="0" presId="urn:microsoft.com/office/officeart/2008/layout/HorizontalMultiLevelHierarchy"/>
    <dgm:cxn modelId="{E5D31971-CCA0-4F46-8A49-88E4B22C5F32}" type="presParOf" srcId="{7041FF26-FB44-4871-931E-B265656B3721}" destId="{D767F0AF-BAAF-4BE1-96BE-27253A609F6C}" srcOrd="0" destOrd="0" presId="urn:microsoft.com/office/officeart/2008/layout/HorizontalMultiLevelHierarchy"/>
    <dgm:cxn modelId="{52992E2C-30BA-4257-91D6-CCE4FEC74514}" type="presParOf" srcId="{7041FF26-FB44-4871-931E-B265656B3721}" destId="{7A14856E-2F08-4370-80B1-5CF62229C4E5}" srcOrd="1" destOrd="0" presId="urn:microsoft.com/office/officeart/2008/layout/HorizontalMultiLevelHierarchy"/>
    <dgm:cxn modelId="{2E3C16F4-7EB0-4E6C-8BD3-23FA2B4C2A12}" type="presParOf" srcId="{E38A4100-0708-4BA1-AF50-B4CCA228BADF}" destId="{94D41C3B-1B70-4EEE-808A-B60133CA0AB0}" srcOrd="4" destOrd="0" presId="urn:microsoft.com/office/officeart/2008/layout/HorizontalMultiLevelHierarchy"/>
    <dgm:cxn modelId="{791A2E4E-B7A5-4E4A-9E0F-EAE543425390}" type="presParOf" srcId="{94D41C3B-1B70-4EEE-808A-B60133CA0AB0}" destId="{1A779A4A-8E18-4672-926A-E05D60FFF096}" srcOrd="0" destOrd="0" presId="urn:microsoft.com/office/officeart/2008/layout/HorizontalMultiLevelHierarchy"/>
    <dgm:cxn modelId="{83F7D9E7-6B4D-4AEE-A40C-82E695F90786}" type="presParOf" srcId="{E38A4100-0708-4BA1-AF50-B4CCA228BADF}" destId="{2D508E8D-0EF6-4293-8184-F151B9FA38A0}" srcOrd="5" destOrd="0" presId="urn:microsoft.com/office/officeart/2008/layout/HorizontalMultiLevelHierarchy"/>
    <dgm:cxn modelId="{9AC51727-E618-4B55-ABA7-4875CC4C828F}" type="presParOf" srcId="{2D508E8D-0EF6-4293-8184-F151B9FA38A0}" destId="{D65E2984-B858-4134-A231-DDB2F1F83826}" srcOrd="0" destOrd="0" presId="urn:microsoft.com/office/officeart/2008/layout/HorizontalMultiLevelHierarchy"/>
    <dgm:cxn modelId="{C0D2892E-B09F-4383-AED5-B9B509DFAE1A}" type="presParOf" srcId="{2D508E8D-0EF6-4293-8184-F151B9FA38A0}" destId="{2703A259-92BC-40E6-9653-563BF585AD3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3EE4EF-9F7C-468B-B476-838292204AC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7F344E-3E3D-4016-8A90-9617133C2ACB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600" b="1" dirty="0" err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Quận</a:t>
          </a:r>
          <a:r>
            <a:rPr lang="en-US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12</a:t>
          </a:r>
          <a:endParaRPr lang="en-US" sz="3600" dirty="0"/>
        </a:p>
      </dgm:t>
    </dgm:pt>
    <dgm:pt modelId="{2B394EFB-46A1-43F8-9D4A-AAD589783E86}" type="parTrans" cxnId="{69A9D0A3-53E7-4E41-A8E0-821A70115F4A}">
      <dgm:prSet/>
      <dgm:spPr/>
      <dgm:t>
        <a:bodyPr/>
        <a:lstStyle/>
        <a:p>
          <a:endParaRPr lang="en-US"/>
        </a:p>
      </dgm:t>
    </dgm:pt>
    <dgm:pt modelId="{527F57C3-EFC5-4943-8A24-3833C364B512}" type="sibTrans" cxnId="{69A9D0A3-53E7-4E41-A8E0-821A70115F4A}">
      <dgm:prSet/>
      <dgm:spPr/>
      <dgm:t>
        <a:bodyPr/>
        <a:lstStyle/>
        <a:p>
          <a:endParaRPr lang="en-US"/>
        </a:p>
      </dgm:t>
    </dgm:pt>
    <dgm:pt modelId="{DA7B0F83-48A6-4EE8-AD4E-0F133DF7362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anchor="t"/>
        <a:lstStyle/>
        <a:p>
          <a:pPr algn="l"/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1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tháng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4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năm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1997</a:t>
          </a:r>
          <a:endParaRPr lang="en-US" sz="3200" b="1" dirty="0"/>
        </a:p>
      </dgm:t>
    </dgm:pt>
    <dgm:pt modelId="{3B015693-2C20-4FBA-B2FD-E0F57C2E1288}" type="parTrans" cxnId="{A43FE15A-6A24-4603-9665-F612EF9D9F4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32CC899-6582-4AD8-9A08-5BF44AC7A1D4}" type="sibTrans" cxnId="{A43FE15A-6A24-4603-9665-F612EF9D9F4D}">
      <dgm:prSet/>
      <dgm:spPr/>
      <dgm:t>
        <a:bodyPr/>
        <a:lstStyle/>
        <a:p>
          <a:endParaRPr lang="en-US"/>
        </a:p>
      </dgm:t>
    </dgm:pt>
    <dgm:pt modelId="{1AD37A57-6FDB-446B-8CE0-2DD8A5FDE7DF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 anchor="t"/>
        <a:lstStyle/>
        <a:p>
          <a:pPr algn="l"/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chia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11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phường</a:t>
          </a:r>
          <a:endParaRPr lang="en-US" sz="3200" b="1" dirty="0"/>
        </a:p>
      </dgm:t>
    </dgm:pt>
    <dgm:pt modelId="{E460325D-F2D3-4DB6-A400-BBA41C8E9FFD}" type="parTrans" cxnId="{AEAF22D8-6E8C-4022-A185-731E9687ADE7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F92B334B-445A-4DF5-AB83-352306232266}" type="sibTrans" cxnId="{AEAF22D8-6E8C-4022-A185-731E9687ADE7}">
      <dgm:prSet/>
      <dgm:spPr/>
      <dgm:t>
        <a:bodyPr/>
        <a:lstStyle/>
        <a:p>
          <a:endParaRPr lang="en-US"/>
        </a:p>
      </dgm:t>
    </dgm:pt>
    <dgm:pt modelId="{6B8839ED-ECE7-47F1-B915-74071FBD2982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 anchor="t"/>
        <a:lstStyle/>
        <a:p>
          <a:pPr algn="l"/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Ủy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ban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dân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Quận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tọa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lạc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tại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đường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Lê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Thị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Riêng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phường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Thới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An</a:t>
          </a:r>
          <a:endParaRPr lang="en-US" sz="3200" b="1" dirty="0"/>
        </a:p>
      </dgm:t>
    </dgm:pt>
    <dgm:pt modelId="{5683FB19-8EE9-4DB4-81A2-A15817766520}" type="parTrans" cxnId="{3B0104F2-985A-4755-B995-68E0580A08D5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AB26A8B-8E3E-4510-85C4-EBD3127B1B0D}" type="sibTrans" cxnId="{3B0104F2-985A-4755-B995-68E0580A08D5}">
      <dgm:prSet/>
      <dgm:spPr/>
      <dgm:t>
        <a:bodyPr/>
        <a:lstStyle/>
        <a:p>
          <a:endParaRPr lang="en-US"/>
        </a:p>
      </dgm:t>
    </dgm:pt>
    <dgm:pt modelId="{B1CA9E64-67AC-4E0C-86FB-32CE20A219D2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CCFFCC"/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 anchor="t"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di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cấp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phố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: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Chùa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Khánh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An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Chùa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Tường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Quang</a:t>
          </a:r>
          <a:endParaRPr lang="en-US" sz="32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Đình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Hanh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Phú</a:t>
          </a:r>
          <a:endParaRPr lang="en-US" sz="32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Miếu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Quéo</a:t>
          </a:r>
          <a:endParaRPr lang="en-US" sz="32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Đền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thờ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Nguyễn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Ảnh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Thủ</a:t>
          </a:r>
          <a:endParaRPr lang="en-US" sz="3200" b="1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Đình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Tân</a:t>
          </a:r>
          <a:r>
            <a:rPr lang="en-US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dirty="0" err="1" smtClean="0">
              <a:latin typeface="Times New Roman" pitchFamily="18" charset="0"/>
              <a:cs typeface="Times New Roman" pitchFamily="18" charset="0"/>
            </a:rPr>
            <a:t>Hội</a:t>
          </a:r>
          <a:endParaRPr lang="en-US" sz="3200" b="1" dirty="0" smtClean="0"/>
        </a:p>
        <a:p>
          <a:pPr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dirty="0"/>
        </a:p>
      </dgm:t>
    </dgm:pt>
    <dgm:pt modelId="{3D6CB7D2-9046-4A16-822E-EA89237DA1DC}" type="parTrans" cxnId="{859AA102-9A83-4C28-9963-85A8253082A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8192C9A-4865-40E2-A528-D2D407E8872F}" type="sibTrans" cxnId="{859AA102-9A83-4C28-9963-85A8253082A9}">
      <dgm:prSet/>
      <dgm:spPr/>
      <dgm:t>
        <a:bodyPr/>
        <a:lstStyle/>
        <a:p>
          <a:endParaRPr lang="en-US"/>
        </a:p>
      </dgm:t>
    </dgm:pt>
    <dgm:pt modelId="{27E23B7C-D629-4DE0-B2C7-EFF9575DA7BA}" type="pres">
      <dgm:prSet presAssocID="{8A3EE4EF-9F7C-468B-B476-838292204AC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3BDE10-9306-47C9-98B7-15A738FF42CF}" type="pres">
      <dgm:prSet presAssocID="{E87F344E-3E3D-4016-8A90-9617133C2ACB}" presName="root1" presStyleCnt="0"/>
      <dgm:spPr/>
    </dgm:pt>
    <dgm:pt modelId="{882EDE9C-E543-4AB0-8CEF-74D45F475EA3}" type="pres">
      <dgm:prSet presAssocID="{E87F344E-3E3D-4016-8A90-9617133C2ACB}" presName="LevelOneTextNode" presStyleLbl="node0" presStyleIdx="0" presStyleCnt="1" custAng="5400000" custScaleX="66105" custScaleY="30953" custLinFactNeighborX="-4614" custLinFactNeighborY="-50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8A4100-0708-4BA1-AF50-B4CCA228BADF}" type="pres">
      <dgm:prSet presAssocID="{E87F344E-3E3D-4016-8A90-9617133C2ACB}" presName="level2hierChild" presStyleCnt="0"/>
      <dgm:spPr/>
    </dgm:pt>
    <dgm:pt modelId="{DC2E89B4-2971-42F6-8528-A597DCCFFB93}" type="pres">
      <dgm:prSet presAssocID="{3B015693-2C20-4FBA-B2FD-E0F57C2E1288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57BCAB54-7EC0-4772-B59C-12058A1FA0B4}" type="pres">
      <dgm:prSet presAssocID="{3B015693-2C20-4FBA-B2FD-E0F57C2E1288}" presName="connTx" presStyleLbl="parChTrans1D2" presStyleIdx="0" presStyleCnt="4"/>
      <dgm:spPr/>
      <dgm:t>
        <a:bodyPr/>
        <a:lstStyle/>
        <a:p>
          <a:endParaRPr lang="en-US"/>
        </a:p>
      </dgm:t>
    </dgm:pt>
    <dgm:pt modelId="{ABE6975F-6023-4D1B-A8CF-9B85CBE180CE}" type="pres">
      <dgm:prSet presAssocID="{DA7B0F83-48A6-4EE8-AD4E-0F133DF7362C}" presName="root2" presStyleCnt="0"/>
      <dgm:spPr/>
    </dgm:pt>
    <dgm:pt modelId="{A0006F72-3300-47FB-BD75-592D8A7A439C}" type="pres">
      <dgm:prSet presAssocID="{DA7B0F83-48A6-4EE8-AD4E-0F133DF7362C}" presName="LevelTwoTextNode" presStyleLbl="node2" presStyleIdx="0" presStyleCnt="4" custScaleX="129800" custScaleY="61926" custLinFactNeighborX="8572" custLinFactNeighborY="-3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39BF6A-97ED-4861-A66A-2CCC26B3D71D}" type="pres">
      <dgm:prSet presAssocID="{DA7B0F83-48A6-4EE8-AD4E-0F133DF7362C}" presName="level3hierChild" presStyleCnt="0"/>
      <dgm:spPr/>
    </dgm:pt>
    <dgm:pt modelId="{260D74E8-B206-4FD3-A7D9-045F906770C8}" type="pres">
      <dgm:prSet presAssocID="{E460325D-F2D3-4DB6-A400-BBA41C8E9FFD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DC37F9B4-F019-46D8-BF6B-94328D3917CD}" type="pres">
      <dgm:prSet presAssocID="{E460325D-F2D3-4DB6-A400-BBA41C8E9FFD}" presName="connTx" presStyleLbl="parChTrans1D2" presStyleIdx="1" presStyleCnt="4"/>
      <dgm:spPr/>
      <dgm:t>
        <a:bodyPr/>
        <a:lstStyle/>
        <a:p>
          <a:endParaRPr lang="en-US"/>
        </a:p>
      </dgm:t>
    </dgm:pt>
    <dgm:pt modelId="{7041FF26-FB44-4871-931E-B265656B3721}" type="pres">
      <dgm:prSet presAssocID="{1AD37A57-6FDB-446B-8CE0-2DD8A5FDE7DF}" presName="root2" presStyleCnt="0"/>
      <dgm:spPr/>
    </dgm:pt>
    <dgm:pt modelId="{D767F0AF-BAAF-4BE1-96BE-27253A609F6C}" type="pres">
      <dgm:prSet presAssocID="{1AD37A57-6FDB-446B-8CE0-2DD8A5FDE7DF}" presName="LevelTwoTextNode" presStyleLbl="node2" presStyleIdx="1" presStyleCnt="4" custScaleX="132160" custScaleY="54186" custLinFactNeighborX="8344" custLinFactNeighborY="-96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14856E-2F08-4370-80B1-5CF62229C4E5}" type="pres">
      <dgm:prSet presAssocID="{1AD37A57-6FDB-446B-8CE0-2DD8A5FDE7DF}" presName="level3hierChild" presStyleCnt="0"/>
      <dgm:spPr/>
    </dgm:pt>
    <dgm:pt modelId="{94D41C3B-1B70-4EEE-808A-B60133CA0AB0}" type="pres">
      <dgm:prSet presAssocID="{5683FB19-8EE9-4DB4-81A2-A15817766520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1A779A4A-8E18-4672-926A-E05D60FFF096}" type="pres">
      <dgm:prSet presAssocID="{5683FB19-8EE9-4DB4-81A2-A15817766520}" presName="connTx" presStyleLbl="parChTrans1D2" presStyleIdx="2" presStyleCnt="4"/>
      <dgm:spPr/>
      <dgm:t>
        <a:bodyPr/>
        <a:lstStyle/>
        <a:p>
          <a:endParaRPr lang="en-US"/>
        </a:p>
      </dgm:t>
    </dgm:pt>
    <dgm:pt modelId="{2D508E8D-0EF6-4293-8184-F151B9FA38A0}" type="pres">
      <dgm:prSet presAssocID="{6B8839ED-ECE7-47F1-B915-74071FBD2982}" presName="root2" presStyleCnt="0"/>
      <dgm:spPr/>
    </dgm:pt>
    <dgm:pt modelId="{D65E2984-B858-4134-A231-DDB2F1F83826}" type="pres">
      <dgm:prSet presAssocID="{6B8839ED-ECE7-47F1-B915-74071FBD2982}" presName="LevelTwoTextNode" presStyleLbl="node2" presStyleIdx="2" presStyleCnt="4" custScaleX="195335" custScaleY="87950" custLinFactNeighborX="9149" custLinFactNeighborY="-192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03A259-92BC-40E6-9653-563BF585AD32}" type="pres">
      <dgm:prSet presAssocID="{6B8839ED-ECE7-47F1-B915-74071FBD2982}" presName="level3hierChild" presStyleCnt="0"/>
      <dgm:spPr/>
    </dgm:pt>
    <dgm:pt modelId="{4E612D89-5643-4DAD-BD64-3AFF211C16AE}" type="pres">
      <dgm:prSet presAssocID="{3D6CB7D2-9046-4A16-822E-EA89237DA1DC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A91BD0FA-B9F9-4248-B1C4-9ACA74869138}" type="pres">
      <dgm:prSet presAssocID="{3D6CB7D2-9046-4A16-822E-EA89237DA1DC}" presName="connTx" presStyleLbl="parChTrans1D2" presStyleIdx="3" presStyleCnt="4"/>
      <dgm:spPr/>
      <dgm:t>
        <a:bodyPr/>
        <a:lstStyle/>
        <a:p>
          <a:endParaRPr lang="en-US"/>
        </a:p>
      </dgm:t>
    </dgm:pt>
    <dgm:pt modelId="{932B72DD-CFF1-451F-98B4-6D85599AD720}" type="pres">
      <dgm:prSet presAssocID="{B1CA9E64-67AC-4E0C-86FB-32CE20A219D2}" presName="root2" presStyleCnt="0"/>
      <dgm:spPr/>
    </dgm:pt>
    <dgm:pt modelId="{CF957609-7EC6-4083-B8EE-E9B608A7826D}" type="pres">
      <dgm:prSet presAssocID="{B1CA9E64-67AC-4E0C-86FB-32CE20A219D2}" presName="LevelTwoTextNode" presStyleLbl="node2" presStyleIdx="3" presStyleCnt="4" custScaleX="194499" custScaleY="352142" custLinFactNeighborX="7853" custLinFactNeighborY="-263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FCEE80-97C9-4996-9438-C82FC1A2EF31}" type="pres">
      <dgm:prSet presAssocID="{B1CA9E64-67AC-4E0C-86FB-32CE20A219D2}" presName="level3hierChild" presStyleCnt="0"/>
      <dgm:spPr/>
    </dgm:pt>
  </dgm:ptLst>
  <dgm:cxnLst>
    <dgm:cxn modelId="{57143CDD-DDC4-4717-BB8B-3CF9BF1E93A5}" type="presOf" srcId="{3B015693-2C20-4FBA-B2FD-E0F57C2E1288}" destId="{DC2E89B4-2971-42F6-8528-A597DCCFFB93}" srcOrd="0" destOrd="0" presId="urn:microsoft.com/office/officeart/2008/layout/HorizontalMultiLevelHierarchy"/>
    <dgm:cxn modelId="{26882866-6EDA-4C16-8D9B-020086F69E71}" type="presOf" srcId="{E87F344E-3E3D-4016-8A90-9617133C2ACB}" destId="{882EDE9C-E543-4AB0-8CEF-74D45F475EA3}" srcOrd="0" destOrd="0" presId="urn:microsoft.com/office/officeart/2008/layout/HorizontalMultiLevelHierarchy"/>
    <dgm:cxn modelId="{44254FAC-638B-410B-96DA-F45FC79B5C20}" type="presOf" srcId="{5683FB19-8EE9-4DB4-81A2-A15817766520}" destId="{94D41C3B-1B70-4EEE-808A-B60133CA0AB0}" srcOrd="0" destOrd="0" presId="urn:microsoft.com/office/officeart/2008/layout/HorizontalMultiLevelHierarchy"/>
    <dgm:cxn modelId="{859AA102-9A83-4C28-9963-85A8253082A9}" srcId="{E87F344E-3E3D-4016-8A90-9617133C2ACB}" destId="{B1CA9E64-67AC-4E0C-86FB-32CE20A219D2}" srcOrd="3" destOrd="0" parTransId="{3D6CB7D2-9046-4A16-822E-EA89237DA1DC}" sibTransId="{B8192C9A-4865-40E2-A528-D2D407E8872F}"/>
    <dgm:cxn modelId="{3B42B640-BF58-414E-878A-75CEAFF693D9}" type="presOf" srcId="{6B8839ED-ECE7-47F1-B915-74071FBD2982}" destId="{D65E2984-B858-4134-A231-DDB2F1F83826}" srcOrd="0" destOrd="0" presId="urn:microsoft.com/office/officeart/2008/layout/HorizontalMultiLevelHierarchy"/>
    <dgm:cxn modelId="{5E308513-90FB-4224-85F8-D9635ADAB0F0}" type="presOf" srcId="{3D6CB7D2-9046-4A16-822E-EA89237DA1DC}" destId="{A91BD0FA-B9F9-4248-B1C4-9ACA74869138}" srcOrd="1" destOrd="0" presId="urn:microsoft.com/office/officeart/2008/layout/HorizontalMultiLevelHierarchy"/>
    <dgm:cxn modelId="{5555CC48-1EAE-4CD9-945E-E8BA7F7593CC}" type="presOf" srcId="{5683FB19-8EE9-4DB4-81A2-A15817766520}" destId="{1A779A4A-8E18-4672-926A-E05D60FFF096}" srcOrd="1" destOrd="0" presId="urn:microsoft.com/office/officeart/2008/layout/HorizontalMultiLevelHierarchy"/>
    <dgm:cxn modelId="{6365EC63-ED7B-4B19-905E-88A960995B67}" type="presOf" srcId="{E460325D-F2D3-4DB6-A400-BBA41C8E9FFD}" destId="{260D74E8-B206-4FD3-A7D9-045F906770C8}" srcOrd="0" destOrd="0" presId="urn:microsoft.com/office/officeart/2008/layout/HorizontalMultiLevelHierarchy"/>
    <dgm:cxn modelId="{69A9D0A3-53E7-4E41-A8E0-821A70115F4A}" srcId="{8A3EE4EF-9F7C-468B-B476-838292204ACF}" destId="{E87F344E-3E3D-4016-8A90-9617133C2ACB}" srcOrd="0" destOrd="0" parTransId="{2B394EFB-46A1-43F8-9D4A-AAD589783E86}" sibTransId="{527F57C3-EFC5-4943-8A24-3833C364B512}"/>
    <dgm:cxn modelId="{4BA142E7-A421-470B-A70C-B2F1BF4AB5FC}" type="presOf" srcId="{E460325D-F2D3-4DB6-A400-BBA41C8E9FFD}" destId="{DC37F9B4-F019-46D8-BF6B-94328D3917CD}" srcOrd="1" destOrd="0" presId="urn:microsoft.com/office/officeart/2008/layout/HorizontalMultiLevelHierarchy"/>
    <dgm:cxn modelId="{AEAF22D8-6E8C-4022-A185-731E9687ADE7}" srcId="{E87F344E-3E3D-4016-8A90-9617133C2ACB}" destId="{1AD37A57-6FDB-446B-8CE0-2DD8A5FDE7DF}" srcOrd="1" destOrd="0" parTransId="{E460325D-F2D3-4DB6-A400-BBA41C8E9FFD}" sibTransId="{F92B334B-445A-4DF5-AB83-352306232266}"/>
    <dgm:cxn modelId="{FB220CED-CAD8-41B2-B305-CD38206766AB}" type="presOf" srcId="{8A3EE4EF-9F7C-468B-B476-838292204ACF}" destId="{27E23B7C-D629-4DE0-B2C7-EFF9575DA7BA}" srcOrd="0" destOrd="0" presId="urn:microsoft.com/office/officeart/2008/layout/HorizontalMultiLevelHierarchy"/>
    <dgm:cxn modelId="{A7721DE4-7362-4311-BDE0-B8A4261BF26C}" type="presOf" srcId="{1AD37A57-6FDB-446B-8CE0-2DD8A5FDE7DF}" destId="{D767F0AF-BAAF-4BE1-96BE-27253A609F6C}" srcOrd="0" destOrd="0" presId="urn:microsoft.com/office/officeart/2008/layout/HorizontalMultiLevelHierarchy"/>
    <dgm:cxn modelId="{3DDD573B-1917-4148-BD53-3CDBBB003070}" type="presOf" srcId="{3B015693-2C20-4FBA-B2FD-E0F57C2E1288}" destId="{57BCAB54-7EC0-4772-B59C-12058A1FA0B4}" srcOrd="1" destOrd="0" presId="urn:microsoft.com/office/officeart/2008/layout/HorizontalMultiLevelHierarchy"/>
    <dgm:cxn modelId="{3B0104F2-985A-4755-B995-68E0580A08D5}" srcId="{E87F344E-3E3D-4016-8A90-9617133C2ACB}" destId="{6B8839ED-ECE7-47F1-B915-74071FBD2982}" srcOrd="2" destOrd="0" parTransId="{5683FB19-8EE9-4DB4-81A2-A15817766520}" sibTransId="{2AB26A8B-8E3E-4510-85C4-EBD3127B1B0D}"/>
    <dgm:cxn modelId="{4E0199DC-6443-4B7C-97F2-0160A0437D74}" type="presOf" srcId="{DA7B0F83-48A6-4EE8-AD4E-0F133DF7362C}" destId="{A0006F72-3300-47FB-BD75-592D8A7A439C}" srcOrd="0" destOrd="0" presId="urn:microsoft.com/office/officeart/2008/layout/HorizontalMultiLevelHierarchy"/>
    <dgm:cxn modelId="{8A55103B-6A68-4FED-B4F0-BD440BABD1F4}" type="presOf" srcId="{3D6CB7D2-9046-4A16-822E-EA89237DA1DC}" destId="{4E612D89-5643-4DAD-BD64-3AFF211C16AE}" srcOrd="0" destOrd="0" presId="urn:microsoft.com/office/officeart/2008/layout/HorizontalMultiLevelHierarchy"/>
    <dgm:cxn modelId="{13E96495-73CB-46D4-9764-7FC39AA5509B}" type="presOf" srcId="{B1CA9E64-67AC-4E0C-86FB-32CE20A219D2}" destId="{CF957609-7EC6-4083-B8EE-E9B608A7826D}" srcOrd="0" destOrd="0" presId="urn:microsoft.com/office/officeart/2008/layout/HorizontalMultiLevelHierarchy"/>
    <dgm:cxn modelId="{A43FE15A-6A24-4603-9665-F612EF9D9F4D}" srcId="{E87F344E-3E3D-4016-8A90-9617133C2ACB}" destId="{DA7B0F83-48A6-4EE8-AD4E-0F133DF7362C}" srcOrd="0" destOrd="0" parTransId="{3B015693-2C20-4FBA-B2FD-E0F57C2E1288}" sibTransId="{032CC899-6582-4AD8-9A08-5BF44AC7A1D4}"/>
    <dgm:cxn modelId="{38B99225-2D37-43AE-8F53-5598B6F93B08}" type="presParOf" srcId="{27E23B7C-D629-4DE0-B2C7-EFF9575DA7BA}" destId="{583BDE10-9306-47C9-98B7-15A738FF42CF}" srcOrd="0" destOrd="0" presId="urn:microsoft.com/office/officeart/2008/layout/HorizontalMultiLevelHierarchy"/>
    <dgm:cxn modelId="{E910A050-8AFB-492C-B5C0-8993E49017D6}" type="presParOf" srcId="{583BDE10-9306-47C9-98B7-15A738FF42CF}" destId="{882EDE9C-E543-4AB0-8CEF-74D45F475EA3}" srcOrd="0" destOrd="0" presId="urn:microsoft.com/office/officeart/2008/layout/HorizontalMultiLevelHierarchy"/>
    <dgm:cxn modelId="{F9095C70-DF64-4C8C-9440-E8F14B45319C}" type="presParOf" srcId="{583BDE10-9306-47C9-98B7-15A738FF42CF}" destId="{E38A4100-0708-4BA1-AF50-B4CCA228BADF}" srcOrd="1" destOrd="0" presId="urn:microsoft.com/office/officeart/2008/layout/HorizontalMultiLevelHierarchy"/>
    <dgm:cxn modelId="{528406BC-6D23-4135-B27A-815E63F9D959}" type="presParOf" srcId="{E38A4100-0708-4BA1-AF50-B4CCA228BADF}" destId="{DC2E89B4-2971-42F6-8528-A597DCCFFB93}" srcOrd="0" destOrd="0" presId="urn:microsoft.com/office/officeart/2008/layout/HorizontalMultiLevelHierarchy"/>
    <dgm:cxn modelId="{235EBD0F-C503-4D76-8F01-98973CD07C99}" type="presParOf" srcId="{DC2E89B4-2971-42F6-8528-A597DCCFFB93}" destId="{57BCAB54-7EC0-4772-B59C-12058A1FA0B4}" srcOrd="0" destOrd="0" presId="urn:microsoft.com/office/officeart/2008/layout/HorizontalMultiLevelHierarchy"/>
    <dgm:cxn modelId="{95C0CACA-0450-42CD-B07C-53C4099B540A}" type="presParOf" srcId="{E38A4100-0708-4BA1-AF50-B4CCA228BADF}" destId="{ABE6975F-6023-4D1B-A8CF-9B85CBE180CE}" srcOrd="1" destOrd="0" presId="urn:microsoft.com/office/officeart/2008/layout/HorizontalMultiLevelHierarchy"/>
    <dgm:cxn modelId="{A6E147F1-9385-4ACE-B668-D56A591ABAE3}" type="presParOf" srcId="{ABE6975F-6023-4D1B-A8CF-9B85CBE180CE}" destId="{A0006F72-3300-47FB-BD75-592D8A7A439C}" srcOrd="0" destOrd="0" presId="urn:microsoft.com/office/officeart/2008/layout/HorizontalMultiLevelHierarchy"/>
    <dgm:cxn modelId="{9ECC3AE3-080B-4F4B-82B6-2C5A644739AB}" type="presParOf" srcId="{ABE6975F-6023-4D1B-A8CF-9B85CBE180CE}" destId="{2F39BF6A-97ED-4861-A66A-2CCC26B3D71D}" srcOrd="1" destOrd="0" presId="urn:microsoft.com/office/officeart/2008/layout/HorizontalMultiLevelHierarchy"/>
    <dgm:cxn modelId="{438D527A-7DC8-4F06-A129-0E4641771F3B}" type="presParOf" srcId="{E38A4100-0708-4BA1-AF50-B4CCA228BADF}" destId="{260D74E8-B206-4FD3-A7D9-045F906770C8}" srcOrd="2" destOrd="0" presId="urn:microsoft.com/office/officeart/2008/layout/HorizontalMultiLevelHierarchy"/>
    <dgm:cxn modelId="{2184DD89-9D96-4914-BC32-FD2F809D20EB}" type="presParOf" srcId="{260D74E8-B206-4FD3-A7D9-045F906770C8}" destId="{DC37F9B4-F019-46D8-BF6B-94328D3917CD}" srcOrd="0" destOrd="0" presId="urn:microsoft.com/office/officeart/2008/layout/HorizontalMultiLevelHierarchy"/>
    <dgm:cxn modelId="{D4438C25-5BE1-443D-A18E-9DE2F418DDD2}" type="presParOf" srcId="{E38A4100-0708-4BA1-AF50-B4CCA228BADF}" destId="{7041FF26-FB44-4871-931E-B265656B3721}" srcOrd="3" destOrd="0" presId="urn:microsoft.com/office/officeart/2008/layout/HorizontalMultiLevelHierarchy"/>
    <dgm:cxn modelId="{DDBFBEF5-1E18-4E90-A7C0-5591B0BD4347}" type="presParOf" srcId="{7041FF26-FB44-4871-931E-B265656B3721}" destId="{D767F0AF-BAAF-4BE1-96BE-27253A609F6C}" srcOrd="0" destOrd="0" presId="urn:microsoft.com/office/officeart/2008/layout/HorizontalMultiLevelHierarchy"/>
    <dgm:cxn modelId="{EAED70B7-2EB4-4285-A3D3-8A28DDA4F48D}" type="presParOf" srcId="{7041FF26-FB44-4871-931E-B265656B3721}" destId="{7A14856E-2F08-4370-80B1-5CF62229C4E5}" srcOrd="1" destOrd="0" presId="urn:microsoft.com/office/officeart/2008/layout/HorizontalMultiLevelHierarchy"/>
    <dgm:cxn modelId="{4C74C299-4B13-4038-9139-F5FFA4E64B31}" type="presParOf" srcId="{E38A4100-0708-4BA1-AF50-B4CCA228BADF}" destId="{94D41C3B-1B70-4EEE-808A-B60133CA0AB0}" srcOrd="4" destOrd="0" presId="urn:microsoft.com/office/officeart/2008/layout/HorizontalMultiLevelHierarchy"/>
    <dgm:cxn modelId="{2E6E9F67-D59C-4B07-9FDD-7639559CB850}" type="presParOf" srcId="{94D41C3B-1B70-4EEE-808A-B60133CA0AB0}" destId="{1A779A4A-8E18-4672-926A-E05D60FFF096}" srcOrd="0" destOrd="0" presId="urn:microsoft.com/office/officeart/2008/layout/HorizontalMultiLevelHierarchy"/>
    <dgm:cxn modelId="{F5A8C553-C81B-42B0-B34B-B7E84BFFE171}" type="presParOf" srcId="{E38A4100-0708-4BA1-AF50-B4CCA228BADF}" destId="{2D508E8D-0EF6-4293-8184-F151B9FA38A0}" srcOrd="5" destOrd="0" presId="urn:microsoft.com/office/officeart/2008/layout/HorizontalMultiLevelHierarchy"/>
    <dgm:cxn modelId="{162AF05C-DB5A-4344-9EF2-A9A758BB26C3}" type="presParOf" srcId="{2D508E8D-0EF6-4293-8184-F151B9FA38A0}" destId="{D65E2984-B858-4134-A231-DDB2F1F83826}" srcOrd="0" destOrd="0" presId="urn:microsoft.com/office/officeart/2008/layout/HorizontalMultiLevelHierarchy"/>
    <dgm:cxn modelId="{98F228E2-2700-483B-9738-86E2228AD93A}" type="presParOf" srcId="{2D508E8D-0EF6-4293-8184-F151B9FA38A0}" destId="{2703A259-92BC-40E6-9653-563BF585AD32}" srcOrd="1" destOrd="0" presId="urn:microsoft.com/office/officeart/2008/layout/HorizontalMultiLevelHierarchy"/>
    <dgm:cxn modelId="{7EC9DFCB-FA81-44F0-8C9D-740B902723BF}" type="presParOf" srcId="{E38A4100-0708-4BA1-AF50-B4CCA228BADF}" destId="{4E612D89-5643-4DAD-BD64-3AFF211C16AE}" srcOrd="6" destOrd="0" presId="urn:microsoft.com/office/officeart/2008/layout/HorizontalMultiLevelHierarchy"/>
    <dgm:cxn modelId="{2025A4B8-39BD-4BBA-B290-4B11786340DD}" type="presParOf" srcId="{4E612D89-5643-4DAD-BD64-3AFF211C16AE}" destId="{A91BD0FA-B9F9-4248-B1C4-9ACA74869138}" srcOrd="0" destOrd="0" presId="urn:microsoft.com/office/officeart/2008/layout/HorizontalMultiLevelHierarchy"/>
    <dgm:cxn modelId="{E2422100-BB82-4501-9DB3-376B4656A726}" type="presParOf" srcId="{E38A4100-0708-4BA1-AF50-B4CCA228BADF}" destId="{932B72DD-CFF1-451F-98B4-6D85599AD720}" srcOrd="7" destOrd="0" presId="urn:microsoft.com/office/officeart/2008/layout/HorizontalMultiLevelHierarchy"/>
    <dgm:cxn modelId="{5DE3E7CC-50E9-45C1-A18D-89EDCEF5EDE1}" type="presParOf" srcId="{932B72DD-CFF1-451F-98B4-6D85599AD720}" destId="{CF957609-7EC6-4083-B8EE-E9B608A7826D}" srcOrd="0" destOrd="0" presId="urn:microsoft.com/office/officeart/2008/layout/HorizontalMultiLevelHierarchy"/>
    <dgm:cxn modelId="{F60CE097-449B-4F4A-BA26-A0B9A5436BE4}" type="presParOf" srcId="{932B72DD-CFF1-451F-98B4-6D85599AD720}" destId="{BBFCEE80-97C9-4996-9438-C82FC1A2EF3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41C3B-1B70-4EEE-808A-B60133CA0AB0}">
      <dsp:nvSpPr>
        <dsp:cNvPr id="0" name=""/>
        <dsp:cNvSpPr/>
      </dsp:nvSpPr>
      <dsp:spPr>
        <a:xfrm>
          <a:off x="1079444" y="2201715"/>
          <a:ext cx="998271" cy="208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9135" y="0"/>
              </a:lnTo>
              <a:lnTo>
                <a:pt x="499135" y="2085712"/>
              </a:lnTo>
              <a:lnTo>
                <a:pt x="998271" y="2085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520772" y="3186763"/>
        <a:ext cx="115615" cy="115615"/>
      </dsp:txXfrm>
    </dsp:sp>
    <dsp:sp modelId="{260D74E8-B206-4FD3-A7D9-045F906770C8}">
      <dsp:nvSpPr>
        <dsp:cNvPr id="0" name=""/>
        <dsp:cNvSpPr/>
      </dsp:nvSpPr>
      <dsp:spPr>
        <a:xfrm>
          <a:off x="1079444" y="2155995"/>
          <a:ext cx="9982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135" y="45720"/>
              </a:lnTo>
              <a:lnTo>
                <a:pt x="499135" y="88203"/>
              </a:lnTo>
              <a:lnTo>
                <a:pt x="998271" y="882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553600" y="2176735"/>
        <a:ext cx="49958" cy="49958"/>
      </dsp:txXfrm>
    </dsp:sp>
    <dsp:sp modelId="{DC2E89B4-2971-42F6-8528-A597DCCFFB93}">
      <dsp:nvSpPr>
        <dsp:cNvPr id="0" name=""/>
        <dsp:cNvSpPr/>
      </dsp:nvSpPr>
      <dsp:spPr>
        <a:xfrm>
          <a:off x="1079444" y="411481"/>
          <a:ext cx="998271" cy="1790233"/>
        </a:xfrm>
        <a:custGeom>
          <a:avLst/>
          <a:gdLst/>
          <a:ahLst/>
          <a:cxnLst/>
          <a:rect l="0" t="0" r="0" b="0"/>
          <a:pathLst>
            <a:path>
              <a:moveTo>
                <a:pt x="0" y="1790233"/>
              </a:moveTo>
              <a:lnTo>
                <a:pt x="499135" y="1790233"/>
              </a:lnTo>
              <a:lnTo>
                <a:pt x="499135" y="0"/>
              </a:lnTo>
              <a:lnTo>
                <a:pt x="99827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527336" y="1255354"/>
        <a:ext cx="102487" cy="102487"/>
      </dsp:txXfrm>
    </dsp:sp>
    <dsp:sp modelId="{882EDE9C-E543-4AB0-8CEF-74D45F475EA3}">
      <dsp:nvSpPr>
        <dsp:cNvPr id="0" name=""/>
        <dsp:cNvSpPr/>
      </dsp:nvSpPr>
      <dsp:spPr>
        <a:xfrm>
          <a:off x="0" y="1904998"/>
          <a:ext cx="1565454" cy="593434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Quận</a:t>
          </a:r>
          <a:r>
            <a:rPr lang="en-US" sz="3200" b="1" kern="120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12</a:t>
          </a:r>
          <a:endParaRPr lang="en-US" sz="3200" kern="1200" dirty="0"/>
        </a:p>
      </dsp:txBody>
      <dsp:txXfrm>
        <a:off x="0" y="1904998"/>
        <a:ext cx="1565454" cy="593434"/>
      </dsp:txXfrm>
    </dsp:sp>
    <dsp:sp modelId="{A0006F72-3300-47FB-BD75-592D8A7A439C}">
      <dsp:nvSpPr>
        <dsp:cNvPr id="0" name=""/>
        <dsp:cNvSpPr/>
      </dsp:nvSpPr>
      <dsp:spPr>
        <a:xfrm>
          <a:off x="2077716" y="0"/>
          <a:ext cx="4917953" cy="822963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1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tháng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4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năm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1997</a:t>
          </a:r>
          <a:endParaRPr lang="en-US" sz="3600" kern="1200" dirty="0"/>
        </a:p>
      </dsp:txBody>
      <dsp:txXfrm>
        <a:off x="2077716" y="0"/>
        <a:ext cx="4917953" cy="822963"/>
      </dsp:txXfrm>
    </dsp:sp>
    <dsp:sp modelId="{D767F0AF-BAAF-4BE1-96BE-27253A609F6C}">
      <dsp:nvSpPr>
        <dsp:cNvPr id="0" name=""/>
        <dsp:cNvSpPr/>
      </dsp:nvSpPr>
      <dsp:spPr>
        <a:xfrm>
          <a:off x="2077716" y="1878438"/>
          <a:ext cx="5120641" cy="731520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l" defTabSz="1600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chia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11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phường</a:t>
          </a:r>
          <a:endParaRPr lang="en-US" sz="3600" kern="1200" dirty="0" smtClean="0"/>
        </a:p>
      </dsp:txBody>
      <dsp:txXfrm>
        <a:off x="2077716" y="1878438"/>
        <a:ext cx="5120641" cy="731520"/>
      </dsp:txXfrm>
    </dsp:sp>
    <dsp:sp modelId="{D65E2984-B858-4134-A231-DDB2F1F83826}">
      <dsp:nvSpPr>
        <dsp:cNvPr id="0" name=""/>
        <dsp:cNvSpPr/>
      </dsp:nvSpPr>
      <dsp:spPr>
        <a:xfrm>
          <a:off x="2077716" y="3510185"/>
          <a:ext cx="6709049" cy="155448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Ủy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ban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dân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Quận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tọa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lạc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tại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đường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Lê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Thị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Riêng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phường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Thới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An</a:t>
          </a:r>
          <a:endParaRPr lang="en-US" sz="3600" kern="1200" dirty="0"/>
        </a:p>
      </dsp:txBody>
      <dsp:txXfrm>
        <a:off x="2077716" y="3510185"/>
        <a:ext cx="6709049" cy="15544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12D89-5643-4DAD-BD64-3AFF211C16AE}">
      <dsp:nvSpPr>
        <dsp:cNvPr id="0" name=""/>
        <dsp:cNvSpPr/>
      </dsp:nvSpPr>
      <dsp:spPr>
        <a:xfrm>
          <a:off x="1530136" y="3154583"/>
          <a:ext cx="1045447" cy="1522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2723" y="0"/>
              </a:lnTo>
              <a:lnTo>
                <a:pt x="522723" y="1522482"/>
              </a:lnTo>
              <a:lnTo>
                <a:pt x="1045447" y="1522482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006688" y="3869652"/>
        <a:ext cx="92343" cy="92343"/>
      </dsp:txXfrm>
    </dsp:sp>
    <dsp:sp modelId="{94D41C3B-1B70-4EEE-808A-B60133CA0AB0}">
      <dsp:nvSpPr>
        <dsp:cNvPr id="0" name=""/>
        <dsp:cNvSpPr/>
      </dsp:nvSpPr>
      <dsp:spPr>
        <a:xfrm>
          <a:off x="1530136" y="2085153"/>
          <a:ext cx="1091753" cy="1069429"/>
        </a:xfrm>
        <a:custGeom>
          <a:avLst/>
          <a:gdLst/>
          <a:ahLst/>
          <a:cxnLst/>
          <a:rect l="0" t="0" r="0" b="0"/>
          <a:pathLst>
            <a:path>
              <a:moveTo>
                <a:pt x="0" y="1069429"/>
              </a:moveTo>
              <a:lnTo>
                <a:pt x="545876" y="1069429"/>
              </a:lnTo>
              <a:lnTo>
                <a:pt x="545876" y="0"/>
              </a:lnTo>
              <a:lnTo>
                <a:pt x="1091753" y="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037806" y="2581661"/>
        <a:ext cx="76413" cy="76413"/>
      </dsp:txXfrm>
    </dsp:sp>
    <dsp:sp modelId="{260D74E8-B206-4FD3-A7D9-045F906770C8}">
      <dsp:nvSpPr>
        <dsp:cNvPr id="0" name=""/>
        <dsp:cNvSpPr/>
      </dsp:nvSpPr>
      <dsp:spPr>
        <a:xfrm>
          <a:off x="1530136" y="1144007"/>
          <a:ext cx="1062990" cy="2010575"/>
        </a:xfrm>
        <a:custGeom>
          <a:avLst/>
          <a:gdLst/>
          <a:ahLst/>
          <a:cxnLst/>
          <a:rect l="0" t="0" r="0" b="0"/>
          <a:pathLst>
            <a:path>
              <a:moveTo>
                <a:pt x="0" y="2010575"/>
              </a:moveTo>
              <a:lnTo>
                <a:pt x="531495" y="2010575"/>
              </a:lnTo>
              <a:lnTo>
                <a:pt x="531495" y="0"/>
              </a:lnTo>
              <a:lnTo>
                <a:pt x="1062990" y="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004774" y="2092438"/>
        <a:ext cx="113714" cy="113714"/>
      </dsp:txXfrm>
    </dsp:sp>
    <dsp:sp modelId="{DC2E89B4-2971-42F6-8528-A597DCCFFB93}">
      <dsp:nvSpPr>
        <dsp:cNvPr id="0" name=""/>
        <dsp:cNvSpPr/>
      </dsp:nvSpPr>
      <dsp:spPr>
        <a:xfrm>
          <a:off x="1530136" y="339942"/>
          <a:ext cx="1071136" cy="2814640"/>
        </a:xfrm>
        <a:custGeom>
          <a:avLst/>
          <a:gdLst/>
          <a:ahLst/>
          <a:cxnLst/>
          <a:rect l="0" t="0" r="0" b="0"/>
          <a:pathLst>
            <a:path>
              <a:moveTo>
                <a:pt x="0" y="2814640"/>
              </a:moveTo>
              <a:lnTo>
                <a:pt x="535568" y="2814640"/>
              </a:lnTo>
              <a:lnTo>
                <a:pt x="535568" y="0"/>
              </a:lnTo>
              <a:lnTo>
                <a:pt x="1071136" y="0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990416" y="1671973"/>
        <a:ext cx="150578" cy="150578"/>
      </dsp:txXfrm>
    </dsp:sp>
    <dsp:sp modelId="{882EDE9C-E543-4AB0-8CEF-74D45F475EA3}">
      <dsp:nvSpPr>
        <dsp:cNvPr id="0" name=""/>
        <dsp:cNvSpPr/>
      </dsp:nvSpPr>
      <dsp:spPr>
        <a:xfrm>
          <a:off x="282772" y="2794533"/>
          <a:ext cx="1774628" cy="720099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Quận</a:t>
          </a:r>
          <a:r>
            <a:rPr lang="en-US" sz="3600" b="1" kern="120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12</a:t>
          </a:r>
          <a:endParaRPr lang="en-US" sz="3600" kern="1200" dirty="0"/>
        </a:p>
      </dsp:txBody>
      <dsp:txXfrm>
        <a:off x="282772" y="2794533"/>
        <a:ext cx="1774628" cy="720099"/>
      </dsp:txXfrm>
    </dsp:sp>
    <dsp:sp modelId="{A0006F72-3300-47FB-BD75-592D8A7A439C}">
      <dsp:nvSpPr>
        <dsp:cNvPr id="0" name=""/>
        <dsp:cNvSpPr/>
      </dsp:nvSpPr>
      <dsp:spPr>
        <a:xfrm>
          <a:off x="2601273" y="2654"/>
          <a:ext cx="4637744" cy="674576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1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tháng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4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năm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1997</a:t>
          </a:r>
          <a:endParaRPr lang="en-US" sz="3200" b="1" kern="1200" dirty="0"/>
        </a:p>
      </dsp:txBody>
      <dsp:txXfrm>
        <a:off x="2601273" y="2654"/>
        <a:ext cx="4637744" cy="674576"/>
      </dsp:txXfrm>
    </dsp:sp>
    <dsp:sp modelId="{D767F0AF-BAAF-4BE1-96BE-27253A609F6C}">
      <dsp:nvSpPr>
        <dsp:cNvPr id="0" name=""/>
        <dsp:cNvSpPr/>
      </dsp:nvSpPr>
      <dsp:spPr>
        <a:xfrm>
          <a:off x="2593127" y="848876"/>
          <a:ext cx="4722066" cy="590262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chia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làm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11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phường</a:t>
          </a:r>
          <a:endParaRPr lang="en-US" sz="3200" b="1" kern="1200" dirty="0"/>
        </a:p>
      </dsp:txBody>
      <dsp:txXfrm>
        <a:off x="2593127" y="848876"/>
        <a:ext cx="4722066" cy="590262"/>
      </dsp:txXfrm>
    </dsp:sp>
    <dsp:sp modelId="{D65E2984-B858-4134-A231-DDB2F1F83826}">
      <dsp:nvSpPr>
        <dsp:cNvPr id="0" name=""/>
        <dsp:cNvSpPr/>
      </dsp:nvSpPr>
      <dsp:spPr>
        <a:xfrm>
          <a:off x="2621889" y="1606122"/>
          <a:ext cx="6979304" cy="95806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Ủy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ban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dân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Quận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tọa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lạc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tại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đường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Lê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Thị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Riêng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phường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Thới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An</a:t>
          </a:r>
          <a:endParaRPr lang="en-US" sz="3200" b="1" kern="1200" dirty="0"/>
        </a:p>
      </dsp:txBody>
      <dsp:txXfrm>
        <a:off x="2621889" y="1606122"/>
        <a:ext cx="6979304" cy="958063"/>
      </dsp:txXfrm>
    </dsp:sp>
    <dsp:sp modelId="{CF957609-7EC6-4083-B8EE-E9B608A7826D}">
      <dsp:nvSpPr>
        <dsp:cNvPr id="0" name=""/>
        <dsp:cNvSpPr/>
      </dsp:nvSpPr>
      <dsp:spPr>
        <a:xfrm>
          <a:off x="2575583" y="2759076"/>
          <a:ext cx="6949434" cy="3835977"/>
        </a:xfrm>
        <a:prstGeom prst="rect">
          <a:avLst/>
        </a:prstGeom>
        <a:solidFill>
          <a:srgbClr val="CCFFCC"/>
        </a:solidFill>
        <a:ln w="9525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di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nhận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cấp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phố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: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Chùa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Khánh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An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Chùa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Tường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Quang</a:t>
          </a:r>
          <a:endParaRPr lang="en-US" sz="32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Đình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Hanh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Phú</a:t>
          </a:r>
          <a:endParaRPr lang="en-US" sz="32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Miếu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Quéo</a:t>
          </a:r>
          <a:endParaRPr lang="en-US" sz="32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Đền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thờ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Nguyễn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Ảnh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Thủ</a:t>
          </a:r>
          <a:endParaRPr lang="en-US" sz="3200" b="1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0" kern="1200" dirty="0" smtClean="0">
              <a:latin typeface="Times New Roman" pitchFamily="18" charset="0"/>
              <a:cs typeface="Times New Roman" pitchFamily="18" charset="0"/>
            </a:rPr>
            <a:t>+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Đình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Tân</a:t>
          </a: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kern="1200" dirty="0" err="1" smtClean="0">
              <a:latin typeface="Times New Roman" pitchFamily="18" charset="0"/>
              <a:cs typeface="Times New Roman" pitchFamily="18" charset="0"/>
            </a:rPr>
            <a:t>Hội</a:t>
          </a:r>
          <a:endParaRPr lang="en-US" sz="3200" b="1" kern="1200" dirty="0" smtClean="0"/>
        </a:p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2575583" y="2759076"/>
        <a:ext cx="6949434" cy="3835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5A84E-8F69-43C7-85B3-C7D46B9AB79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DC37A-F1C7-4E15-B155-F35AAC27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4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C37A-F1C7-4E15-B155-F35AAC277F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C37A-F1C7-4E15-B155-F35AAC277F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DC37A-F1C7-4E15-B155-F35AAC277F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0AA33A-547B-4EF8-BF90-A22C5A6A9FA7}" type="slidenum">
              <a:rPr lang="en-US" sz="1200" smtClean="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US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1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77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01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31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66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1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85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27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8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8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92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96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82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47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F97CB-FF42-495D-86CF-CF05B05B3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65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81D30-63B5-40C2-B1FC-F8E9D42CC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96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D6067-7D7F-40A9-9AC3-5A2AB6EA70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41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6E879-3943-45E0-B7C0-2534605AB8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84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1B778-B56D-4EF9-A74C-5BF97A9327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63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5ECAA-33F1-43E1-996F-999C3812C5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37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72CC5-5BCE-410F-85D3-3E9A1F850B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2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18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23FE9-51FA-4D1B-9940-B75FE066CB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7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EC833-3766-4B6F-B9D4-9455DC4507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66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C27B7-18A1-41D2-AC6C-9C26B5FEFC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28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C0F8C-0D16-4804-9043-99FF9D3C2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41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FEA6B-B31F-4E8D-9A47-08634D48BA1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321E5-129C-446D-B32D-D0369DA033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54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979B9-379F-474E-B77A-39B9C0CE9DC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3BF1E-3473-48A4-93F7-7A1345E8B9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35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20315-A972-46B1-9B9A-0ACF8F8505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87B93-17AD-426D-8C11-704B652507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77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28D8B-31C2-4975-AD7E-B51229AED6F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C68EB-9F79-454F-AFE7-CFCD92BC97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95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0A9FB-37F9-49E1-8562-F17315D49EF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0C571-9BDA-4C3D-91C2-6C84BF88BB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4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B9D84-2A66-4C15-9F56-871D25E65B7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F45A-0D5E-4403-9D36-9EBB19A4D2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19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27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F73FA-3B7A-4E5E-B8E4-F9CC472D41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29D95-F585-4714-BD7D-A8636FF80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72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CD8C8-F7AF-4D04-B28F-2342AFB910E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D0844-1961-4246-8532-18A702ED12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90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3F11C-CCF9-4B7A-9EA2-3D44E47F516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9CECC-523B-4908-8DC5-46D7150505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86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EFC07-9F70-495C-AFEE-2FC458A195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1AD20-EECA-4802-AE0F-9612B50C6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75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B49C0-AE2D-44FA-823F-82C6B2F06C9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5F2CE-A363-4584-ABED-B878503FC3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233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FEA6B-B31F-4E8D-9A47-08634D48BA1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321E5-129C-446D-B32D-D0369DA033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74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979B9-379F-474E-B77A-39B9C0CE9DC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3BF1E-3473-48A4-93F7-7A1345E8B9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30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20315-A972-46B1-9B9A-0ACF8F85058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87B93-17AD-426D-8C11-704B652507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17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28D8B-31C2-4975-AD7E-B51229AED6F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C68EB-9F79-454F-AFE7-CFCD92BC97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26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0A9FB-37F9-49E1-8562-F17315D49EF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0C571-9BDA-4C3D-91C2-6C84BF88BB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9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63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B9D84-2A66-4C15-9F56-871D25E65B7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F45A-0D5E-4403-9D36-9EBB19A4D2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23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F73FA-3B7A-4E5E-B8E4-F9CC472D41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29D95-F585-4714-BD7D-A8636FF80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02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CD8C8-F7AF-4D04-B28F-2342AFB910E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D0844-1961-4246-8532-18A702ED12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14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3F11C-CCF9-4B7A-9EA2-3D44E47F516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9CECC-523B-4908-8DC5-46D7150505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28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EFC07-9F70-495C-AFEE-2FC458A195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1AD20-EECA-4802-AE0F-9612B50C62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63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B49C0-AE2D-44FA-823F-82C6B2F06C9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5F2CE-A363-4584-ABED-B878503FC3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232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BB569-0A9F-4A74-A3F9-D95F0179F6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721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5559F-CCED-4357-8E22-34BCA8448B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670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E0899-76D0-4FC7-8D76-A77DC923EC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91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E4B70-355A-4F24-8111-0D9D7BDEC9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0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609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4FD75-29FD-471F-8CB1-7CF0FF8010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906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67720-30B7-451A-B048-3A794B20A0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406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25378-7181-42FB-943F-1C6837BA3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0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C29DB-E494-40E9-B4C3-EA910826DC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09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864D8-18DB-4408-BC0E-ED3265BBF2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1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04C7D-9E1B-4A01-87C3-51D6191A89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484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AD370-B07E-48E4-A566-876FC6B958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617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0718D-518A-4D55-8FA4-26300D020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94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B244C-319C-4375-99AF-C0D86D2017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8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B698D-26D8-4DEC-B30C-297EADFDE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6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77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E6C98-8E1F-4DAB-AF79-7455D1D697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332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E72B3-AB76-4CBA-946A-DBF14FFC4E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470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ADED-2994-4349-8BF1-66C86AD25C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00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EDACF-8352-4379-9BDE-FFEEFDECA3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7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8BEEE-E9CF-4B30-9C71-4D93DA5FBD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657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D54A2-4C20-48E3-8918-49265037A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836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9EAE-5F67-4F76-BC40-F30C61B4B0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059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57173-FA7B-4E54-B5DC-0A9C505609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79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7D2B6-8526-4809-8850-EB0D345FE5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652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A001-A44E-4F46-B82D-4A2605C3D0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3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37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5E39A-AF13-4BC4-A271-08E4083F56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56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3C3E-4676-4251-B8C5-B28CA267F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323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E07F2-0822-4443-AD12-00FB99EE0D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55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ECBE8-3BA0-4E54-A2CB-717E685A52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20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DE335-8889-49E0-878C-3B9BD17DF3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755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928CE-EC3C-4488-A3A8-8BFD834C1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695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35ED-3580-44D9-8136-9A60FE9B0B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742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19C5C-AC2F-43D0-85BF-2230EDF71C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228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FF12B-F8B3-4E02-A987-AEBDF39365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583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CCAB8-67C9-4F1B-B0A7-0085733E06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8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8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FBB2-24E1-4C49-B17F-38DA92068267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624E6-831F-4CED-878F-B5875C86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4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FBB2-24E1-4C49-B17F-38DA92068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624E6-831F-4CED-878F-B5875C86D7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C1128-A4E5-4D6D-A94C-974A4CF5749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2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B36DFD-AB35-4C10-A59A-EC80594F6651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3DAFB3-57EB-473A-9BC3-9B78D97F30C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B36DFD-AB35-4C10-A59A-EC80594F6651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3/19/2020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3DAFB3-57EB-473A-9BC3-9B78D97F30C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8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33"/>
            </a:gs>
            <a:gs pos="50000">
              <a:schemeClr val="bg1"/>
            </a:gs>
            <a:gs pos="100000">
              <a:srgbClr val="66FF3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71062-E62D-4818-BC3D-791557D7B1D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9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FC42C-CBFF-4A32-8A47-8B84D4A459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8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695620-FF44-47FB-A76C-AFF111972EB1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8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9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26" Type="http://schemas.openxmlformats.org/officeDocument/2006/relationships/image" Target="../media/image78.jp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73.jpg"/><Relationship Id="rId34" Type="http://schemas.openxmlformats.org/officeDocument/2006/relationships/image" Target="../media/image86.jp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17" Type="http://schemas.openxmlformats.org/officeDocument/2006/relationships/image" Target="../media/image69.jpg"/><Relationship Id="rId25" Type="http://schemas.openxmlformats.org/officeDocument/2006/relationships/image" Target="../media/image77.jpg"/><Relationship Id="rId33" Type="http://schemas.openxmlformats.org/officeDocument/2006/relationships/image" Target="../media/image85.jpg"/><Relationship Id="rId2" Type="http://schemas.microsoft.com/office/2007/relationships/media" Target="../media/media3.mp3"/><Relationship Id="rId16" Type="http://schemas.openxmlformats.org/officeDocument/2006/relationships/image" Target="../media/image68.jpg"/><Relationship Id="rId20" Type="http://schemas.openxmlformats.org/officeDocument/2006/relationships/image" Target="../media/image72.jpg"/><Relationship Id="rId29" Type="http://schemas.openxmlformats.org/officeDocument/2006/relationships/image" Target="../media/image81.jpg"/><Relationship Id="rId1" Type="http://schemas.openxmlformats.org/officeDocument/2006/relationships/audio" Target="NULL" TargetMode="External"/><Relationship Id="rId6" Type="http://schemas.openxmlformats.org/officeDocument/2006/relationships/image" Target="../media/image58.jpg"/><Relationship Id="rId11" Type="http://schemas.openxmlformats.org/officeDocument/2006/relationships/image" Target="../media/image63.png"/><Relationship Id="rId24" Type="http://schemas.openxmlformats.org/officeDocument/2006/relationships/image" Target="../media/image76.jpg"/><Relationship Id="rId32" Type="http://schemas.openxmlformats.org/officeDocument/2006/relationships/image" Target="../media/image84.jp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75.jpg"/><Relationship Id="rId28" Type="http://schemas.openxmlformats.org/officeDocument/2006/relationships/image" Target="../media/image80.jpg"/><Relationship Id="rId36" Type="http://schemas.openxmlformats.org/officeDocument/2006/relationships/image" Target="../media/image33.png"/><Relationship Id="rId10" Type="http://schemas.openxmlformats.org/officeDocument/2006/relationships/image" Target="../media/image62.jpg"/><Relationship Id="rId19" Type="http://schemas.openxmlformats.org/officeDocument/2006/relationships/image" Target="../media/image71.jpg"/><Relationship Id="rId31" Type="http://schemas.openxmlformats.org/officeDocument/2006/relationships/image" Target="../media/image83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1.jpg"/><Relationship Id="rId14" Type="http://schemas.openxmlformats.org/officeDocument/2006/relationships/image" Target="../media/image66.jpg"/><Relationship Id="rId22" Type="http://schemas.openxmlformats.org/officeDocument/2006/relationships/image" Target="../media/image74.jpg"/><Relationship Id="rId27" Type="http://schemas.openxmlformats.org/officeDocument/2006/relationships/image" Target="../media/image79.jpg"/><Relationship Id="rId30" Type="http://schemas.openxmlformats.org/officeDocument/2006/relationships/image" Target="../media/image82.jpg"/><Relationship Id="rId35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9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1.gif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nimfactory.com/animations/nature/flowers/butterflies_flowers_md_clr.gi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5.jpeg"/><Relationship Id="rId4" Type="http://schemas.openxmlformats.org/officeDocument/2006/relationships/image" Target="../media/image94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wmf"/><Relationship Id="rId5" Type="http://schemas.openxmlformats.org/officeDocument/2006/relationships/image" Target="../media/image9.gif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wmf"/><Relationship Id="rId5" Type="http://schemas.openxmlformats.org/officeDocument/2006/relationships/image" Target="../media/image9.gif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bmp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26" Type="http://schemas.openxmlformats.org/officeDocument/2006/relationships/image" Target="../media/image33.png"/><Relationship Id="rId3" Type="http://schemas.openxmlformats.org/officeDocument/2006/relationships/audio" Target="NULL" TargetMode="External"/><Relationship Id="rId21" Type="http://schemas.openxmlformats.org/officeDocument/2006/relationships/image" Target="../media/image28.jp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g"/><Relationship Id="rId25" Type="http://schemas.openxmlformats.org/officeDocument/2006/relationships/image" Target="../media/image32.jpg"/><Relationship Id="rId2" Type="http://schemas.openxmlformats.org/officeDocument/2006/relationships/audio" Target="../media/media1.mp3"/><Relationship Id="rId16" Type="http://schemas.openxmlformats.org/officeDocument/2006/relationships/image" Target="../media/image23.jpeg"/><Relationship Id="rId20" Type="http://schemas.openxmlformats.org/officeDocument/2006/relationships/image" Target="../media/image27.jpg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8.JPG"/><Relationship Id="rId24" Type="http://schemas.openxmlformats.org/officeDocument/2006/relationships/image" Target="../media/image31.jpeg"/><Relationship Id="rId5" Type="http://schemas.openxmlformats.org/officeDocument/2006/relationships/image" Target="../media/image12.jpeg"/><Relationship Id="rId15" Type="http://schemas.openxmlformats.org/officeDocument/2006/relationships/image" Target="../media/image22.jpg"/><Relationship Id="rId23" Type="http://schemas.openxmlformats.org/officeDocument/2006/relationships/image" Target="../media/image30.jpg"/><Relationship Id="rId10" Type="http://schemas.openxmlformats.org/officeDocument/2006/relationships/image" Target="../media/image17.jpeg"/><Relationship Id="rId19" Type="http://schemas.openxmlformats.org/officeDocument/2006/relationships/image" Target="../media/image2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jpg"/><Relationship Id="rId14" Type="http://schemas.openxmlformats.org/officeDocument/2006/relationships/image" Target="../media/image21.jpg"/><Relationship Id="rId2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66800" y="3352800"/>
            <a:ext cx="7315200" cy="90011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ChevronInverted">
              <a:avLst/>
            </a:prstTxWarp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sym typeface="Times New Roman" pitchFamily="18" charset="0"/>
              </a:rPr>
              <a:t>LỊCH SỬ ĐỊA PHƯƠNG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sym typeface="Times New Roman" pitchFamily="18" charset="0"/>
            </a:endParaRPr>
          </a:p>
        </p:txBody>
      </p:sp>
      <p:sp>
        <p:nvSpPr>
          <p:cNvPr id="7" name="Text Box 6"/>
          <p:cNvSpPr>
            <a:spLocks noChangeArrowheads="1"/>
          </p:cNvSpPr>
          <p:nvPr/>
        </p:nvSpPr>
        <p:spPr bwMode="auto">
          <a:xfrm>
            <a:off x="3048000" y="5029200"/>
            <a:ext cx="48291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sym typeface="Times New Roman" pitchFamily="18" charset="0"/>
              </a:rPr>
              <a:t>GV</a:t>
            </a:r>
            <a:r>
              <a:rPr lang="en-US" alt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sym typeface="Times New Roman" pitchFamily="18" charset="0"/>
              </a:rPr>
              <a:t>: </a:t>
            </a:r>
            <a:r>
              <a:rPr lang="en-US" altLang="en-US" sz="32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sym typeface="Times New Roman" pitchFamily="18" charset="0"/>
              </a:rPr>
              <a:t>Phạm</a:t>
            </a:r>
            <a:r>
              <a:rPr lang="en-US" alt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2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sym typeface="Times New Roman" pitchFamily="18" charset="0"/>
              </a:rPr>
              <a:t>Thị</a:t>
            </a:r>
            <a:r>
              <a:rPr lang="en-US" alt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sym typeface="Times New Roman" pitchFamily="18" charset="0"/>
              </a:rPr>
              <a:t> Kim </a:t>
            </a:r>
            <a:r>
              <a:rPr lang="en-US" altLang="en-US" sz="32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sym typeface="Times New Roman" pitchFamily="18" charset="0"/>
              </a:rPr>
              <a:t>Oanh</a:t>
            </a:r>
            <a:endParaRPr lang="en-US" altLang="en-US" sz="32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sym typeface="Times New Roman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en-US" sz="3200" b="1" u="sng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sym typeface="Times New Roman" pitchFamily="18" charset="0"/>
              </a:rPr>
              <a:t>Lớp</a:t>
            </a:r>
            <a:r>
              <a:rPr lang="en-US" alt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sym typeface="Times New Roman" pitchFamily="18" charset="0"/>
              </a:rPr>
              <a:t>: </a:t>
            </a:r>
            <a:r>
              <a:rPr lang="en-US" altLang="en-US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sym typeface="Times New Roman" pitchFamily="18" charset="0"/>
              </a:rPr>
              <a:t>5/7</a:t>
            </a:r>
            <a:endParaRPr lang="en-US" altLang="en-US" sz="32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228600" y="304800"/>
            <a:ext cx="85725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>
              <a:defRPr sz="2800" b="1">
                <a:solidFill>
                  <a:schemeClr val="tx1"/>
                </a:solidFill>
                <a:latin typeface="Arial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</a:defRPr>
            </a:lvl3pPr>
            <a:lvl4pPr>
              <a:defRPr sz="1400" b="1">
                <a:solidFill>
                  <a:schemeClr val="tx1"/>
                </a:solidFill>
                <a:latin typeface="Arial" charset="0"/>
              </a:defRPr>
            </a:lvl4pPr>
            <a:lvl5pPr>
              <a:defRPr sz="1400" b="1">
                <a:solidFill>
                  <a:schemeClr val="tx1"/>
                </a:solidFill>
                <a:latin typeface="Arial" charset="0"/>
              </a:defRPr>
            </a:lvl5pPr>
            <a:lvl6pPr>
              <a:defRPr sz="1400" b="1">
                <a:solidFill>
                  <a:schemeClr val="tx1"/>
                </a:solidFill>
                <a:latin typeface="Arial" charset="0"/>
              </a:defRPr>
            </a:lvl6pPr>
            <a:lvl7pPr>
              <a:defRPr sz="1400" b="1">
                <a:solidFill>
                  <a:schemeClr val="tx1"/>
                </a:solidFill>
                <a:latin typeface="Arial" charset="0"/>
              </a:defRPr>
            </a:lvl7pPr>
            <a:lvl8pPr>
              <a:defRPr sz="1400" b="1">
                <a:solidFill>
                  <a:schemeClr val="tx1"/>
                </a:solidFill>
                <a:latin typeface="Arial" charset="0"/>
              </a:defRPr>
            </a:lvl8pPr>
            <a:lvl9pPr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0" dirty="0" smtClean="0">
                <a:latin typeface="Times New Roman" pitchFamily="18" charset="0"/>
              </a:rPr>
              <a:t>ỦY BAN NHÂN DÂN </a:t>
            </a:r>
            <a:r>
              <a:rPr lang="en-US" altLang="en-US" sz="2800" b="0" dirty="0">
                <a:latin typeface="Times New Roman" pitchFamily="18" charset="0"/>
              </a:rPr>
              <a:t>QUẬN </a:t>
            </a:r>
            <a:r>
              <a:rPr lang="en-US" altLang="en-US" sz="2800" b="0" dirty="0" smtClean="0">
                <a:latin typeface="Times New Roman" pitchFamily="18" charset="0"/>
              </a:rPr>
              <a:t>12</a:t>
            </a:r>
            <a:endParaRPr lang="en-US" altLang="en-US" sz="2800" b="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itchFamily="18" charset="0"/>
              </a:rPr>
              <a:t>TRƯỜNG TIỂU HỌC </a:t>
            </a:r>
            <a:r>
              <a:rPr lang="en-US" altLang="en-US" sz="2800" dirty="0" smtClean="0">
                <a:latin typeface="Times New Roman" pitchFamily="18" charset="0"/>
              </a:rPr>
              <a:t>NGUYỄN THÁI BÌNH</a:t>
            </a:r>
            <a:endParaRPr lang="en-US" altLang="en-US" sz="1800" dirty="0"/>
          </a:p>
        </p:txBody>
      </p:sp>
      <p:sp>
        <p:nvSpPr>
          <p:cNvPr id="6" name="Tiêu đề 5"/>
          <p:cNvSpPr>
            <a:spLocks noGrp="1"/>
          </p:cNvSpPr>
          <p:nvPr>
            <p:ph type="ctrTitle"/>
          </p:nvPr>
        </p:nvSpPr>
        <p:spPr>
          <a:xfrm>
            <a:off x="645994" y="1752600"/>
            <a:ext cx="7772400" cy="1470025"/>
          </a:xfrm>
        </p:spPr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5398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4774" y="3200400"/>
            <a:ext cx="6643335" cy="18288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6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228600"/>
            <a:ext cx="5472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762000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3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364" y="1295400"/>
            <a:ext cx="9094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chặng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LoveStory-HoaTau-30890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8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3103415"/>
            <a:ext cx="8839200" cy="1364673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228600"/>
            <a:ext cx="5472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762000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3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364" y="1295400"/>
            <a:ext cx="9094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chặng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9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6059269"/>
            <a:ext cx="341651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An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58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973" y="5867400"/>
            <a:ext cx="8245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1055/3D,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1A,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7709" y="-34636"/>
            <a:ext cx="9144000" cy="5943600"/>
            <a:chOff x="-27709" y="-34636"/>
            <a:chExt cx="9144000" cy="5943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709" y="-34636"/>
              <a:ext cx="9144000" cy="5943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3096491" y="5113347"/>
              <a:ext cx="2895600" cy="584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Chùa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Khánh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An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60426" y="6334780"/>
            <a:ext cx="5967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5945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2209" y="6001434"/>
            <a:ext cx="3850413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676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fsgn4-1.fna.fbcdn.net/v/t1.15752-9/45373932_245224102839419_6875248317312270336_n.jpg?_nc_cat=103&amp;_nc_ht=scontent.fsgn4-1.fna&amp;oh=bc7f1004b767d265b39b44add366b8e1&amp;oe=5C8857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6"/>
            <a:ext cx="9220200" cy="608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0153" y="6135469"/>
            <a:ext cx="305724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6" y="0"/>
            <a:ext cx="4663440" cy="695425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93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265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" y="0"/>
            <a:ext cx="913055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6135469"/>
            <a:ext cx="501098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Thủ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12" y="0"/>
            <a:ext cx="433998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1065" y="6096000"/>
            <a:ext cx="2741135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97605905"/>
              </p:ext>
            </p:extLst>
          </p:nvPr>
        </p:nvGraphicFramePr>
        <p:xfrm>
          <a:off x="-457200" y="-31376"/>
          <a:ext cx="10134600" cy="6889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17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daisy_button_pink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2857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5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3668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6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7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003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8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9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821238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2" name="Picture 10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3" name="Picture 11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49575"/>
            <a:ext cx="1600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581150" y="3714750"/>
            <a:ext cx="571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 sz="32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3068638" y="73025"/>
            <a:ext cx="3006725" cy="2643188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916" name="Text Box 19"/>
          <p:cNvSpPr txBox="1">
            <a:spLocks noChangeArrowheads="1"/>
          </p:cNvSpPr>
          <p:nvPr/>
        </p:nvSpPr>
        <p:spPr bwMode="auto">
          <a:xfrm>
            <a:off x="2133600" y="5326063"/>
            <a:ext cx="487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320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3093" name="Em y99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406525" y="768350"/>
            <a:ext cx="6342063" cy="63007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4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kern="10" dirty="0" smtClean="0">
              <a:ln w="9525">
                <a:solidFill>
                  <a:srgbClr val="4F81BD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kern="10" dirty="0" smtClean="0">
              <a:ln w="9525">
                <a:solidFill>
                  <a:srgbClr val="4F81BD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3919" name="WordArt 3"/>
          <p:cNvSpPr>
            <a:spLocks noChangeArrowheads="1" noChangeShapeType="1" noTextEdit="1"/>
          </p:cNvSpPr>
          <p:nvPr/>
        </p:nvSpPr>
        <p:spPr bwMode="auto">
          <a:xfrm>
            <a:off x="95250" y="3108325"/>
            <a:ext cx="8869363" cy="2217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kern="1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kern="1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14683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  <p:bldP spid="140303" grpId="0" animBg="1"/>
      <p:bldP spid="140303" grpId="1" animBg="1"/>
      <p:bldP spid="14030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8" t="4910" r="7612" b="10487"/>
          <a:stretch/>
        </p:blipFill>
        <p:spPr>
          <a:xfrm>
            <a:off x="0" y="0"/>
            <a:ext cx="9144000" cy="6281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62484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9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228600"/>
            <a:ext cx="5472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762000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3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64" y="1295400"/>
            <a:ext cx="9094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chặng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4328" y="2667000"/>
            <a:ext cx="7056584" cy="822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4328" y="3642363"/>
            <a:ext cx="7056584" cy="822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416" y="4648200"/>
            <a:ext cx="7056584" cy="822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4240" y="2667000"/>
            <a:ext cx="7056584" cy="822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4240" y="3642363"/>
            <a:ext cx="7056584" cy="822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4328" y="4648200"/>
            <a:ext cx="7056584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8" t="4910" r="7612" b="10487"/>
          <a:stretch/>
        </p:blipFill>
        <p:spPr>
          <a:xfrm>
            <a:off x="0" y="-33010"/>
            <a:ext cx="9144000" cy="6281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2484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086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28600"/>
            <a:ext cx="5472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762000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3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712" y="2514600"/>
            <a:ext cx="7610088" cy="822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5,31 km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712" y="3489963"/>
            <a:ext cx="7762488" cy="822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70 245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572000"/>
            <a:ext cx="8839200" cy="822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364" y="1295400"/>
            <a:ext cx="9094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chặng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855" cy="686485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9144000" cy="6864858"/>
            <a:chOff x="0" y="0"/>
            <a:chExt cx="9144000" cy="68648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64858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581891" y="1794164"/>
              <a:ext cx="2514600" cy="990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33"/>
            <a:ext cx="9144000" cy="6810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85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87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6135469"/>
            <a:ext cx="221086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228600"/>
            <a:ext cx="5472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762000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3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64" y="1295400"/>
            <a:ext cx="9094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chặng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24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971" y="576550"/>
            <a:ext cx="9067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NGUYỄN THÁI BÌNH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-1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7300" y="699660"/>
            <a:ext cx="6629400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THỂ GIÁO VIÊN </a:t>
            </a:r>
          </a:p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TH NGUYỄN THÁI BÌNH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0886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" y="0"/>
            <a:ext cx="450668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-108858" y="322634"/>
            <a:ext cx="9274629" cy="5078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viếng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8" y="0"/>
            <a:ext cx="9252858" cy="685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57943" y="99495"/>
            <a:ext cx="7184571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8" y="0"/>
            <a:ext cx="9252858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9" y="0"/>
            <a:ext cx="9231087" cy="684711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20412" y="781822"/>
            <a:ext cx="76526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1" y="-32660"/>
            <a:ext cx="9285516" cy="683622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30729" y="1060178"/>
            <a:ext cx="72390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16" y="12203"/>
            <a:ext cx="9285515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2" y="29326"/>
            <a:ext cx="476554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81" y="-8433"/>
            <a:ext cx="505097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2476501" y="322634"/>
            <a:ext cx="32766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97" y="-54432"/>
            <a:ext cx="9361716" cy="6858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884" y="422661"/>
            <a:ext cx="9144001" cy="5539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Nam  20/11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38451" y="1337996"/>
            <a:ext cx="3333749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3" y="-8433"/>
            <a:ext cx="9361716" cy="687977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07626" y="193864"/>
            <a:ext cx="1524000" cy="6309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500" b="1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 co</a:t>
            </a:r>
            <a:endParaRPr lang="en-US" sz="3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19" y="-32660"/>
            <a:ext cx="5321917" cy="687977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54" y="29326"/>
            <a:ext cx="4893127" cy="3603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3" y="3561072"/>
            <a:ext cx="4893127" cy="3429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04800" y="861356"/>
            <a:ext cx="3581401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9" y="0"/>
            <a:ext cx="4848388" cy="7122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3" y="-1"/>
            <a:ext cx="5553075" cy="712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47"/>
          <p:cNvSpPr txBox="1"/>
          <p:nvPr/>
        </p:nvSpPr>
        <p:spPr>
          <a:xfrm>
            <a:off x="1158354" y="301586"/>
            <a:ext cx="8229600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7" y="-9713"/>
            <a:ext cx="4669557" cy="688646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9" y="0"/>
            <a:ext cx="4909458" cy="6858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637843" y="12203"/>
            <a:ext cx="6156328" cy="8617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8/3 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8" y="-49925"/>
            <a:ext cx="9489945" cy="689703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532162" y="301586"/>
            <a:ext cx="6822623" cy="553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73" y="-30407"/>
            <a:ext cx="9470570" cy="6875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1" y="-49925"/>
            <a:ext cx="9546770" cy="6988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78" y="-61298"/>
            <a:ext cx="9546770" cy="7262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50" y="-34691"/>
            <a:ext cx="9546770" cy="73203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51" y="-54432"/>
            <a:ext cx="9595757" cy="73203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51" y="-61298"/>
            <a:ext cx="9546770" cy="73203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74" y="-34691"/>
            <a:ext cx="9546771" cy="73203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8" y="-54432"/>
            <a:ext cx="9595757" cy="73203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50" y="-27653"/>
            <a:ext cx="9595757" cy="73203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86" y="-1158608"/>
            <a:ext cx="6156328" cy="8486599"/>
          </a:xfrm>
          <a:prstGeom prst="rect">
            <a:avLst/>
          </a:prstGeom>
        </p:spPr>
      </p:pic>
      <p:pic>
        <p:nvPicPr>
          <p:cNvPr id="5" name="THIEU-NHI-SAN-SANG-Top-Ca-Thieu-Nh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18.2112" end="134765.7899"/>
                </p14:media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5314" y="5890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4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5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8000"/>
                            </p:stCondLst>
                            <p:childTnLst>
                              <p:par>
                                <p:cTn id="78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1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7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4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8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2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6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0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7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8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5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7500"/>
                            </p:stCondLst>
                            <p:childTnLst>
                              <p:par>
                                <p:cTn id="2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3" dur="80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 animBg="1"/>
      <p:bldP spid="15" grpId="0" animBg="1"/>
      <p:bldP spid="25" grpId="0" animBg="1"/>
      <p:bldP spid="28" grpId="0" animBg="1"/>
      <p:bldP spid="30" grpId="0" animBg="1"/>
      <p:bldP spid="34" grpId="0" animBg="1"/>
      <p:bldP spid="36" grpId="0" animBg="1"/>
      <p:bldP spid="37" grpId="0" animBg="1"/>
      <p:bldP spid="41" grpId="0" animBg="1"/>
      <p:bldP spid="45" grpId="0" animBg="1"/>
      <p:bldP spid="48" grpId="0" animBg="1"/>
      <p:bldP spid="51" grpId="0" animBg="1"/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228600"/>
            <a:ext cx="5472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762000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3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64" y="1295400"/>
            <a:ext cx="90941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chặng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2525018"/>
            <a:ext cx="8753088" cy="3799582"/>
          </a:xfrm>
          <a:prstGeom prst="rect">
            <a:avLst/>
          </a:prstGeom>
          <a:noFill/>
          <a:ln w="57150">
            <a:solidFill>
              <a:srgbClr val="FF3399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t"/>
          <a:lstStyle/>
          <a:p>
            <a:pPr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1997,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5,31 km</a:t>
            </a:r>
            <a:r>
              <a:rPr lang="en-US" sz="3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2018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70 245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pat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XMBL_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9550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981200" y="1219200"/>
            <a:ext cx="5562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i="1" dirty="0" smtClean="0">
                <a:solidFill>
                  <a:srgbClr val="0000FF"/>
                </a:solidFill>
                <a:latin typeface="VNI-Avo" pitchFamily="2" charset="0"/>
                <a:cs typeface="Arial" charset="0"/>
              </a:rPr>
              <a:t>Rung </a:t>
            </a:r>
            <a:r>
              <a:rPr lang="en-US" sz="6000" b="1" i="1" dirty="0" err="1" smtClean="0">
                <a:solidFill>
                  <a:srgbClr val="0000FF"/>
                </a:solidFill>
                <a:latin typeface="VNI-Avo" pitchFamily="2" charset="0"/>
                <a:cs typeface="Arial" charset="0"/>
              </a:rPr>
              <a:t>chuông</a:t>
            </a:r>
            <a:r>
              <a:rPr lang="en-US" sz="6000" b="1" i="1" dirty="0" smtClean="0">
                <a:solidFill>
                  <a:srgbClr val="0000FF"/>
                </a:solidFill>
                <a:latin typeface="VNI-Avo" pitchFamily="2" charset="0"/>
                <a:cs typeface="Arial" charset="0"/>
              </a:rPr>
              <a:t> </a:t>
            </a:r>
            <a:r>
              <a:rPr lang="en-US" sz="6000" b="1" i="1" dirty="0" err="1" smtClean="0">
                <a:solidFill>
                  <a:srgbClr val="0000FF"/>
                </a:solidFill>
                <a:latin typeface="VNI-Avo" pitchFamily="2" charset="0"/>
                <a:cs typeface="Arial" charset="0"/>
              </a:rPr>
              <a:t>vàng</a:t>
            </a:r>
            <a:endParaRPr lang="en-US" sz="6000" b="1" i="1" dirty="0" smtClean="0">
              <a:solidFill>
                <a:srgbClr val="0000FF"/>
              </a:solidFill>
              <a:latin typeface="VNI-Avo" pitchFamily="2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i="1" dirty="0" smtClean="0">
              <a:solidFill>
                <a:srgbClr val="0000FF"/>
              </a:solidFill>
              <a:latin typeface="VNI-Avo" pitchFamily="2" charset="0"/>
              <a:cs typeface="Arial" charset="0"/>
            </a:endParaRPr>
          </a:p>
        </p:txBody>
      </p:sp>
      <p:pic>
        <p:nvPicPr>
          <p:cNvPr id="18437" name="Picture 5" descr="jumprop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795838"/>
            <a:ext cx="1776413" cy="20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jumprop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029200"/>
            <a:ext cx="15763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happyface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5735638"/>
            <a:ext cx="1304925" cy="11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ong vang 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9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405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0" y="0"/>
            <a:ext cx="9144000" cy="6862763"/>
            <a:chOff x="0" y="0"/>
            <a:chExt cx="5760" cy="4323"/>
          </a:xfrm>
        </p:grpSpPr>
        <p:pic>
          <p:nvPicPr>
            <p:cNvPr id="2059" name="Picture 23" descr="untitl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Line 24"/>
            <p:cNvSpPr>
              <a:spLocks noChangeShapeType="1"/>
            </p:cNvSpPr>
            <p:nvPr/>
          </p:nvSpPr>
          <p:spPr bwMode="auto">
            <a:xfrm rot="10800000">
              <a:off x="5526" y="99"/>
              <a:ext cx="0" cy="4224"/>
            </a:xfrm>
            <a:prstGeom prst="line">
              <a:avLst/>
            </a:prstGeom>
            <a:noFill/>
            <a:ln w="76200" cmpd="tri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HP001 5 hàng" pitchFamily="34" charset="0"/>
              </a:endParaRPr>
            </a:p>
          </p:txBody>
        </p:sp>
        <p:sp>
          <p:nvSpPr>
            <p:cNvPr id="2061" name="Line 25"/>
            <p:cNvSpPr>
              <a:spLocks noChangeShapeType="1"/>
            </p:cNvSpPr>
            <p:nvPr/>
          </p:nvSpPr>
          <p:spPr bwMode="auto">
            <a:xfrm rot="10800000">
              <a:off x="4512" y="4128"/>
              <a:ext cx="1248" cy="0"/>
            </a:xfrm>
            <a:prstGeom prst="line">
              <a:avLst/>
            </a:prstGeom>
            <a:noFill/>
            <a:ln w="57150" cmpd="thinThick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HP001 5 hàng" pitchFamily="34" charset="0"/>
              </a:endParaRPr>
            </a:p>
          </p:txBody>
        </p:sp>
      </p:grp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371600" y="34290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5 hàng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5 hàng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52" name="AutoShape 28" descr="Kết quả hình ảnh cho ảnh động dấu hỏi"/>
          <p:cNvSpPr>
            <a:spLocks noChangeAspect="1" noChangeArrowheads="1"/>
          </p:cNvSpPr>
          <p:nvPr/>
        </p:nvSpPr>
        <p:spPr bwMode="auto">
          <a:xfrm>
            <a:off x="4419600" y="3810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HP001 5 hàng" pitchFamily="34" charset="0"/>
            </a:endParaRPr>
          </a:p>
        </p:txBody>
      </p:sp>
      <p:pic>
        <p:nvPicPr>
          <p:cNvPr id="2" name="Picture 1">
            <a:hlinkClick r:id="" action="ppaction://customshow?id=2&amp;return=tru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253206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" action="ppaction://customshow?id=1&amp;return=tru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09800"/>
            <a:ext cx="25908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25908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5258" y="152400"/>
            <a:ext cx="5942342" cy="1143000"/>
          </a:xfrm>
          <a:prstGeom prst="rect">
            <a:avLst/>
          </a:prstGeom>
          <a:noFill/>
        </p:spPr>
        <p:txBody>
          <a:bodyPr wrap="none">
            <a:prstTxWarp prst="textWave4">
              <a:avLst>
                <a:gd name="adj1" fmla="val 6250"/>
                <a:gd name="adj2" fmla="val -1473"/>
              </a:avLst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33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  <a:latin typeface="HP001 5 hàng" pitchFamily="34" charset="0"/>
              </a:rPr>
              <a:t>BÔNG HOA KÌ DIỆU</a:t>
            </a:r>
            <a:endParaRPr lang="en-US" sz="5400" b="1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rgbClr val="FF330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  <a:latin typeface="HP001 5 hàng" pitchFamily="34" charset="0"/>
            </a:endParaRPr>
          </a:p>
        </p:txBody>
      </p:sp>
      <p:sp>
        <p:nvSpPr>
          <p:cNvPr id="6" name="Cloud 5">
            <a:hlinkClick r:id="rId6" action="ppaction://hlinksldjump"/>
          </p:cNvPr>
          <p:cNvSpPr/>
          <p:nvPr/>
        </p:nvSpPr>
        <p:spPr bwMode="auto">
          <a:xfrm>
            <a:off x="152401" y="5943600"/>
            <a:ext cx="1372858" cy="6096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04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1">
            <a:extLst>
              <a:ext uri="{FF2B5EF4-FFF2-40B4-BE49-F238E27FC236}">
                <a16:creationId xmlns="" xmlns:a16="http://schemas.microsoft.com/office/drawing/2014/main" id="{83BAC7F2-4E32-4A09-A75D-A6F06C44C2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685800"/>
            <a:ext cx="28956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22">
            <a:extLst>
              <a:ext uri="{FF2B5EF4-FFF2-40B4-BE49-F238E27FC236}">
                <a16:creationId xmlns="" xmlns:a16="http://schemas.microsoft.com/office/drawing/2014/main" id="{55667144-C9AD-494C-844B-3DA7DE33F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2590800"/>
            <a:ext cx="0" cy="403860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23">
            <a:extLst>
              <a:ext uri="{FF2B5EF4-FFF2-40B4-BE49-F238E27FC236}">
                <a16:creationId xmlns="" xmlns:a16="http://schemas.microsoft.com/office/drawing/2014/main" id="{D946E7F5-557A-434C-B82C-CB2EC01280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638800"/>
            <a:ext cx="88392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8" name="Freeform 25">
            <a:extLst>
              <a:ext uri="{FF2B5EF4-FFF2-40B4-BE49-F238E27FC236}">
                <a16:creationId xmlns="" xmlns:a16="http://schemas.microsoft.com/office/drawing/2014/main" id="{6F72E523-CCB2-42C9-93C1-29E645CF13B8}"/>
              </a:ext>
            </a:extLst>
          </p:cNvPr>
          <p:cNvSpPr>
            <a:spLocks/>
          </p:cNvSpPr>
          <p:nvPr/>
        </p:nvSpPr>
        <p:spPr bwMode="auto">
          <a:xfrm>
            <a:off x="2057400" y="2590800"/>
            <a:ext cx="685800" cy="750888"/>
          </a:xfrm>
          <a:custGeom>
            <a:avLst/>
            <a:gdLst>
              <a:gd name="T0" fmla="*/ 18 w 2016"/>
              <a:gd name="T1" fmla="*/ 52 h 1416"/>
              <a:gd name="T2" fmla="*/ 2 w 2016"/>
              <a:gd name="T3" fmla="*/ 52 h 1416"/>
              <a:gd name="T4" fmla="*/ 3 w 2016"/>
              <a:gd name="T5" fmla="*/ 49 h 1416"/>
              <a:gd name="T6" fmla="*/ 4 w 2016"/>
              <a:gd name="T7" fmla="*/ 40 h 1416"/>
              <a:gd name="T8" fmla="*/ 4 w 2016"/>
              <a:gd name="T9" fmla="*/ 15 h 1416"/>
              <a:gd name="T10" fmla="*/ 7 w 2016"/>
              <a:gd name="T11" fmla="*/ 2 h 1416"/>
              <a:gd name="T12" fmla="*/ 12 w 2016"/>
              <a:gd name="T13" fmla="*/ 2 h 1416"/>
              <a:gd name="T14" fmla="*/ 15 w 2016"/>
              <a:gd name="T15" fmla="*/ 6 h 1416"/>
              <a:gd name="T16" fmla="*/ 16 w 2016"/>
              <a:gd name="T17" fmla="*/ 16 h 1416"/>
              <a:gd name="T18" fmla="*/ 17 w 2016"/>
              <a:gd name="T19" fmla="*/ 38 h 1416"/>
              <a:gd name="T20" fmla="*/ 17 w 2016"/>
              <a:gd name="T21" fmla="*/ 49 h 1416"/>
              <a:gd name="T22" fmla="*/ 18 w 2016"/>
              <a:gd name="T23" fmla="*/ 52 h 14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6" h="1416">
                <a:moveTo>
                  <a:pt x="1776" y="1400"/>
                </a:moveTo>
                <a:cubicBezTo>
                  <a:pt x="1536" y="1416"/>
                  <a:pt x="480" y="1416"/>
                  <a:pt x="240" y="1400"/>
                </a:cubicBezTo>
                <a:cubicBezTo>
                  <a:pt x="0" y="1384"/>
                  <a:pt x="312" y="1360"/>
                  <a:pt x="336" y="1304"/>
                </a:cubicBezTo>
                <a:cubicBezTo>
                  <a:pt x="360" y="1248"/>
                  <a:pt x="368" y="1216"/>
                  <a:pt x="384" y="1064"/>
                </a:cubicBezTo>
                <a:cubicBezTo>
                  <a:pt x="400" y="912"/>
                  <a:pt x="384" y="560"/>
                  <a:pt x="432" y="392"/>
                </a:cubicBezTo>
                <a:cubicBezTo>
                  <a:pt x="480" y="224"/>
                  <a:pt x="536" y="112"/>
                  <a:pt x="672" y="56"/>
                </a:cubicBezTo>
                <a:cubicBezTo>
                  <a:pt x="808" y="0"/>
                  <a:pt x="1112" y="40"/>
                  <a:pt x="1248" y="56"/>
                </a:cubicBezTo>
                <a:cubicBezTo>
                  <a:pt x="1384" y="72"/>
                  <a:pt x="1424" y="88"/>
                  <a:pt x="1488" y="152"/>
                </a:cubicBezTo>
                <a:cubicBezTo>
                  <a:pt x="1552" y="216"/>
                  <a:pt x="1600" y="296"/>
                  <a:pt x="1632" y="440"/>
                </a:cubicBezTo>
                <a:cubicBezTo>
                  <a:pt x="1664" y="584"/>
                  <a:pt x="1672" y="872"/>
                  <a:pt x="1680" y="1016"/>
                </a:cubicBezTo>
                <a:cubicBezTo>
                  <a:pt x="1688" y="1160"/>
                  <a:pt x="1656" y="1240"/>
                  <a:pt x="1680" y="1304"/>
                </a:cubicBezTo>
                <a:cubicBezTo>
                  <a:pt x="1704" y="1368"/>
                  <a:pt x="2016" y="1384"/>
                  <a:pt x="1776" y="140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9" name="Rectangle 26">
            <a:extLst>
              <a:ext uri="{FF2B5EF4-FFF2-40B4-BE49-F238E27FC236}">
                <a16:creationId xmlns="" xmlns:a16="http://schemas.microsoft.com/office/drawing/2014/main" id="{05F2E5DB-2761-490A-932E-1A88A606F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743200"/>
            <a:ext cx="38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486" name="Freeform 28">
            <a:extLst>
              <a:ext uri="{FF2B5EF4-FFF2-40B4-BE49-F238E27FC236}">
                <a16:creationId xmlns="" xmlns:a16="http://schemas.microsoft.com/office/drawing/2014/main" id="{4C714996-E2A0-4AD6-A752-0F52EE9BD20A}"/>
              </a:ext>
            </a:extLst>
          </p:cNvPr>
          <p:cNvSpPr>
            <a:spLocks/>
          </p:cNvSpPr>
          <p:nvPr/>
        </p:nvSpPr>
        <p:spPr bwMode="auto">
          <a:xfrm>
            <a:off x="3048000" y="2590800"/>
            <a:ext cx="685800" cy="750888"/>
          </a:xfrm>
          <a:custGeom>
            <a:avLst/>
            <a:gdLst>
              <a:gd name="T0" fmla="*/ 18 w 2016"/>
              <a:gd name="T1" fmla="*/ 52 h 1416"/>
              <a:gd name="T2" fmla="*/ 2 w 2016"/>
              <a:gd name="T3" fmla="*/ 52 h 1416"/>
              <a:gd name="T4" fmla="*/ 3 w 2016"/>
              <a:gd name="T5" fmla="*/ 49 h 1416"/>
              <a:gd name="T6" fmla="*/ 4 w 2016"/>
              <a:gd name="T7" fmla="*/ 40 h 1416"/>
              <a:gd name="T8" fmla="*/ 4 w 2016"/>
              <a:gd name="T9" fmla="*/ 15 h 1416"/>
              <a:gd name="T10" fmla="*/ 7 w 2016"/>
              <a:gd name="T11" fmla="*/ 2 h 1416"/>
              <a:gd name="T12" fmla="*/ 12 w 2016"/>
              <a:gd name="T13" fmla="*/ 2 h 1416"/>
              <a:gd name="T14" fmla="*/ 15 w 2016"/>
              <a:gd name="T15" fmla="*/ 6 h 1416"/>
              <a:gd name="T16" fmla="*/ 16 w 2016"/>
              <a:gd name="T17" fmla="*/ 16 h 1416"/>
              <a:gd name="T18" fmla="*/ 17 w 2016"/>
              <a:gd name="T19" fmla="*/ 38 h 1416"/>
              <a:gd name="T20" fmla="*/ 17 w 2016"/>
              <a:gd name="T21" fmla="*/ 49 h 1416"/>
              <a:gd name="T22" fmla="*/ 18 w 2016"/>
              <a:gd name="T23" fmla="*/ 52 h 14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6" h="1416">
                <a:moveTo>
                  <a:pt x="1776" y="1400"/>
                </a:moveTo>
                <a:cubicBezTo>
                  <a:pt x="1536" y="1416"/>
                  <a:pt x="480" y="1416"/>
                  <a:pt x="240" y="1400"/>
                </a:cubicBezTo>
                <a:cubicBezTo>
                  <a:pt x="0" y="1384"/>
                  <a:pt x="312" y="1360"/>
                  <a:pt x="336" y="1304"/>
                </a:cubicBezTo>
                <a:cubicBezTo>
                  <a:pt x="360" y="1248"/>
                  <a:pt x="368" y="1216"/>
                  <a:pt x="384" y="1064"/>
                </a:cubicBezTo>
                <a:cubicBezTo>
                  <a:pt x="400" y="912"/>
                  <a:pt x="384" y="560"/>
                  <a:pt x="432" y="392"/>
                </a:cubicBezTo>
                <a:cubicBezTo>
                  <a:pt x="480" y="224"/>
                  <a:pt x="536" y="112"/>
                  <a:pt x="672" y="56"/>
                </a:cubicBezTo>
                <a:cubicBezTo>
                  <a:pt x="808" y="0"/>
                  <a:pt x="1112" y="40"/>
                  <a:pt x="1248" y="56"/>
                </a:cubicBezTo>
                <a:cubicBezTo>
                  <a:pt x="1384" y="72"/>
                  <a:pt x="1424" y="88"/>
                  <a:pt x="1488" y="152"/>
                </a:cubicBezTo>
                <a:cubicBezTo>
                  <a:pt x="1552" y="216"/>
                  <a:pt x="1600" y="296"/>
                  <a:pt x="1632" y="440"/>
                </a:cubicBezTo>
                <a:cubicBezTo>
                  <a:pt x="1664" y="584"/>
                  <a:pt x="1672" y="872"/>
                  <a:pt x="1680" y="1016"/>
                </a:cubicBezTo>
                <a:cubicBezTo>
                  <a:pt x="1688" y="1160"/>
                  <a:pt x="1656" y="1240"/>
                  <a:pt x="1680" y="1304"/>
                </a:cubicBezTo>
                <a:cubicBezTo>
                  <a:pt x="1704" y="1368"/>
                  <a:pt x="2016" y="1384"/>
                  <a:pt x="1776" y="140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7" name="Rectangle 29">
            <a:extLst>
              <a:ext uri="{FF2B5EF4-FFF2-40B4-BE49-F238E27FC236}">
                <a16:creationId xmlns="" xmlns:a16="http://schemas.microsoft.com/office/drawing/2014/main" id="{213D0B97-2674-4B54-BADD-17EBBC316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743200"/>
            <a:ext cx="38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484" name="Freeform 31">
            <a:extLst>
              <a:ext uri="{FF2B5EF4-FFF2-40B4-BE49-F238E27FC236}">
                <a16:creationId xmlns="" xmlns:a16="http://schemas.microsoft.com/office/drawing/2014/main" id="{5A747CF6-EE02-4FD7-9117-31BCCA997EE5}"/>
              </a:ext>
            </a:extLst>
          </p:cNvPr>
          <p:cNvSpPr>
            <a:spLocks/>
          </p:cNvSpPr>
          <p:nvPr/>
        </p:nvSpPr>
        <p:spPr bwMode="auto">
          <a:xfrm>
            <a:off x="4114800" y="2590800"/>
            <a:ext cx="685800" cy="750888"/>
          </a:xfrm>
          <a:custGeom>
            <a:avLst/>
            <a:gdLst>
              <a:gd name="T0" fmla="*/ 18 w 2016"/>
              <a:gd name="T1" fmla="*/ 52 h 1416"/>
              <a:gd name="T2" fmla="*/ 2 w 2016"/>
              <a:gd name="T3" fmla="*/ 52 h 1416"/>
              <a:gd name="T4" fmla="*/ 3 w 2016"/>
              <a:gd name="T5" fmla="*/ 49 h 1416"/>
              <a:gd name="T6" fmla="*/ 4 w 2016"/>
              <a:gd name="T7" fmla="*/ 40 h 1416"/>
              <a:gd name="T8" fmla="*/ 4 w 2016"/>
              <a:gd name="T9" fmla="*/ 15 h 1416"/>
              <a:gd name="T10" fmla="*/ 7 w 2016"/>
              <a:gd name="T11" fmla="*/ 2 h 1416"/>
              <a:gd name="T12" fmla="*/ 12 w 2016"/>
              <a:gd name="T13" fmla="*/ 2 h 1416"/>
              <a:gd name="T14" fmla="*/ 15 w 2016"/>
              <a:gd name="T15" fmla="*/ 6 h 1416"/>
              <a:gd name="T16" fmla="*/ 16 w 2016"/>
              <a:gd name="T17" fmla="*/ 16 h 1416"/>
              <a:gd name="T18" fmla="*/ 17 w 2016"/>
              <a:gd name="T19" fmla="*/ 38 h 1416"/>
              <a:gd name="T20" fmla="*/ 17 w 2016"/>
              <a:gd name="T21" fmla="*/ 49 h 1416"/>
              <a:gd name="T22" fmla="*/ 18 w 2016"/>
              <a:gd name="T23" fmla="*/ 52 h 14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6" h="1416">
                <a:moveTo>
                  <a:pt x="1776" y="1400"/>
                </a:moveTo>
                <a:cubicBezTo>
                  <a:pt x="1536" y="1416"/>
                  <a:pt x="480" y="1416"/>
                  <a:pt x="240" y="1400"/>
                </a:cubicBezTo>
                <a:cubicBezTo>
                  <a:pt x="0" y="1384"/>
                  <a:pt x="312" y="1360"/>
                  <a:pt x="336" y="1304"/>
                </a:cubicBezTo>
                <a:cubicBezTo>
                  <a:pt x="360" y="1248"/>
                  <a:pt x="368" y="1216"/>
                  <a:pt x="384" y="1064"/>
                </a:cubicBezTo>
                <a:cubicBezTo>
                  <a:pt x="400" y="912"/>
                  <a:pt x="384" y="560"/>
                  <a:pt x="432" y="392"/>
                </a:cubicBezTo>
                <a:cubicBezTo>
                  <a:pt x="480" y="224"/>
                  <a:pt x="536" y="112"/>
                  <a:pt x="672" y="56"/>
                </a:cubicBezTo>
                <a:cubicBezTo>
                  <a:pt x="808" y="0"/>
                  <a:pt x="1112" y="40"/>
                  <a:pt x="1248" y="56"/>
                </a:cubicBezTo>
                <a:cubicBezTo>
                  <a:pt x="1384" y="72"/>
                  <a:pt x="1424" y="88"/>
                  <a:pt x="1488" y="152"/>
                </a:cubicBezTo>
                <a:cubicBezTo>
                  <a:pt x="1552" y="216"/>
                  <a:pt x="1600" y="296"/>
                  <a:pt x="1632" y="440"/>
                </a:cubicBezTo>
                <a:cubicBezTo>
                  <a:pt x="1664" y="584"/>
                  <a:pt x="1672" y="872"/>
                  <a:pt x="1680" y="1016"/>
                </a:cubicBezTo>
                <a:cubicBezTo>
                  <a:pt x="1688" y="1160"/>
                  <a:pt x="1656" y="1240"/>
                  <a:pt x="1680" y="1304"/>
                </a:cubicBezTo>
                <a:cubicBezTo>
                  <a:pt x="1704" y="1368"/>
                  <a:pt x="2016" y="1384"/>
                  <a:pt x="1776" y="140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5" name="Rectangle 32">
            <a:extLst>
              <a:ext uri="{FF2B5EF4-FFF2-40B4-BE49-F238E27FC236}">
                <a16:creationId xmlns="" xmlns:a16="http://schemas.microsoft.com/office/drawing/2014/main" id="{5F5438AD-E284-4840-A773-A562BDD60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743200"/>
            <a:ext cx="38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482" name="Freeform 34">
            <a:extLst>
              <a:ext uri="{FF2B5EF4-FFF2-40B4-BE49-F238E27FC236}">
                <a16:creationId xmlns="" xmlns:a16="http://schemas.microsoft.com/office/drawing/2014/main" id="{680CAD5B-A2EA-4AC1-93CB-E54CB533B39E}"/>
              </a:ext>
            </a:extLst>
          </p:cNvPr>
          <p:cNvSpPr>
            <a:spLocks/>
          </p:cNvSpPr>
          <p:nvPr/>
        </p:nvSpPr>
        <p:spPr bwMode="auto">
          <a:xfrm>
            <a:off x="5181600" y="2590800"/>
            <a:ext cx="685800" cy="750888"/>
          </a:xfrm>
          <a:custGeom>
            <a:avLst/>
            <a:gdLst>
              <a:gd name="T0" fmla="*/ 18 w 2016"/>
              <a:gd name="T1" fmla="*/ 52 h 1416"/>
              <a:gd name="T2" fmla="*/ 2 w 2016"/>
              <a:gd name="T3" fmla="*/ 52 h 1416"/>
              <a:gd name="T4" fmla="*/ 3 w 2016"/>
              <a:gd name="T5" fmla="*/ 49 h 1416"/>
              <a:gd name="T6" fmla="*/ 4 w 2016"/>
              <a:gd name="T7" fmla="*/ 40 h 1416"/>
              <a:gd name="T8" fmla="*/ 4 w 2016"/>
              <a:gd name="T9" fmla="*/ 15 h 1416"/>
              <a:gd name="T10" fmla="*/ 7 w 2016"/>
              <a:gd name="T11" fmla="*/ 2 h 1416"/>
              <a:gd name="T12" fmla="*/ 12 w 2016"/>
              <a:gd name="T13" fmla="*/ 2 h 1416"/>
              <a:gd name="T14" fmla="*/ 15 w 2016"/>
              <a:gd name="T15" fmla="*/ 6 h 1416"/>
              <a:gd name="T16" fmla="*/ 16 w 2016"/>
              <a:gd name="T17" fmla="*/ 16 h 1416"/>
              <a:gd name="T18" fmla="*/ 17 w 2016"/>
              <a:gd name="T19" fmla="*/ 38 h 1416"/>
              <a:gd name="T20" fmla="*/ 17 w 2016"/>
              <a:gd name="T21" fmla="*/ 49 h 1416"/>
              <a:gd name="T22" fmla="*/ 18 w 2016"/>
              <a:gd name="T23" fmla="*/ 52 h 14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6" h="1416">
                <a:moveTo>
                  <a:pt x="1776" y="1400"/>
                </a:moveTo>
                <a:cubicBezTo>
                  <a:pt x="1536" y="1416"/>
                  <a:pt x="480" y="1416"/>
                  <a:pt x="240" y="1400"/>
                </a:cubicBezTo>
                <a:cubicBezTo>
                  <a:pt x="0" y="1384"/>
                  <a:pt x="312" y="1360"/>
                  <a:pt x="336" y="1304"/>
                </a:cubicBezTo>
                <a:cubicBezTo>
                  <a:pt x="360" y="1248"/>
                  <a:pt x="368" y="1216"/>
                  <a:pt x="384" y="1064"/>
                </a:cubicBezTo>
                <a:cubicBezTo>
                  <a:pt x="400" y="912"/>
                  <a:pt x="384" y="560"/>
                  <a:pt x="432" y="392"/>
                </a:cubicBezTo>
                <a:cubicBezTo>
                  <a:pt x="480" y="224"/>
                  <a:pt x="536" y="112"/>
                  <a:pt x="672" y="56"/>
                </a:cubicBezTo>
                <a:cubicBezTo>
                  <a:pt x="808" y="0"/>
                  <a:pt x="1112" y="40"/>
                  <a:pt x="1248" y="56"/>
                </a:cubicBezTo>
                <a:cubicBezTo>
                  <a:pt x="1384" y="72"/>
                  <a:pt x="1424" y="88"/>
                  <a:pt x="1488" y="152"/>
                </a:cubicBezTo>
                <a:cubicBezTo>
                  <a:pt x="1552" y="216"/>
                  <a:pt x="1600" y="296"/>
                  <a:pt x="1632" y="440"/>
                </a:cubicBezTo>
                <a:cubicBezTo>
                  <a:pt x="1664" y="584"/>
                  <a:pt x="1672" y="872"/>
                  <a:pt x="1680" y="1016"/>
                </a:cubicBezTo>
                <a:cubicBezTo>
                  <a:pt x="1688" y="1160"/>
                  <a:pt x="1656" y="1240"/>
                  <a:pt x="1680" y="1304"/>
                </a:cubicBezTo>
                <a:cubicBezTo>
                  <a:pt x="1704" y="1368"/>
                  <a:pt x="2016" y="1384"/>
                  <a:pt x="1776" y="140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3" name="Rectangle 35">
            <a:extLst>
              <a:ext uri="{FF2B5EF4-FFF2-40B4-BE49-F238E27FC236}">
                <a16:creationId xmlns="" xmlns:a16="http://schemas.microsoft.com/office/drawing/2014/main" id="{7FFCE1AD-8972-477E-AFA2-4264D05A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743200"/>
            <a:ext cx="38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4150" name="Group 54">
            <a:extLst>
              <a:ext uri="{FF2B5EF4-FFF2-40B4-BE49-F238E27FC236}">
                <a16:creationId xmlns="" xmlns:a16="http://schemas.microsoft.com/office/drawing/2014/main" id="{193E0B40-2CB4-42FC-AF1D-FFF93142554C}"/>
              </a:ext>
            </a:extLst>
          </p:cNvPr>
          <p:cNvGrpSpPr>
            <a:grpSpLocks/>
          </p:cNvGrpSpPr>
          <p:nvPr/>
        </p:nvGrpSpPr>
        <p:grpSpPr bwMode="auto">
          <a:xfrm>
            <a:off x="1556611" y="3600449"/>
            <a:ext cx="6749189" cy="1504951"/>
            <a:chOff x="-230" y="2352"/>
            <a:chExt cx="5510" cy="948"/>
          </a:xfrm>
          <a:solidFill>
            <a:srgbClr val="009900"/>
          </a:solidFill>
        </p:grpSpPr>
        <p:sp>
          <p:nvSpPr>
            <p:cNvPr id="4151" name="AutoShape 55">
              <a:extLst>
                <a:ext uri="{FF2B5EF4-FFF2-40B4-BE49-F238E27FC236}">
                  <a16:creationId xmlns="" xmlns:a16="http://schemas.microsoft.com/office/drawing/2014/main" id="{F1F33E4C-4EF3-427E-8082-FA00CC573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0" y="2484"/>
              <a:ext cx="5028" cy="816"/>
            </a:xfrm>
            <a:prstGeom prst="horizontalScroll">
              <a:avLst>
                <a:gd name="adj" fmla="val 1250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Quận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tách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huyện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52" name="Group 56">
              <a:extLst>
                <a:ext uri="{FF2B5EF4-FFF2-40B4-BE49-F238E27FC236}">
                  <a16:creationId xmlns="" xmlns:a16="http://schemas.microsoft.com/office/drawing/2014/main" id="{C49D15C6-A788-4B17-A694-2B34A89CB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" y="2352"/>
              <a:ext cx="384" cy="768"/>
              <a:chOff x="4224" y="2400"/>
              <a:chExt cx="743" cy="1344"/>
            </a:xfrm>
            <a:grpFill/>
          </p:grpSpPr>
          <p:sp>
            <p:nvSpPr>
              <p:cNvPr id="4153" name="Freeform 57">
                <a:extLst>
                  <a:ext uri="{FF2B5EF4-FFF2-40B4-BE49-F238E27FC236}">
                    <a16:creationId xmlns="" xmlns:a16="http://schemas.microsoft.com/office/drawing/2014/main" id="{E4B20FC9-B9D4-4785-8B65-2458CDA72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2400"/>
                <a:ext cx="69" cy="280"/>
              </a:xfrm>
              <a:custGeom>
                <a:avLst/>
                <a:gdLst>
                  <a:gd name="T0" fmla="*/ 16 w 160"/>
                  <a:gd name="T1" fmla="*/ 440 h 440"/>
                  <a:gd name="T2" fmla="*/ 16 w 160"/>
                  <a:gd name="T3" fmla="*/ 104 h 440"/>
                  <a:gd name="T4" fmla="*/ 112 w 160"/>
                  <a:gd name="T5" fmla="*/ 56 h 440"/>
                  <a:gd name="T6" fmla="*/ 160 w 160"/>
                  <a:gd name="T7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440">
                    <a:moveTo>
                      <a:pt x="16" y="440"/>
                    </a:moveTo>
                    <a:cubicBezTo>
                      <a:pt x="8" y="304"/>
                      <a:pt x="0" y="168"/>
                      <a:pt x="16" y="104"/>
                    </a:cubicBezTo>
                    <a:cubicBezTo>
                      <a:pt x="32" y="40"/>
                      <a:pt x="88" y="0"/>
                      <a:pt x="112" y="56"/>
                    </a:cubicBezTo>
                    <a:cubicBezTo>
                      <a:pt x="136" y="112"/>
                      <a:pt x="148" y="276"/>
                      <a:pt x="160" y="440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4" name="AutoShape 58">
                <a:extLst>
                  <a:ext uri="{FF2B5EF4-FFF2-40B4-BE49-F238E27FC236}">
                    <a16:creationId xmlns="" xmlns:a16="http://schemas.microsoft.com/office/drawing/2014/main" id="{BAE18F66-A63C-4BD3-A9A9-141515598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3" y="3164"/>
                <a:ext cx="165" cy="580"/>
              </a:xfrm>
              <a:prstGeom prst="flowChartPunchedTap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5" name="AutoShape 59">
                <a:extLst>
                  <a:ext uri="{FF2B5EF4-FFF2-40B4-BE49-F238E27FC236}">
                    <a16:creationId xmlns="" xmlns:a16="http://schemas.microsoft.com/office/drawing/2014/main" id="{98E3C88F-0320-47C3-811B-2FA39884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3164"/>
                <a:ext cx="165" cy="580"/>
              </a:xfrm>
              <a:prstGeom prst="flowChartPunchedTap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6" name="Freeform 60">
                <a:extLst>
                  <a:ext uri="{FF2B5EF4-FFF2-40B4-BE49-F238E27FC236}">
                    <a16:creationId xmlns="" xmlns:a16="http://schemas.microsoft.com/office/drawing/2014/main" id="{F1CEE9ED-9DB5-4B8B-9C1A-2628BB7AD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2" y="2665"/>
                <a:ext cx="701" cy="809"/>
              </a:xfrm>
              <a:custGeom>
                <a:avLst/>
                <a:gdLst>
                  <a:gd name="T0" fmla="*/ 1776 w 2016"/>
                  <a:gd name="T1" fmla="*/ 1400 h 1416"/>
                  <a:gd name="T2" fmla="*/ 240 w 2016"/>
                  <a:gd name="T3" fmla="*/ 1400 h 1416"/>
                  <a:gd name="T4" fmla="*/ 336 w 2016"/>
                  <a:gd name="T5" fmla="*/ 1304 h 1416"/>
                  <a:gd name="T6" fmla="*/ 384 w 2016"/>
                  <a:gd name="T7" fmla="*/ 1064 h 1416"/>
                  <a:gd name="T8" fmla="*/ 432 w 2016"/>
                  <a:gd name="T9" fmla="*/ 392 h 1416"/>
                  <a:gd name="T10" fmla="*/ 672 w 2016"/>
                  <a:gd name="T11" fmla="*/ 56 h 1416"/>
                  <a:gd name="T12" fmla="*/ 1248 w 2016"/>
                  <a:gd name="T13" fmla="*/ 56 h 1416"/>
                  <a:gd name="T14" fmla="*/ 1488 w 2016"/>
                  <a:gd name="T15" fmla="*/ 152 h 1416"/>
                  <a:gd name="T16" fmla="*/ 1632 w 2016"/>
                  <a:gd name="T17" fmla="*/ 440 h 1416"/>
                  <a:gd name="T18" fmla="*/ 1680 w 2016"/>
                  <a:gd name="T19" fmla="*/ 1016 h 1416"/>
                  <a:gd name="T20" fmla="*/ 1680 w 2016"/>
                  <a:gd name="T21" fmla="*/ 1304 h 1416"/>
                  <a:gd name="T22" fmla="*/ 1776 w 2016"/>
                  <a:gd name="T23" fmla="*/ 1400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16" h="1416">
                    <a:moveTo>
                      <a:pt x="1776" y="1400"/>
                    </a:moveTo>
                    <a:cubicBezTo>
                      <a:pt x="1536" y="1416"/>
                      <a:pt x="480" y="1416"/>
                      <a:pt x="240" y="1400"/>
                    </a:cubicBezTo>
                    <a:cubicBezTo>
                      <a:pt x="0" y="1384"/>
                      <a:pt x="312" y="1360"/>
                      <a:pt x="336" y="1304"/>
                    </a:cubicBezTo>
                    <a:cubicBezTo>
                      <a:pt x="360" y="1248"/>
                      <a:pt x="368" y="1216"/>
                      <a:pt x="384" y="1064"/>
                    </a:cubicBezTo>
                    <a:cubicBezTo>
                      <a:pt x="400" y="912"/>
                      <a:pt x="384" y="560"/>
                      <a:pt x="432" y="392"/>
                    </a:cubicBezTo>
                    <a:cubicBezTo>
                      <a:pt x="480" y="224"/>
                      <a:pt x="536" y="112"/>
                      <a:pt x="672" y="56"/>
                    </a:cubicBezTo>
                    <a:cubicBezTo>
                      <a:pt x="808" y="0"/>
                      <a:pt x="1112" y="40"/>
                      <a:pt x="1248" y="56"/>
                    </a:cubicBezTo>
                    <a:cubicBezTo>
                      <a:pt x="1384" y="72"/>
                      <a:pt x="1424" y="88"/>
                      <a:pt x="1488" y="152"/>
                    </a:cubicBezTo>
                    <a:cubicBezTo>
                      <a:pt x="1552" y="216"/>
                      <a:pt x="1600" y="296"/>
                      <a:pt x="1632" y="440"/>
                    </a:cubicBezTo>
                    <a:cubicBezTo>
                      <a:pt x="1664" y="584"/>
                      <a:pt x="1672" y="872"/>
                      <a:pt x="1680" y="1016"/>
                    </a:cubicBezTo>
                    <a:cubicBezTo>
                      <a:pt x="1688" y="1160"/>
                      <a:pt x="1656" y="1240"/>
                      <a:pt x="1680" y="1304"/>
                    </a:cubicBezTo>
                    <a:cubicBezTo>
                      <a:pt x="1704" y="1368"/>
                      <a:pt x="2016" y="1384"/>
                      <a:pt x="1776" y="140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7" name="AutoShape 61">
                <a:extLst>
                  <a:ext uri="{FF2B5EF4-FFF2-40B4-BE49-F238E27FC236}">
                    <a16:creationId xmlns="" xmlns:a16="http://schemas.microsoft.com/office/drawing/2014/main" id="{431759BD-D33E-4AF1-A7F3-B4B8F5B62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2772"/>
                <a:ext cx="186" cy="183"/>
              </a:xfrm>
              <a:prstGeom prst="star4">
                <a:avLst>
                  <a:gd name="adj" fmla="val 125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8" name="AutoShape 62">
                <a:extLst>
                  <a:ext uri="{FF2B5EF4-FFF2-40B4-BE49-F238E27FC236}">
                    <a16:creationId xmlns="" xmlns:a16="http://schemas.microsoft.com/office/drawing/2014/main" id="{30D9129B-C92E-49CE-9D97-CAEEF9501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3" y="2772"/>
                <a:ext cx="186" cy="183"/>
              </a:xfrm>
              <a:prstGeom prst="star4">
                <a:avLst>
                  <a:gd name="adj" fmla="val 125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9" name="Oval 63">
                <a:extLst>
                  <a:ext uri="{FF2B5EF4-FFF2-40B4-BE49-F238E27FC236}">
                    <a16:creationId xmlns="" xmlns:a16="http://schemas.microsoft.com/office/drawing/2014/main" id="{0573CF19-11B1-4D3D-9F7D-BEEB3A384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3230"/>
                <a:ext cx="247" cy="6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0" name="Oval 64">
                <a:extLst>
                  <a:ext uri="{FF2B5EF4-FFF2-40B4-BE49-F238E27FC236}">
                    <a16:creationId xmlns="" xmlns:a16="http://schemas.microsoft.com/office/drawing/2014/main" id="{E647B43F-D1C4-4032-8C27-C0D8988B3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96" y="3010"/>
                <a:ext cx="214" cy="4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1" name="Freeform 65">
                <a:extLst>
                  <a:ext uri="{FF2B5EF4-FFF2-40B4-BE49-F238E27FC236}">
                    <a16:creationId xmlns="" xmlns:a16="http://schemas.microsoft.com/office/drawing/2014/main" id="{A5A0832F-6619-45D6-8780-3036520C0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" y="2950"/>
                <a:ext cx="272" cy="346"/>
              </a:xfrm>
              <a:custGeom>
                <a:avLst/>
                <a:gdLst>
                  <a:gd name="T0" fmla="*/ 400 w 632"/>
                  <a:gd name="T1" fmla="*/ 0 h 544"/>
                  <a:gd name="T2" fmla="*/ 64 w 632"/>
                  <a:gd name="T3" fmla="*/ 144 h 544"/>
                  <a:gd name="T4" fmla="*/ 16 w 632"/>
                  <a:gd name="T5" fmla="*/ 336 h 544"/>
                  <a:gd name="T6" fmla="*/ 160 w 632"/>
                  <a:gd name="T7" fmla="*/ 480 h 544"/>
                  <a:gd name="T8" fmla="*/ 400 w 632"/>
                  <a:gd name="T9" fmla="*/ 528 h 544"/>
                  <a:gd name="T10" fmla="*/ 592 w 632"/>
                  <a:gd name="T11" fmla="*/ 528 h 544"/>
                  <a:gd name="T12" fmla="*/ 592 w 632"/>
                  <a:gd name="T13" fmla="*/ 432 h 544"/>
                  <a:gd name="T14" fmla="*/ 352 w 632"/>
                  <a:gd name="T15" fmla="*/ 384 h 544"/>
                  <a:gd name="T16" fmla="*/ 256 w 632"/>
                  <a:gd name="T17" fmla="*/ 384 h 544"/>
                  <a:gd name="T18" fmla="*/ 160 w 632"/>
                  <a:gd name="T19" fmla="*/ 288 h 544"/>
                  <a:gd name="T20" fmla="*/ 160 w 632"/>
                  <a:gd name="T21" fmla="*/ 192 h 544"/>
                  <a:gd name="T22" fmla="*/ 352 w 632"/>
                  <a:gd name="T23" fmla="*/ 9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2" h="544">
                    <a:moveTo>
                      <a:pt x="400" y="0"/>
                    </a:moveTo>
                    <a:cubicBezTo>
                      <a:pt x="264" y="44"/>
                      <a:pt x="128" y="88"/>
                      <a:pt x="64" y="144"/>
                    </a:cubicBezTo>
                    <a:cubicBezTo>
                      <a:pt x="0" y="200"/>
                      <a:pt x="0" y="280"/>
                      <a:pt x="16" y="336"/>
                    </a:cubicBezTo>
                    <a:cubicBezTo>
                      <a:pt x="32" y="392"/>
                      <a:pt x="96" y="448"/>
                      <a:pt x="160" y="480"/>
                    </a:cubicBezTo>
                    <a:cubicBezTo>
                      <a:pt x="224" y="512"/>
                      <a:pt x="328" y="520"/>
                      <a:pt x="400" y="528"/>
                    </a:cubicBezTo>
                    <a:cubicBezTo>
                      <a:pt x="472" y="536"/>
                      <a:pt x="560" y="544"/>
                      <a:pt x="592" y="528"/>
                    </a:cubicBezTo>
                    <a:cubicBezTo>
                      <a:pt x="624" y="512"/>
                      <a:pt x="632" y="456"/>
                      <a:pt x="592" y="432"/>
                    </a:cubicBezTo>
                    <a:cubicBezTo>
                      <a:pt x="552" y="408"/>
                      <a:pt x="408" y="392"/>
                      <a:pt x="352" y="384"/>
                    </a:cubicBezTo>
                    <a:cubicBezTo>
                      <a:pt x="296" y="376"/>
                      <a:pt x="288" y="400"/>
                      <a:pt x="256" y="384"/>
                    </a:cubicBezTo>
                    <a:cubicBezTo>
                      <a:pt x="224" y="368"/>
                      <a:pt x="176" y="320"/>
                      <a:pt x="160" y="288"/>
                    </a:cubicBezTo>
                    <a:cubicBezTo>
                      <a:pt x="144" y="256"/>
                      <a:pt x="128" y="224"/>
                      <a:pt x="160" y="192"/>
                    </a:cubicBezTo>
                    <a:cubicBezTo>
                      <a:pt x="192" y="160"/>
                      <a:pt x="312" y="120"/>
                      <a:pt x="352" y="96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2" name="Freeform 66">
                <a:extLst>
                  <a:ext uri="{FF2B5EF4-FFF2-40B4-BE49-F238E27FC236}">
                    <a16:creationId xmlns="" xmlns:a16="http://schemas.microsoft.com/office/drawing/2014/main" id="{77B0854D-8B49-44A6-B3B2-75E3547F5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5" y="2919"/>
                <a:ext cx="282" cy="372"/>
              </a:xfrm>
              <a:custGeom>
                <a:avLst/>
                <a:gdLst>
                  <a:gd name="T0" fmla="*/ 336 w 656"/>
                  <a:gd name="T1" fmla="*/ 0 h 584"/>
                  <a:gd name="T2" fmla="*/ 624 w 656"/>
                  <a:gd name="T3" fmla="*/ 240 h 584"/>
                  <a:gd name="T4" fmla="*/ 528 w 656"/>
                  <a:gd name="T5" fmla="*/ 432 h 584"/>
                  <a:gd name="T6" fmla="*/ 96 w 656"/>
                  <a:gd name="T7" fmla="*/ 576 h 584"/>
                  <a:gd name="T8" fmla="*/ 48 w 656"/>
                  <a:gd name="T9" fmla="*/ 480 h 584"/>
                  <a:gd name="T10" fmla="*/ 384 w 656"/>
                  <a:gd name="T11" fmla="*/ 384 h 584"/>
                  <a:gd name="T12" fmla="*/ 528 w 656"/>
                  <a:gd name="T13" fmla="*/ 240 h 584"/>
                  <a:gd name="T14" fmla="*/ 336 w 656"/>
                  <a:gd name="T15" fmla="*/ 96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6" h="584">
                    <a:moveTo>
                      <a:pt x="336" y="0"/>
                    </a:moveTo>
                    <a:cubicBezTo>
                      <a:pt x="464" y="84"/>
                      <a:pt x="592" y="168"/>
                      <a:pt x="624" y="240"/>
                    </a:cubicBezTo>
                    <a:cubicBezTo>
                      <a:pt x="656" y="312"/>
                      <a:pt x="616" y="376"/>
                      <a:pt x="528" y="432"/>
                    </a:cubicBezTo>
                    <a:cubicBezTo>
                      <a:pt x="440" y="488"/>
                      <a:pt x="176" y="568"/>
                      <a:pt x="96" y="576"/>
                    </a:cubicBezTo>
                    <a:cubicBezTo>
                      <a:pt x="16" y="584"/>
                      <a:pt x="0" y="512"/>
                      <a:pt x="48" y="480"/>
                    </a:cubicBezTo>
                    <a:cubicBezTo>
                      <a:pt x="96" y="448"/>
                      <a:pt x="304" y="424"/>
                      <a:pt x="384" y="384"/>
                    </a:cubicBezTo>
                    <a:cubicBezTo>
                      <a:pt x="464" y="344"/>
                      <a:pt x="536" y="288"/>
                      <a:pt x="528" y="240"/>
                    </a:cubicBezTo>
                    <a:cubicBezTo>
                      <a:pt x="520" y="192"/>
                      <a:pt x="428" y="144"/>
                      <a:pt x="336" y="96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3" name="AutoShape 67">
                <a:extLst>
                  <a:ext uri="{FF2B5EF4-FFF2-40B4-BE49-F238E27FC236}">
                    <a16:creationId xmlns="" xmlns:a16="http://schemas.microsoft.com/office/drawing/2014/main" id="{1573E53D-4B43-4694-A6ED-CB321925B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3194"/>
                <a:ext cx="83" cy="122"/>
              </a:xfrm>
              <a:prstGeom prst="flowChartConnector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64" name="AutoShape 68">
                <a:extLst>
                  <a:ext uri="{FF2B5EF4-FFF2-40B4-BE49-F238E27FC236}">
                    <a16:creationId xmlns="" xmlns:a16="http://schemas.microsoft.com/office/drawing/2014/main" id="{35A9F0FC-917C-4382-9B75-95E9763DE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4" y="3194"/>
                <a:ext cx="82" cy="122"/>
              </a:xfrm>
              <a:prstGeom prst="flowChartConnector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165" name="Rectangle 69">
            <a:extLst>
              <a:ext uri="{FF2B5EF4-FFF2-40B4-BE49-F238E27FC236}">
                <a16:creationId xmlns="" xmlns:a16="http://schemas.microsoft.com/office/drawing/2014/main" id="{591B5D52-BF78-48F8-93D3-C26305BF8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402" y="5877841"/>
            <a:ext cx="48006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378" name="Group 71">
            <a:extLst>
              <a:ext uri="{FF2B5EF4-FFF2-40B4-BE49-F238E27FC236}">
                <a16:creationId xmlns="" xmlns:a16="http://schemas.microsoft.com/office/drawing/2014/main" id="{168051DC-0470-4AAF-B451-53E8E64C594E}"/>
              </a:ext>
            </a:extLst>
          </p:cNvPr>
          <p:cNvGrpSpPr>
            <a:grpSpLocks/>
          </p:cNvGrpSpPr>
          <p:nvPr/>
        </p:nvGrpSpPr>
        <p:grpSpPr bwMode="auto">
          <a:xfrm>
            <a:off x="1966913" y="2236788"/>
            <a:ext cx="700087" cy="582612"/>
            <a:chOff x="1239" y="1505"/>
            <a:chExt cx="441" cy="367"/>
          </a:xfrm>
        </p:grpSpPr>
        <p:sp>
          <p:nvSpPr>
            <p:cNvPr id="15468" name="AutoShape 72">
              <a:extLst>
                <a:ext uri="{FF2B5EF4-FFF2-40B4-BE49-F238E27FC236}">
                  <a16:creationId xmlns="" xmlns:a16="http://schemas.microsoft.com/office/drawing/2014/main" id="{F1B1B849-D76A-42DF-B53C-9E79A8D9C6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27831">
              <a:off x="1431" y="1623"/>
              <a:ext cx="367" cy="131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69" name="AutoShape 73">
              <a:extLst>
                <a:ext uri="{FF2B5EF4-FFF2-40B4-BE49-F238E27FC236}">
                  <a16:creationId xmlns="" xmlns:a16="http://schemas.microsoft.com/office/drawing/2014/main" id="{35E2C8B9-B000-41E9-A01E-2C497B7C4F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02927">
              <a:off x="1239" y="1575"/>
              <a:ext cx="367" cy="131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79" name="Group 74">
            <a:extLst>
              <a:ext uri="{FF2B5EF4-FFF2-40B4-BE49-F238E27FC236}">
                <a16:creationId xmlns="" xmlns:a16="http://schemas.microsoft.com/office/drawing/2014/main" id="{1D626ADE-41ED-4E2A-B584-2023333C9208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286000"/>
            <a:ext cx="700088" cy="582613"/>
            <a:chOff x="1239" y="1505"/>
            <a:chExt cx="441" cy="367"/>
          </a:xfrm>
        </p:grpSpPr>
        <p:sp>
          <p:nvSpPr>
            <p:cNvPr id="15466" name="AutoShape 75">
              <a:extLst>
                <a:ext uri="{FF2B5EF4-FFF2-40B4-BE49-F238E27FC236}">
                  <a16:creationId xmlns="" xmlns:a16="http://schemas.microsoft.com/office/drawing/2014/main" id="{A317E2C9-63EF-4C8C-8196-D1B9C33206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27831">
              <a:off x="1431" y="1623"/>
              <a:ext cx="367" cy="131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67" name="AutoShape 76">
              <a:extLst>
                <a:ext uri="{FF2B5EF4-FFF2-40B4-BE49-F238E27FC236}">
                  <a16:creationId xmlns="" xmlns:a16="http://schemas.microsoft.com/office/drawing/2014/main" id="{C10F4C84-92B7-49C6-B7C4-6675BD0EB8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02927">
              <a:off x="1239" y="1575"/>
              <a:ext cx="367" cy="131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80" name="Group 77">
            <a:extLst>
              <a:ext uri="{FF2B5EF4-FFF2-40B4-BE49-F238E27FC236}">
                <a16:creationId xmlns="" xmlns:a16="http://schemas.microsoft.com/office/drawing/2014/main" id="{48CBBB8C-1713-46C7-99B6-BFD1401D6E72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2236788"/>
            <a:ext cx="700088" cy="582612"/>
            <a:chOff x="1239" y="1505"/>
            <a:chExt cx="441" cy="367"/>
          </a:xfrm>
        </p:grpSpPr>
        <p:sp>
          <p:nvSpPr>
            <p:cNvPr id="15464" name="AutoShape 78">
              <a:extLst>
                <a:ext uri="{FF2B5EF4-FFF2-40B4-BE49-F238E27FC236}">
                  <a16:creationId xmlns="" xmlns:a16="http://schemas.microsoft.com/office/drawing/2014/main" id="{857B7395-8E04-44CF-963E-4D891ECF7B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27831">
              <a:off x="1431" y="1623"/>
              <a:ext cx="367" cy="131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65" name="AutoShape 79">
              <a:extLst>
                <a:ext uri="{FF2B5EF4-FFF2-40B4-BE49-F238E27FC236}">
                  <a16:creationId xmlns="" xmlns:a16="http://schemas.microsoft.com/office/drawing/2014/main" id="{854C94A3-0D65-403D-B70C-82FC75A15F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02927">
              <a:off x="1239" y="1575"/>
              <a:ext cx="367" cy="131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81" name="Group 80">
            <a:extLst>
              <a:ext uri="{FF2B5EF4-FFF2-40B4-BE49-F238E27FC236}">
                <a16:creationId xmlns="" xmlns:a16="http://schemas.microsoft.com/office/drawing/2014/main" id="{A53F2D92-D991-4D6C-B228-A7E6F391B261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236788"/>
            <a:ext cx="700088" cy="582612"/>
            <a:chOff x="1239" y="1505"/>
            <a:chExt cx="441" cy="367"/>
          </a:xfrm>
        </p:grpSpPr>
        <p:sp>
          <p:nvSpPr>
            <p:cNvPr id="15462" name="AutoShape 81">
              <a:extLst>
                <a:ext uri="{FF2B5EF4-FFF2-40B4-BE49-F238E27FC236}">
                  <a16:creationId xmlns="" xmlns:a16="http://schemas.microsoft.com/office/drawing/2014/main" id="{7D96F100-4416-4B8B-97A5-59CC63D9B0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27831">
              <a:off x="1431" y="1623"/>
              <a:ext cx="367" cy="131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63" name="AutoShape 82">
              <a:extLst>
                <a:ext uri="{FF2B5EF4-FFF2-40B4-BE49-F238E27FC236}">
                  <a16:creationId xmlns="" xmlns:a16="http://schemas.microsoft.com/office/drawing/2014/main" id="{C5E516FC-4E12-49F9-8843-881C3D6916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02927">
              <a:off x="1239" y="1575"/>
              <a:ext cx="367" cy="131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88" name="Group 168">
            <a:extLst>
              <a:ext uri="{FF2B5EF4-FFF2-40B4-BE49-F238E27FC236}">
                <a16:creationId xmlns="" xmlns:a16="http://schemas.microsoft.com/office/drawing/2014/main" id="{F7676449-4750-4315-9FEA-2B7F39908325}"/>
              </a:ext>
            </a:extLst>
          </p:cNvPr>
          <p:cNvGrpSpPr>
            <a:grpSpLocks/>
          </p:cNvGrpSpPr>
          <p:nvPr/>
        </p:nvGrpSpPr>
        <p:grpSpPr bwMode="auto">
          <a:xfrm>
            <a:off x="7759700" y="3592513"/>
            <a:ext cx="609600" cy="1204912"/>
            <a:chOff x="4224" y="2416"/>
            <a:chExt cx="743" cy="1328"/>
          </a:xfrm>
        </p:grpSpPr>
        <p:sp>
          <p:nvSpPr>
            <p:cNvPr id="15438" name="Freeform 169">
              <a:extLst>
                <a:ext uri="{FF2B5EF4-FFF2-40B4-BE49-F238E27FC236}">
                  <a16:creationId xmlns="" xmlns:a16="http://schemas.microsoft.com/office/drawing/2014/main" id="{657FD1CA-A07D-4267-9116-3337967A1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" y="2416"/>
              <a:ext cx="69" cy="280"/>
            </a:xfrm>
            <a:custGeom>
              <a:avLst/>
              <a:gdLst>
                <a:gd name="T0" fmla="*/ 1 w 160"/>
                <a:gd name="T1" fmla="*/ 113 h 440"/>
                <a:gd name="T2" fmla="*/ 1 w 160"/>
                <a:gd name="T3" fmla="*/ 27 h 440"/>
                <a:gd name="T4" fmla="*/ 9 w 160"/>
                <a:gd name="T5" fmla="*/ 15 h 440"/>
                <a:gd name="T6" fmla="*/ 13 w 160"/>
                <a:gd name="T7" fmla="*/ 113 h 4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" h="440">
                  <a:moveTo>
                    <a:pt x="16" y="440"/>
                  </a:moveTo>
                  <a:cubicBezTo>
                    <a:pt x="8" y="304"/>
                    <a:pt x="0" y="168"/>
                    <a:pt x="16" y="104"/>
                  </a:cubicBezTo>
                  <a:cubicBezTo>
                    <a:pt x="32" y="40"/>
                    <a:pt x="88" y="0"/>
                    <a:pt x="112" y="56"/>
                  </a:cubicBezTo>
                  <a:cubicBezTo>
                    <a:pt x="136" y="112"/>
                    <a:pt x="148" y="276"/>
                    <a:pt x="160" y="440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9" name="AutoShape 170">
              <a:extLst>
                <a:ext uri="{FF2B5EF4-FFF2-40B4-BE49-F238E27FC236}">
                  <a16:creationId xmlns="" xmlns:a16="http://schemas.microsoft.com/office/drawing/2014/main" id="{D1264A36-C95A-40D0-B052-385CDE228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3" y="3164"/>
              <a:ext cx="165" cy="580"/>
            </a:xfrm>
            <a:prstGeom prst="flowChartPunchedTap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0" name="AutoShape 171">
              <a:extLst>
                <a:ext uri="{FF2B5EF4-FFF2-40B4-BE49-F238E27FC236}">
                  <a16:creationId xmlns="" xmlns:a16="http://schemas.microsoft.com/office/drawing/2014/main" id="{0D942CEA-7C11-46A6-BC8B-50608B83E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" y="3164"/>
              <a:ext cx="165" cy="580"/>
            </a:xfrm>
            <a:prstGeom prst="flowChartPunchedTap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1" name="Freeform 172">
              <a:extLst>
                <a:ext uri="{FF2B5EF4-FFF2-40B4-BE49-F238E27FC236}">
                  <a16:creationId xmlns="" xmlns:a16="http://schemas.microsoft.com/office/drawing/2014/main" id="{A1476C1A-1DD7-4A0F-8EEB-A1DAD68BF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" y="2665"/>
              <a:ext cx="701" cy="809"/>
            </a:xfrm>
            <a:custGeom>
              <a:avLst/>
              <a:gdLst>
                <a:gd name="T0" fmla="*/ 75 w 2016"/>
                <a:gd name="T1" fmla="*/ 261 h 1416"/>
                <a:gd name="T2" fmla="*/ 10 w 2016"/>
                <a:gd name="T3" fmla="*/ 261 h 1416"/>
                <a:gd name="T4" fmla="*/ 14 w 2016"/>
                <a:gd name="T5" fmla="*/ 243 h 1416"/>
                <a:gd name="T6" fmla="*/ 16 w 2016"/>
                <a:gd name="T7" fmla="*/ 198 h 1416"/>
                <a:gd name="T8" fmla="*/ 18 w 2016"/>
                <a:gd name="T9" fmla="*/ 73 h 1416"/>
                <a:gd name="T10" fmla="*/ 28 w 2016"/>
                <a:gd name="T11" fmla="*/ 10 h 1416"/>
                <a:gd name="T12" fmla="*/ 53 w 2016"/>
                <a:gd name="T13" fmla="*/ 10 h 1416"/>
                <a:gd name="T14" fmla="*/ 63 w 2016"/>
                <a:gd name="T15" fmla="*/ 29 h 1416"/>
                <a:gd name="T16" fmla="*/ 69 w 2016"/>
                <a:gd name="T17" fmla="*/ 82 h 1416"/>
                <a:gd name="T18" fmla="*/ 71 w 2016"/>
                <a:gd name="T19" fmla="*/ 189 h 1416"/>
                <a:gd name="T20" fmla="*/ 71 w 2016"/>
                <a:gd name="T21" fmla="*/ 243 h 1416"/>
                <a:gd name="T22" fmla="*/ 75 w 2016"/>
                <a:gd name="T23" fmla="*/ 261 h 14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16" h="1416">
                  <a:moveTo>
                    <a:pt x="1776" y="1400"/>
                  </a:moveTo>
                  <a:cubicBezTo>
                    <a:pt x="1536" y="1416"/>
                    <a:pt x="480" y="1416"/>
                    <a:pt x="240" y="1400"/>
                  </a:cubicBezTo>
                  <a:cubicBezTo>
                    <a:pt x="0" y="1384"/>
                    <a:pt x="312" y="1360"/>
                    <a:pt x="336" y="1304"/>
                  </a:cubicBezTo>
                  <a:cubicBezTo>
                    <a:pt x="360" y="1248"/>
                    <a:pt x="368" y="1216"/>
                    <a:pt x="384" y="1064"/>
                  </a:cubicBezTo>
                  <a:cubicBezTo>
                    <a:pt x="400" y="912"/>
                    <a:pt x="384" y="560"/>
                    <a:pt x="432" y="392"/>
                  </a:cubicBezTo>
                  <a:cubicBezTo>
                    <a:pt x="480" y="224"/>
                    <a:pt x="536" y="112"/>
                    <a:pt x="672" y="56"/>
                  </a:cubicBezTo>
                  <a:cubicBezTo>
                    <a:pt x="808" y="0"/>
                    <a:pt x="1112" y="40"/>
                    <a:pt x="1248" y="56"/>
                  </a:cubicBezTo>
                  <a:cubicBezTo>
                    <a:pt x="1384" y="72"/>
                    <a:pt x="1424" y="88"/>
                    <a:pt x="1488" y="152"/>
                  </a:cubicBezTo>
                  <a:cubicBezTo>
                    <a:pt x="1552" y="216"/>
                    <a:pt x="1600" y="296"/>
                    <a:pt x="1632" y="440"/>
                  </a:cubicBezTo>
                  <a:cubicBezTo>
                    <a:pt x="1664" y="584"/>
                    <a:pt x="1672" y="872"/>
                    <a:pt x="1680" y="1016"/>
                  </a:cubicBezTo>
                  <a:cubicBezTo>
                    <a:pt x="1688" y="1160"/>
                    <a:pt x="1656" y="1240"/>
                    <a:pt x="1680" y="1304"/>
                  </a:cubicBezTo>
                  <a:cubicBezTo>
                    <a:pt x="1704" y="1368"/>
                    <a:pt x="2016" y="1384"/>
                    <a:pt x="1776" y="14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2" name="AutoShape 173">
              <a:extLst>
                <a:ext uri="{FF2B5EF4-FFF2-40B4-BE49-F238E27FC236}">
                  <a16:creationId xmlns="" xmlns:a16="http://schemas.microsoft.com/office/drawing/2014/main" id="{862CC4C1-CB01-475A-A840-A63BA8BCD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" y="2772"/>
              <a:ext cx="186" cy="183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3" name="AutoShape 174">
              <a:extLst>
                <a:ext uri="{FF2B5EF4-FFF2-40B4-BE49-F238E27FC236}">
                  <a16:creationId xmlns="" xmlns:a16="http://schemas.microsoft.com/office/drawing/2014/main" id="{90C1F816-0884-4098-A853-BBD6DC925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3" y="2772"/>
              <a:ext cx="186" cy="183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4" name="Oval 175">
              <a:extLst>
                <a:ext uri="{FF2B5EF4-FFF2-40B4-BE49-F238E27FC236}">
                  <a16:creationId xmlns="" xmlns:a16="http://schemas.microsoft.com/office/drawing/2014/main" id="{49226410-E577-407A-B925-7767254D0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" y="3230"/>
              <a:ext cx="247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5" name="Oval 176">
              <a:extLst>
                <a:ext uri="{FF2B5EF4-FFF2-40B4-BE49-F238E27FC236}">
                  <a16:creationId xmlns="" xmlns:a16="http://schemas.microsoft.com/office/drawing/2014/main" id="{8A33F4CD-34CA-45CA-8B13-440D07052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96" y="3010"/>
              <a:ext cx="214" cy="41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6" name="Freeform 177">
              <a:extLst>
                <a:ext uri="{FF2B5EF4-FFF2-40B4-BE49-F238E27FC236}">
                  <a16:creationId xmlns="" xmlns:a16="http://schemas.microsoft.com/office/drawing/2014/main" id="{F8359494-18E6-45C8-AE56-9B4AB8BED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2950"/>
              <a:ext cx="272" cy="346"/>
            </a:xfrm>
            <a:custGeom>
              <a:avLst/>
              <a:gdLst>
                <a:gd name="T0" fmla="*/ 32 w 632"/>
                <a:gd name="T1" fmla="*/ 0 h 544"/>
                <a:gd name="T2" fmla="*/ 5 w 632"/>
                <a:gd name="T3" fmla="*/ 38 h 544"/>
                <a:gd name="T4" fmla="*/ 1 w 632"/>
                <a:gd name="T5" fmla="*/ 87 h 544"/>
                <a:gd name="T6" fmla="*/ 13 w 632"/>
                <a:gd name="T7" fmla="*/ 123 h 544"/>
                <a:gd name="T8" fmla="*/ 32 w 632"/>
                <a:gd name="T9" fmla="*/ 136 h 544"/>
                <a:gd name="T10" fmla="*/ 47 w 632"/>
                <a:gd name="T11" fmla="*/ 136 h 544"/>
                <a:gd name="T12" fmla="*/ 47 w 632"/>
                <a:gd name="T13" fmla="*/ 111 h 544"/>
                <a:gd name="T14" fmla="*/ 28 w 632"/>
                <a:gd name="T15" fmla="*/ 99 h 544"/>
                <a:gd name="T16" fmla="*/ 20 w 632"/>
                <a:gd name="T17" fmla="*/ 99 h 544"/>
                <a:gd name="T18" fmla="*/ 13 w 632"/>
                <a:gd name="T19" fmla="*/ 74 h 544"/>
                <a:gd name="T20" fmla="*/ 13 w 632"/>
                <a:gd name="T21" fmla="*/ 50 h 544"/>
                <a:gd name="T22" fmla="*/ 28 w 632"/>
                <a:gd name="T23" fmla="*/ 25 h 5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32" h="544">
                  <a:moveTo>
                    <a:pt x="400" y="0"/>
                  </a:moveTo>
                  <a:cubicBezTo>
                    <a:pt x="264" y="44"/>
                    <a:pt x="128" y="88"/>
                    <a:pt x="64" y="144"/>
                  </a:cubicBezTo>
                  <a:cubicBezTo>
                    <a:pt x="0" y="200"/>
                    <a:pt x="0" y="280"/>
                    <a:pt x="16" y="336"/>
                  </a:cubicBezTo>
                  <a:cubicBezTo>
                    <a:pt x="32" y="392"/>
                    <a:pt x="96" y="448"/>
                    <a:pt x="160" y="480"/>
                  </a:cubicBezTo>
                  <a:cubicBezTo>
                    <a:pt x="224" y="512"/>
                    <a:pt x="328" y="520"/>
                    <a:pt x="400" y="528"/>
                  </a:cubicBezTo>
                  <a:cubicBezTo>
                    <a:pt x="472" y="536"/>
                    <a:pt x="560" y="544"/>
                    <a:pt x="592" y="528"/>
                  </a:cubicBezTo>
                  <a:cubicBezTo>
                    <a:pt x="624" y="512"/>
                    <a:pt x="632" y="456"/>
                    <a:pt x="592" y="432"/>
                  </a:cubicBezTo>
                  <a:cubicBezTo>
                    <a:pt x="552" y="408"/>
                    <a:pt x="408" y="392"/>
                    <a:pt x="352" y="384"/>
                  </a:cubicBezTo>
                  <a:cubicBezTo>
                    <a:pt x="296" y="376"/>
                    <a:pt x="288" y="400"/>
                    <a:pt x="256" y="384"/>
                  </a:cubicBezTo>
                  <a:cubicBezTo>
                    <a:pt x="224" y="368"/>
                    <a:pt x="176" y="320"/>
                    <a:pt x="160" y="288"/>
                  </a:cubicBezTo>
                  <a:cubicBezTo>
                    <a:pt x="144" y="256"/>
                    <a:pt x="128" y="224"/>
                    <a:pt x="160" y="192"/>
                  </a:cubicBezTo>
                  <a:cubicBezTo>
                    <a:pt x="192" y="160"/>
                    <a:pt x="312" y="120"/>
                    <a:pt x="352" y="96"/>
                  </a:cubicBezTo>
                </a:path>
              </a:pathLst>
            </a:cu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7" name="Freeform 178">
              <a:extLst>
                <a:ext uri="{FF2B5EF4-FFF2-40B4-BE49-F238E27FC236}">
                  <a16:creationId xmlns="" xmlns:a16="http://schemas.microsoft.com/office/drawing/2014/main" id="{B584FBBA-77FC-4259-B2D8-4DB087680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2919"/>
              <a:ext cx="282" cy="372"/>
            </a:xfrm>
            <a:custGeom>
              <a:avLst/>
              <a:gdLst>
                <a:gd name="T0" fmla="*/ 27 w 656"/>
                <a:gd name="T1" fmla="*/ 0 h 584"/>
                <a:gd name="T2" fmla="*/ 49 w 656"/>
                <a:gd name="T3" fmla="*/ 62 h 584"/>
                <a:gd name="T4" fmla="*/ 42 w 656"/>
                <a:gd name="T5" fmla="*/ 111 h 584"/>
                <a:gd name="T6" fmla="*/ 8 w 656"/>
                <a:gd name="T7" fmla="*/ 149 h 584"/>
                <a:gd name="T8" fmla="*/ 4 w 656"/>
                <a:gd name="T9" fmla="*/ 124 h 584"/>
                <a:gd name="T10" fmla="*/ 31 w 656"/>
                <a:gd name="T11" fmla="*/ 99 h 584"/>
                <a:gd name="T12" fmla="*/ 42 w 656"/>
                <a:gd name="T13" fmla="*/ 62 h 584"/>
                <a:gd name="T14" fmla="*/ 27 w 656"/>
                <a:gd name="T15" fmla="*/ 25 h 5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6" h="584">
                  <a:moveTo>
                    <a:pt x="336" y="0"/>
                  </a:moveTo>
                  <a:cubicBezTo>
                    <a:pt x="464" y="84"/>
                    <a:pt x="592" y="168"/>
                    <a:pt x="624" y="240"/>
                  </a:cubicBezTo>
                  <a:cubicBezTo>
                    <a:pt x="656" y="312"/>
                    <a:pt x="616" y="376"/>
                    <a:pt x="528" y="432"/>
                  </a:cubicBezTo>
                  <a:cubicBezTo>
                    <a:pt x="440" y="488"/>
                    <a:pt x="176" y="568"/>
                    <a:pt x="96" y="576"/>
                  </a:cubicBezTo>
                  <a:cubicBezTo>
                    <a:pt x="16" y="584"/>
                    <a:pt x="0" y="512"/>
                    <a:pt x="48" y="480"/>
                  </a:cubicBezTo>
                  <a:cubicBezTo>
                    <a:pt x="96" y="448"/>
                    <a:pt x="304" y="424"/>
                    <a:pt x="384" y="384"/>
                  </a:cubicBezTo>
                  <a:cubicBezTo>
                    <a:pt x="464" y="344"/>
                    <a:pt x="536" y="288"/>
                    <a:pt x="528" y="240"/>
                  </a:cubicBezTo>
                  <a:cubicBezTo>
                    <a:pt x="520" y="192"/>
                    <a:pt x="428" y="144"/>
                    <a:pt x="336" y="96"/>
                  </a:cubicBezTo>
                </a:path>
              </a:pathLst>
            </a:cu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8" name="AutoShape 179">
              <a:extLst>
                <a:ext uri="{FF2B5EF4-FFF2-40B4-BE49-F238E27FC236}">
                  <a16:creationId xmlns="" xmlns:a16="http://schemas.microsoft.com/office/drawing/2014/main" id="{73329D0F-B6C7-42F7-816E-448B86223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8" y="3194"/>
              <a:ext cx="83" cy="122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49" name="AutoShape 180">
              <a:extLst>
                <a:ext uri="{FF2B5EF4-FFF2-40B4-BE49-F238E27FC236}">
                  <a16:creationId xmlns="" xmlns:a16="http://schemas.microsoft.com/office/drawing/2014/main" id="{7E437C5A-439D-4630-B243-12BA51ECC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4" y="3194"/>
              <a:ext cx="82" cy="122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71" name="Group 275">
            <a:extLst>
              <a:ext uri="{FF2B5EF4-FFF2-40B4-BE49-F238E27FC236}">
                <a16:creationId xmlns="" xmlns:a16="http://schemas.microsoft.com/office/drawing/2014/main" id="{4881A464-3C7A-4895-A6C0-8BC921C747A6}"/>
              </a:ext>
            </a:extLst>
          </p:cNvPr>
          <p:cNvGrpSpPr>
            <a:grpSpLocks/>
          </p:cNvGrpSpPr>
          <p:nvPr/>
        </p:nvGrpSpPr>
        <p:grpSpPr bwMode="auto">
          <a:xfrm>
            <a:off x="7829550" y="228600"/>
            <a:ext cx="838200" cy="609600"/>
            <a:chOff x="4608" y="3344"/>
            <a:chExt cx="1164" cy="880"/>
          </a:xfrm>
        </p:grpSpPr>
        <p:grpSp>
          <p:nvGrpSpPr>
            <p:cNvPr id="15431" name="Group 276">
              <a:extLst>
                <a:ext uri="{FF2B5EF4-FFF2-40B4-BE49-F238E27FC236}">
                  <a16:creationId xmlns="" xmlns:a16="http://schemas.microsoft.com/office/drawing/2014/main" id="{ECA99CBD-FC14-4033-9EA0-216645FCD4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3536"/>
              <a:ext cx="680" cy="688"/>
              <a:chOff x="4608" y="3456"/>
              <a:chExt cx="680" cy="688"/>
            </a:xfrm>
          </p:grpSpPr>
          <p:sp>
            <p:nvSpPr>
              <p:cNvPr id="15436" name="Freeform 277">
                <a:extLst>
                  <a:ext uri="{FF2B5EF4-FFF2-40B4-BE49-F238E27FC236}">
                    <a16:creationId xmlns="" xmlns:a16="http://schemas.microsoft.com/office/drawing/2014/main" id="{DC614A04-B387-4D79-8C0E-F2D3713C7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" y="3840"/>
                <a:ext cx="216" cy="304"/>
              </a:xfrm>
              <a:custGeom>
                <a:avLst/>
                <a:gdLst>
                  <a:gd name="T0" fmla="*/ 56 w 216"/>
                  <a:gd name="T1" fmla="*/ 56 h 304"/>
                  <a:gd name="T2" fmla="*/ 8 w 216"/>
                  <a:gd name="T3" fmla="*/ 248 h 304"/>
                  <a:gd name="T4" fmla="*/ 104 w 216"/>
                  <a:gd name="T5" fmla="*/ 296 h 304"/>
                  <a:gd name="T6" fmla="*/ 200 w 216"/>
                  <a:gd name="T7" fmla="*/ 200 h 304"/>
                  <a:gd name="T8" fmla="*/ 200 w 216"/>
                  <a:gd name="T9" fmla="*/ 104 h 304"/>
                  <a:gd name="T10" fmla="*/ 152 w 216"/>
                  <a:gd name="T11" fmla="*/ 8 h 304"/>
                  <a:gd name="T12" fmla="*/ 56 w 216"/>
                  <a:gd name="T13" fmla="*/ 56 h 3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6" h="304">
                    <a:moveTo>
                      <a:pt x="56" y="56"/>
                    </a:moveTo>
                    <a:cubicBezTo>
                      <a:pt x="32" y="96"/>
                      <a:pt x="0" y="208"/>
                      <a:pt x="8" y="248"/>
                    </a:cubicBezTo>
                    <a:cubicBezTo>
                      <a:pt x="16" y="288"/>
                      <a:pt x="72" y="304"/>
                      <a:pt x="104" y="296"/>
                    </a:cubicBezTo>
                    <a:cubicBezTo>
                      <a:pt x="136" y="288"/>
                      <a:pt x="184" y="232"/>
                      <a:pt x="200" y="200"/>
                    </a:cubicBezTo>
                    <a:cubicBezTo>
                      <a:pt x="216" y="168"/>
                      <a:pt x="208" y="136"/>
                      <a:pt x="200" y="104"/>
                    </a:cubicBezTo>
                    <a:cubicBezTo>
                      <a:pt x="192" y="72"/>
                      <a:pt x="176" y="16"/>
                      <a:pt x="152" y="8"/>
                    </a:cubicBezTo>
                    <a:cubicBezTo>
                      <a:pt x="128" y="0"/>
                      <a:pt x="80" y="16"/>
                      <a:pt x="56" y="56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7" name="Freeform 278">
                <a:extLst>
                  <a:ext uri="{FF2B5EF4-FFF2-40B4-BE49-F238E27FC236}">
                    <a16:creationId xmlns="" xmlns:a16="http://schemas.microsoft.com/office/drawing/2014/main" id="{04E253B8-0436-4DC4-B445-66B198D4B4A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50242">
                <a:off x="4608" y="3456"/>
                <a:ext cx="680" cy="560"/>
              </a:xfrm>
              <a:custGeom>
                <a:avLst/>
                <a:gdLst>
                  <a:gd name="T0" fmla="*/ 72 w 680"/>
                  <a:gd name="T1" fmla="*/ 544 h 560"/>
                  <a:gd name="T2" fmla="*/ 600 w 680"/>
                  <a:gd name="T3" fmla="*/ 544 h 560"/>
                  <a:gd name="T4" fmla="*/ 552 w 680"/>
                  <a:gd name="T5" fmla="*/ 448 h 560"/>
                  <a:gd name="T6" fmla="*/ 504 w 680"/>
                  <a:gd name="T7" fmla="*/ 160 h 560"/>
                  <a:gd name="T8" fmla="*/ 456 w 680"/>
                  <a:gd name="T9" fmla="*/ 64 h 560"/>
                  <a:gd name="T10" fmla="*/ 360 w 680"/>
                  <a:gd name="T11" fmla="*/ 16 h 560"/>
                  <a:gd name="T12" fmla="*/ 216 w 680"/>
                  <a:gd name="T13" fmla="*/ 16 h 560"/>
                  <a:gd name="T14" fmla="*/ 168 w 680"/>
                  <a:gd name="T15" fmla="*/ 112 h 560"/>
                  <a:gd name="T16" fmla="*/ 168 w 680"/>
                  <a:gd name="T17" fmla="*/ 256 h 560"/>
                  <a:gd name="T18" fmla="*/ 168 w 680"/>
                  <a:gd name="T19" fmla="*/ 400 h 560"/>
                  <a:gd name="T20" fmla="*/ 168 w 680"/>
                  <a:gd name="T21" fmla="*/ 496 h 560"/>
                  <a:gd name="T22" fmla="*/ 72 w 680"/>
                  <a:gd name="T23" fmla="*/ 544 h 5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80" h="560">
                    <a:moveTo>
                      <a:pt x="72" y="544"/>
                    </a:moveTo>
                    <a:cubicBezTo>
                      <a:pt x="144" y="552"/>
                      <a:pt x="520" y="560"/>
                      <a:pt x="600" y="544"/>
                    </a:cubicBezTo>
                    <a:cubicBezTo>
                      <a:pt x="680" y="528"/>
                      <a:pt x="568" y="512"/>
                      <a:pt x="552" y="448"/>
                    </a:cubicBezTo>
                    <a:cubicBezTo>
                      <a:pt x="536" y="384"/>
                      <a:pt x="520" y="224"/>
                      <a:pt x="504" y="160"/>
                    </a:cubicBezTo>
                    <a:cubicBezTo>
                      <a:pt x="488" y="96"/>
                      <a:pt x="480" y="88"/>
                      <a:pt x="456" y="64"/>
                    </a:cubicBezTo>
                    <a:cubicBezTo>
                      <a:pt x="432" y="40"/>
                      <a:pt x="400" y="24"/>
                      <a:pt x="360" y="16"/>
                    </a:cubicBezTo>
                    <a:cubicBezTo>
                      <a:pt x="320" y="8"/>
                      <a:pt x="248" y="0"/>
                      <a:pt x="216" y="16"/>
                    </a:cubicBezTo>
                    <a:cubicBezTo>
                      <a:pt x="184" y="32"/>
                      <a:pt x="176" y="72"/>
                      <a:pt x="168" y="112"/>
                    </a:cubicBezTo>
                    <a:cubicBezTo>
                      <a:pt x="160" y="152"/>
                      <a:pt x="168" y="208"/>
                      <a:pt x="168" y="256"/>
                    </a:cubicBezTo>
                    <a:cubicBezTo>
                      <a:pt x="168" y="304"/>
                      <a:pt x="168" y="360"/>
                      <a:pt x="168" y="400"/>
                    </a:cubicBezTo>
                    <a:cubicBezTo>
                      <a:pt x="168" y="440"/>
                      <a:pt x="184" y="472"/>
                      <a:pt x="168" y="496"/>
                    </a:cubicBezTo>
                    <a:cubicBezTo>
                      <a:pt x="152" y="520"/>
                      <a:pt x="0" y="536"/>
                      <a:pt x="72" y="54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432" name="Group 279">
              <a:extLst>
                <a:ext uri="{FF2B5EF4-FFF2-40B4-BE49-F238E27FC236}">
                  <a16:creationId xmlns="" xmlns:a16="http://schemas.microsoft.com/office/drawing/2014/main" id="{05ABFDF5-8181-4EEB-BC34-13C7EF2D99D3}"/>
                </a:ext>
              </a:extLst>
            </p:cNvPr>
            <p:cNvGrpSpPr>
              <a:grpSpLocks/>
            </p:cNvGrpSpPr>
            <p:nvPr/>
          </p:nvGrpSpPr>
          <p:grpSpPr bwMode="auto">
            <a:xfrm rot="-3172831">
              <a:off x="5088" y="3504"/>
              <a:ext cx="680" cy="688"/>
              <a:chOff x="4608" y="3456"/>
              <a:chExt cx="680" cy="688"/>
            </a:xfrm>
          </p:grpSpPr>
          <p:sp>
            <p:nvSpPr>
              <p:cNvPr id="15434" name="Freeform 280">
                <a:extLst>
                  <a:ext uri="{FF2B5EF4-FFF2-40B4-BE49-F238E27FC236}">
                    <a16:creationId xmlns="" xmlns:a16="http://schemas.microsoft.com/office/drawing/2014/main" id="{FB3DABF5-4C91-462D-95FB-7425744B9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" y="3840"/>
                <a:ext cx="216" cy="304"/>
              </a:xfrm>
              <a:custGeom>
                <a:avLst/>
                <a:gdLst>
                  <a:gd name="T0" fmla="*/ 56 w 216"/>
                  <a:gd name="T1" fmla="*/ 56 h 304"/>
                  <a:gd name="T2" fmla="*/ 8 w 216"/>
                  <a:gd name="T3" fmla="*/ 248 h 304"/>
                  <a:gd name="T4" fmla="*/ 104 w 216"/>
                  <a:gd name="T5" fmla="*/ 296 h 304"/>
                  <a:gd name="T6" fmla="*/ 200 w 216"/>
                  <a:gd name="T7" fmla="*/ 200 h 304"/>
                  <a:gd name="T8" fmla="*/ 200 w 216"/>
                  <a:gd name="T9" fmla="*/ 104 h 304"/>
                  <a:gd name="T10" fmla="*/ 152 w 216"/>
                  <a:gd name="T11" fmla="*/ 8 h 304"/>
                  <a:gd name="T12" fmla="*/ 56 w 216"/>
                  <a:gd name="T13" fmla="*/ 56 h 3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6" h="304">
                    <a:moveTo>
                      <a:pt x="56" y="56"/>
                    </a:moveTo>
                    <a:cubicBezTo>
                      <a:pt x="32" y="96"/>
                      <a:pt x="0" y="208"/>
                      <a:pt x="8" y="248"/>
                    </a:cubicBezTo>
                    <a:cubicBezTo>
                      <a:pt x="16" y="288"/>
                      <a:pt x="72" y="304"/>
                      <a:pt x="104" y="296"/>
                    </a:cubicBezTo>
                    <a:cubicBezTo>
                      <a:pt x="136" y="288"/>
                      <a:pt x="184" y="232"/>
                      <a:pt x="200" y="200"/>
                    </a:cubicBezTo>
                    <a:cubicBezTo>
                      <a:pt x="216" y="168"/>
                      <a:pt x="208" y="136"/>
                      <a:pt x="200" y="104"/>
                    </a:cubicBezTo>
                    <a:cubicBezTo>
                      <a:pt x="192" y="72"/>
                      <a:pt x="176" y="16"/>
                      <a:pt x="152" y="8"/>
                    </a:cubicBezTo>
                    <a:cubicBezTo>
                      <a:pt x="128" y="0"/>
                      <a:pt x="80" y="16"/>
                      <a:pt x="56" y="56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5" name="Freeform 281">
                <a:extLst>
                  <a:ext uri="{FF2B5EF4-FFF2-40B4-BE49-F238E27FC236}">
                    <a16:creationId xmlns="" xmlns:a16="http://schemas.microsoft.com/office/drawing/2014/main" id="{1AA930A6-0429-4847-8741-DAA4A57E24F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50242">
                <a:off x="4608" y="3456"/>
                <a:ext cx="680" cy="560"/>
              </a:xfrm>
              <a:custGeom>
                <a:avLst/>
                <a:gdLst>
                  <a:gd name="T0" fmla="*/ 72 w 680"/>
                  <a:gd name="T1" fmla="*/ 544 h 560"/>
                  <a:gd name="T2" fmla="*/ 600 w 680"/>
                  <a:gd name="T3" fmla="*/ 544 h 560"/>
                  <a:gd name="T4" fmla="*/ 552 w 680"/>
                  <a:gd name="T5" fmla="*/ 448 h 560"/>
                  <a:gd name="T6" fmla="*/ 504 w 680"/>
                  <a:gd name="T7" fmla="*/ 160 h 560"/>
                  <a:gd name="T8" fmla="*/ 456 w 680"/>
                  <a:gd name="T9" fmla="*/ 64 h 560"/>
                  <a:gd name="T10" fmla="*/ 360 w 680"/>
                  <a:gd name="T11" fmla="*/ 16 h 560"/>
                  <a:gd name="T12" fmla="*/ 216 w 680"/>
                  <a:gd name="T13" fmla="*/ 16 h 560"/>
                  <a:gd name="T14" fmla="*/ 168 w 680"/>
                  <a:gd name="T15" fmla="*/ 112 h 560"/>
                  <a:gd name="T16" fmla="*/ 168 w 680"/>
                  <a:gd name="T17" fmla="*/ 256 h 560"/>
                  <a:gd name="T18" fmla="*/ 168 w 680"/>
                  <a:gd name="T19" fmla="*/ 400 h 560"/>
                  <a:gd name="T20" fmla="*/ 168 w 680"/>
                  <a:gd name="T21" fmla="*/ 496 h 560"/>
                  <a:gd name="T22" fmla="*/ 72 w 680"/>
                  <a:gd name="T23" fmla="*/ 544 h 5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80" h="560">
                    <a:moveTo>
                      <a:pt x="72" y="544"/>
                    </a:moveTo>
                    <a:cubicBezTo>
                      <a:pt x="144" y="552"/>
                      <a:pt x="520" y="560"/>
                      <a:pt x="600" y="544"/>
                    </a:cubicBezTo>
                    <a:cubicBezTo>
                      <a:pt x="680" y="528"/>
                      <a:pt x="568" y="512"/>
                      <a:pt x="552" y="448"/>
                    </a:cubicBezTo>
                    <a:cubicBezTo>
                      <a:pt x="536" y="384"/>
                      <a:pt x="520" y="224"/>
                      <a:pt x="504" y="160"/>
                    </a:cubicBezTo>
                    <a:cubicBezTo>
                      <a:pt x="488" y="96"/>
                      <a:pt x="480" y="88"/>
                      <a:pt x="456" y="64"/>
                    </a:cubicBezTo>
                    <a:cubicBezTo>
                      <a:pt x="432" y="40"/>
                      <a:pt x="400" y="24"/>
                      <a:pt x="360" y="16"/>
                    </a:cubicBezTo>
                    <a:cubicBezTo>
                      <a:pt x="320" y="8"/>
                      <a:pt x="248" y="0"/>
                      <a:pt x="216" y="16"/>
                    </a:cubicBezTo>
                    <a:cubicBezTo>
                      <a:pt x="184" y="32"/>
                      <a:pt x="176" y="72"/>
                      <a:pt x="168" y="112"/>
                    </a:cubicBezTo>
                    <a:cubicBezTo>
                      <a:pt x="160" y="152"/>
                      <a:pt x="168" y="208"/>
                      <a:pt x="168" y="256"/>
                    </a:cubicBezTo>
                    <a:cubicBezTo>
                      <a:pt x="168" y="304"/>
                      <a:pt x="168" y="360"/>
                      <a:pt x="168" y="400"/>
                    </a:cubicBezTo>
                    <a:cubicBezTo>
                      <a:pt x="168" y="440"/>
                      <a:pt x="184" y="472"/>
                      <a:pt x="168" y="496"/>
                    </a:cubicBezTo>
                    <a:cubicBezTo>
                      <a:pt x="152" y="520"/>
                      <a:pt x="0" y="536"/>
                      <a:pt x="72" y="54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433" name="Freeform 282">
              <a:extLst>
                <a:ext uri="{FF2B5EF4-FFF2-40B4-BE49-F238E27FC236}">
                  <a16:creationId xmlns="" xmlns:a16="http://schemas.microsoft.com/office/drawing/2014/main" id="{B3A1795A-A5BA-4E5E-A9E2-CF8F46044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3344"/>
              <a:ext cx="248" cy="256"/>
            </a:xfrm>
            <a:custGeom>
              <a:avLst/>
              <a:gdLst>
                <a:gd name="T0" fmla="*/ 0 w 248"/>
                <a:gd name="T1" fmla="*/ 256 h 256"/>
                <a:gd name="T2" fmla="*/ 240 w 248"/>
                <a:gd name="T3" fmla="*/ 64 h 256"/>
                <a:gd name="T4" fmla="*/ 48 w 248"/>
                <a:gd name="T5" fmla="*/ 16 h 256"/>
                <a:gd name="T6" fmla="*/ 96 w 248"/>
                <a:gd name="T7" fmla="*/ 160 h 256"/>
                <a:gd name="T8" fmla="*/ 192 w 248"/>
                <a:gd name="T9" fmla="*/ 256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8" h="256">
                  <a:moveTo>
                    <a:pt x="0" y="256"/>
                  </a:moveTo>
                  <a:cubicBezTo>
                    <a:pt x="116" y="180"/>
                    <a:pt x="232" y="104"/>
                    <a:pt x="240" y="64"/>
                  </a:cubicBezTo>
                  <a:cubicBezTo>
                    <a:pt x="248" y="24"/>
                    <a:pt x="72" y="0"/>
                    <a:pt x="48" y="16"/>
                  </a:cubicBezTo>
                  <a:cubicBezTo>
                    <a:pt x="24" y="32"/>
                    <a:pt x="72" y="120"/>
                    <a:pt x="96" y="160"/>
                  </a:cubicBezTo>
                  <a:cubicBezTo>
                    <a:pt x="120" y="200"/>
                    <a:pt x="176" y="232"/>
                    <a:pt x="192" y="25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418" name="Group 168">
            <a:extLst>
              <a:ext uri="{FF2B5EF4-FFF2-40B4-BE49-F238E27FC236}">
                <a16:creationId xmlns="" xmlns:a16="http://schemas.microsoft.com/office/drawing/2014/main" id="{6DC7DB9A-771E-469A-BEE5-5952B3D6BAE2}"/>
              </a:ext>
            </a:extLst>
          </p:cNvPr>
          <p:cNvGrpSpPr>
            <a:grpSpLocks/>
          </p:cNvGrpSpPr>
          <p:nvPr/>
        </p:nvGrpSpPr>
        <p:grpSpPr bwMode="auto">
          <a:xfrm>
            <a:off x="773113" y="293688"/>
            <a:ext cx="995362" cy="1966912"/>
            <a:chOff x="4224" y="2416"/>
            <a:chExt cx="743" cy="1328"/>
          </a:xfrm>
        </p:grpSpPr>
        <p:sp>
          <p:nvSpPr>
            <p:cNvPr id="15419" name="Freeform 169">
              <a:extLst>
                <a:ext uri="{FF2B5EF4-FFF2-40B4-BE49-F238E27FC236}">
                  <a16:creationId xmlns="" xmlns:a16="http://schemas.microsoft.com/office/drawing/2014/main" id="{B069BEDF-5898-4F83-B0BB-817DE57C7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" y="2416"/>
              <a:ext cx="69" cy="280"/>
            </a:xfrm>
            <a:custGeom>
              <a:avLst/>
              <a:gdLst>
                <a:gd name="T0" fmla="*/ 1 w 160"/>
                <a:gd name="T1" fmla="*/ 113 h 440"/>
                <a:gd name="T2" fmla="*/ 1 w 160"/>
                <a:gd name="T3" fmla="*/ 27 h 440"/>
                <a:gd name="T4" fmla="*/ 9 w 160"/>
                <a:gd name="T5" fmla="*/ 15 h 440"/>
                <a:gd name="T6" fmla="*/ 13 w 160"/>
                <a:gd name="T7" fmla="*/ 113 h 4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" h="440">
                  <a:moveTo>
                    <a:pt x="16" y="440"/>
                  </a:moveTo>
                  <a:cubicBezTo>
                    <a:pt x="8" y="304"/>
                    <a:pt x="0" y="168"/>
                    <a:pt x="16" y="104"/>
                  </a:cubicBezTo>
                  <a:cubicBezTo>
                    <a:pt x="32" y="40"/>
                    <a:pt x="88" y="0"/>
                    <a:pt x="112" y="56"/>
                  </a:cubicBezTo>
                  <a:cubicBezTo>
                    <a:pt x="136" y="112"/>
                    <a:pt x="148" y="276"/>
                    <a:pt x="160" y="440"/>
                  </a:cubicBezTo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0" name="AutoShape 170">
              <a:extLst>
                <a:ext uri="{FF2B5EF4-FFF2-40B4-BE49-F238E27FC236}">
                  <a16:creationId xmlns="" xmlns:a16="http://schemas.microsoft.com/office/drawing/2014/main" id="{4567570A-68C8-4916-9662-C4BED5356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3" y="3164"/>
              <a:ext cx="165" cy="580"/>
            </a:xfrm>
            <a:prstGeom prst="flowChartPunchedTap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1" name="AutoShape 171">
              <a:extLst>
                <a:ext uri="{FF2B5EF4-FFF2-40B4-BE49-F238E27FC236}">
                  <a16:creationId xmlns="" xmlns:a16="http://schemas.microsoft.com/office/drawing/2014/main" id="{34836A0F-F635-4E25-9893-64157F2EF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" y="3164"/>
              <a:ext cx="165" cy="580"/>
            </a:xfrm>
            <a:prstGeom prst="flowChartPunchedTap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2" name="Freeform 172">
              <a:extLst>
                <a:ext uri="{FF2B5EF4-FFF2-40B4-BE49-F238E27FC236}">
                  <a16:creationId xmlns="" xmlns:a16="http://schemas.microsoft.com/office/drawing/2014/main" id="{EEDD2821-0030-4D23-8A16-FD0AD75EA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" y="2665"/>
              <a:ext cx="701" cy="809"/>
            </a:xfrm>
            <a:custGeom>
              <a:avLst/>
              <a:gdLst>
                <a:gd name="T0" fmla="*/ 75 w 2016"/>
                <a:gd name="T1" fmla="*/ 261 h 1416"/>
                <a:gd name="T2" fmla="*/ 10 w 2016"/>
                <a:gd name="T3" fmla="*/ 261 h 1416"/>
                <a:gd name="T4" fmla="*/ 14 w 2016"/>
                <a:gd name="T5" fmla="*/ 243 h 1416"/>
                <a:gd name="T6" fmla="*/ 16 w 2016"/>
                <a:gd name="T7" fmla="*/ 198 h 1416"/>
                <a:gd name="T8" fmla="*/ 18 w 2016"/>
                <a:gd name="T9" fmla="*/ 73 h 1416"/>
                <a:gd name="T10" fmla="*/ 28 w 2016"/>
                <a:gd name="T11" fmla="*/ 10 h 1416"/>
                <a:gd name="T12" fmla="*/ 53 w 2016"/>
                <a:gd name="T13" fmla="*/ 10 h 1416"/>
                <a:gd name="T14" fmla="*/ 63 w 2016"/>
                <a:gd name="T15" fmla="*/ 29 h 1416"/>
                <a:gd name="T16" fmla="*/ 69 w 2016"/>
                <a:gd name="T17" fmla="*/ 82 h 1416"/>
                <a:gd name="T18" fmla="*/ 71 w 2016"/>
                <a:gd name="T19" fmla="*/ 189 h 1416"/>
                <a:gd name="T20" fmla="*/ 71 w 2016"/>
                <a:gd name="T21" fmla="*/ 243 h 1416"/>
                <a:gd name="T22" fmla="*/ 75 w 2016"/>
                <a:gd name="T23" fmla="*/ 261 h 14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16" h="1416">
                  <a:moveTo>
                    <a:pt x="1776" y="1400"/>
                  </a:moveTo>
                  <a:cubicBezTo>
                    <a:pt x="1536" y="1416"/>
                    <a:pt x="480" y="1416"/>
                    <a:pt x="240" y="1400"/>
                  </a:cubicBezTo>
                  <a:cubicBezTo>
                    <a:pt x="0" y="1384"/>
                    <a:pt x="312" y="1360"/>
                    <a:pt x="336" y="1304"/>
                  </a:cubicBezTo>
                  <a:cubicBezTo>
                    <a:pt x="360" y="1248"/>
                    <a:pt x="368" y="1216"/>
                    <a:pt x="384" y="1064"/>
                  </a:cubicBezTo>
                  <a:cubicBezTo>
                    <a:pt x="400" y="912"/>
                    <a:pt x="384" y="560"/>
                    <a:pt x="432" y="392"/>
                  </a:cubicBezTo>
                  <a:cubicBezTo>
                    <a:pt x="480" y="224"/>
                    <a:pt x="536" y="112"/>
                    <a:pt x="672" y="56"/>
                  </a:cubicBezTo>
                  <a:cubicBezTo>
                    <a:pt x="808" y="0"/>
                    <a:pt x="1112" y="40"/>
                    <a:pt x="1248" y="56"/>
                  </a:cubicBezTo>
                  <a:cubicBezTo>
                    <a:pt x="1384" y="72"/>
                    <a:pt x="1424" y="88"/>
                    <a:pt x="1488" y="152"/>
                  </a:cubicBezTo>
                  <a:cubicBezTo>
                    <a:pt x="1552" y="216"/>
                    <a:pt x="1600" y="296"/>
                    <a:pt x="1632" y="440"/>
                  </a:cubicBezTo>
                  <a:cubicBezTo>
                    <a:pt x="1664" y="584"/>
                    <a:pt x="1672" y="872"/>
                    <a:pt x="1680" y="1016"/>
                  </a:cubicBezTo>
                  <a:cubicBezTo>
                    <a:pt x="1688" y="1160"/>
                    <a:pt x="1656" y="1240"/>
                    <a:pt x="1680" y="1304"/>
                  </a:cubicBezTo>
                  <a:cubicBezTo>
                    <a:pt x="1704" y="1368"/>
                    <a:pt x="2016" y="1384"/>
                    <a:pt x="1776" y="14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AutoShape 173">
              <a:extLst>
                <a:ext uri="{FF2B5EF4-FFF2-40B4-BE49-F238E27FC236}">
                  <a16:creationId xmlns="" xmlns:a16="http://schemas.microsoft.com/office/drawing/2014/main" id="{059CF1AE-0CC3-4DBA-88D0-F89CA5548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6" y="2772"/>
              <a:ext cx="186" cy="183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4" name="AutoShape 174">
              <a:extLst>
                <a:ext uri="{FF2B5EF4-FFF2-40B4-BE49-F238E27FC236}">
                  <a16:creationId xmlns="" xmlns:a16="http://schemas.microsoft.com/office/drawing/2014/main" id="{C9A6382A-6FE9-49A0-9BD1-BA1C1431F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3" y="2772"/>
              <a:ext cx="186" cy="183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5" name="Oval 175">
              <a:extLst>
                <a:ext uri="{FF2B5EF4-FFF2-40B4-BE49-F238E27FC236}">
                  <a16:creationId xmlns="" xmlns:a16="http://schemas.microsoft.com/office/drawing/2014/main" id="{468C6BC6-8A6F-41D2-A43F-852D7FD6A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" y="3230"/>
              <a:ext cx="247" cy="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6" name="Oval 176">
              <a:extLst>
                <a:ext uri="{FF2B5EF4-FFF2-40B4-BE49-F238E27FC236}">
                  <a16:creationId xmlns="" xmlns:a16="http://schemas.microsoft.com/office/drawing/2014/main" id="{26823914-2677-427F-AB1E-04CD7526C4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96" y="3010"/>
              <a:ext cx="214" cy="41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27" name="Freeform 177">
              <a:extLst>
                <a:ext uri="{FF2B5EF4-FFF2-40B4-BE49-F238E27FC236}">
                  <a16:creationId xmlns="" xmlns:a16="http://schemas.microsoft.com/office/drawing/2014/main" id="{5CC1800A-6108-4C4D-B617-A7BE7A11C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2950"/>
              <a:ext cx="272" cy="346"/>
            </a:xfrm>
            <a:custGeom>
              <a:avLst/>
              <a:gdLst>
                <a:gd name="T0" fmla="*/ 32 w 632"/>
                <a:gd name="T1" fmla="*/ 0 h 544"/>
                <a:gd name="T2" fmla="*/ 5 w 632"/>
                <a:gd name="T3" fmla="*/ 38 h 544"/>
                <a:gd name="T4" fmla="*/ 1 w 632"/>
                <a:gd name="T5" fmla="*/ 87 h 544"/>
                <a:gd name="T6" fmla="*/ 13 w 632"/>
                <a:gd name="T7" fmla="*/ 123 h 544"/>
                <a:gd name="T8" fmla="*/ 32 w 632"/>
                <a:gd name="T9" fmla="*/ 136 h 544"/>
                <a:gd name="T10" fmla="*/ 47 w 632"/>
                <a:gd name="T11" fmla="*/ 136 h 544"/>
                <a:gd name="T12" fmla="*/ 47 w 632"/>
                <a:gd name="T13" fmla="*/ 111 h 544"/>
                <a:gd name="T14" fmla="*/ 28 w 632"/>
                <a:gd name="T15" fmla="*/ 99 h 544"/>
                <a:gd name="T16" fmla="*/ 20 w 632"/>
                <a:gd name="T17" fmla="*/ 99 h 544"/>
                <a:gd name="T18" fmla="*/ 13 w 632"/>
                <a:gd name="T19" fmla="*/ 74 h 544"/>
                <a:gd name="T20" fmla="*/ 13 w 632"/>
                <a:gd name="T21" fmla="*/ 50 h 544"/>
                <a:gd name="T22" fmla="*/ 28 w 632"/>
                <a:gd name="T23" fmla="*/ 25 h 5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32" h="544">
                  <a:moveTo>
                    <a:pt x="400" y="0"/>
                  </a:moveTo>
                  <a:cubicBezTo>
                    <a:pt x="264" y="44"/>
                    <a:pt x="128" y="88"/>
                    <a:pt x="64" y="144"/>
                  </a:cubicBezTo>
                  <a:cubicBezTo>
                    <a:pt x="0" y="200"/>
                    <a:pt x="0" y="280"/>
                    <a:pt x="16" y="336"/>
                  </a:cubicBezTo>
                  <a:cubicBezTo>
                    <a:pt x="32" y="392"/>
                    <a:pt x="96" y="448"/>
                    <a:pt x="160" y="480"/>
                  </a:cubicBezTo>
                  <a:cubicBezTo>
                    <a:pt x="224" y="512"/>
                    <a:pt x="328" y="520"/>
                    <a:pt x="400" y="528"/>
                  </a:cubicBezTo>
                  <a:cubicBezTo>
                    <a:pt x="472" y="536"/>
                    <a:pt x="560" y="544"/>
                    <a:pt x="592" y="528"/>
                  </a:cubicBezTo>
                  <a:cubicBezTo>
                    <a:pt x="624" y="512"/>
                    <a:pt x="632" y="456"/>
                    <a:pt x="592" y="432"/>
                  </a:cubicBezTo>
                  <a:cubicBezTo>
                    <a:pt x="552" y="408"/>
                    <a:pt x="408" y="392"/>
                    <a:pt x="352" y="384"/>
                  </a:cubicBezTo>
                  <a:cubicBezTo>
                    <a:pt x="296" y="376"/>
                    <a:pt x="288" y="400"/>
                    <a:pt x="256" y="384"/>
                  </a:cubicBezTo>
                  <a:cubicBezTo>
                    <a:pt x="224" y="368"/>
                    <a:pt x="176" y="320"/>
                    <a:pt x="160" y="288"/>
                  </a:cubicBezTo>
                  <a:cubicBezTo>
                    <a:pt x="144" y="256"/>
                    <a:pt x="128" y="224"/>
                    <a:pt x="160" y="192"/>
                  </a:cubicBezTo>
                  <a:cubicBezTo>
                    <a:pt x="192" y="160"/>
                    <a:pt x="312" y="120"/>
                    <a:pt x="352" y="96"/>
                  </a:cubicBezTo>
                </a:path>
              </a:pathLst>
            </a:cu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8" name="Freeform 178">
              <a:extLst>
                <a:ext uri="{FF2B5EF4-FFF2-40B4-BE49-F238E27FC236}">
                  <a16:creationId xmlns="" xmlns:a16="http://schemas.microsoft.com/office/drawing/2014/main" id="{AE29ADD4-E647-4A7D-83DB-972D87CDE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2919"/>
              <a:ext cx="282" cy="372"/>
            </a:xfrm>
            <a:custGeom>
              <a:avLst/>
              <a:gdLst>
                <a:gd name="T0" fmla="*/ 27 w 656"/>
                <a:gd name="T1" fmla="*/ 0 h 584"/>
                <a:gd name="T2" fmla="*/ 49 w 656"/>
                <a:gd name="T3" fmla="*/ 62 h 584"/>
                <a:gd name="T4" fmla="*/ 42 w 656"/>
                <a:gd name="T5" fmla="*/ 111 h 584"/>
                <a:gd name="T6" fmla="*/ 8 w 656"/>
                <a:gd name="T7" fmla="*/ 149 h 584"/>
                <a:gd name="T8" fmla="*/ 4 w 656"/>
                <a:gd name="T9" fmla="*/ 124 h 584"/>
                <a:gd name="T10" fmla="*/ 31 w 656"/>
                <a:gd name="T11" fmla="*/ 99 h 584"/>
                <a:gd name="T12" fmla="*/ 42 w 656"/>
                <a:gd name="T13" fmla="*/ 62 h 584"/>
                <a:gd name="T14" fmla="*/ 27 w 656"/>
                <a:gd name="T15" fmla="*/ 25 h 5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6" h="584">
                  <a:moveTo>
                    <a:pt x="336" y="0"/>
                  </a:moveTo>
                  <a:cubicBezTo>
                    <a:pt x="464" y="84"/>
                    <a:pt x="592" y="168"/>
                    <a:pt x="624" y="240"/>
                  </a:cubicBezTo>
                  <a:cubicBezTo>
                    <a:pt x="656" y="312"/>
                    <a:pt x="616" y="376"/>
                    <a:pt x="528" y="432"/>
                  </a:cubicBezTo>
                  <a:cubicBezTo>
                    <a:pt x="440" y="488"/>
                    <a:pt x="176" y="568"/>
                    <a:pt x="96" y="576"/>
                  </a:cubicBezTo>
                  <a:cubicBezTo>
                    <a:pt x="16" y="584"/>
                    <a:pt x="0" y="512"/>
                    <a:pt x="48" y="480"/>
                  </a:cubicBezTo>
                  <a:cubicBezTo>
                    <a:pt x="96" y="448"/>
                    <a:pt x="304" y="424"/>
                    <a:pt x="384" y="384"/>
                  </a:cubicBezTo>
                  <a:cubicBezTo>
                    <a:pt x="464" y="344"/>
                    <a:pt x="536" y="288"/>
                    <a:pt x="528" y="240"/>
                  </a:cubicBezTo>
                  <a:cubicBezTo>
                    <a:pt x="520" y="192"/>
                    <a:pt x="428" y="144"/>
                    <a:pt x="336" y="96"/>
                  </a:cubicBezTo>
                </a:path>
              </a:pathLst>
            </a:cu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9" name="AutoShape 179">
              <a:extLst>
                <a:ext uri="{FF2B5EF4-FFF2-40B4-BE49-F238E27FC236}">
                  <a16:creationId xmlns="" xmlns:a16="http://schemas.microsoft.com/office/drawing/2014/main" id="{29E5DC5B-9F0D-4B2B-A72C-2B4BE6D37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8" y="3194"/>
              <a:ext cx="83" cy="122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30" name="AutoShape 180">
              <a:extLst>
                <a:ext uri="{FF2B5EF4-FFF2-40B4-BE49-F238E27FC236}">
                  <a16:creationId xmlns="" xmlns:a16="http://schemas.microsoft.com/office/drawing/2014/main" id="{885EDB3D-A029-4AC8-85DF-016C3FA67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4" y="3194"/>
              <a:ext cx="82" cy="122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oup 54">
            <a:extLst>
              <a:ext uri="{FF2B5EF4-FFF2-40B4-BE49-F238E27FC236}">
                <a16:creationId xmlns="" xmlns:a16="http://schemas.microsoft.com/office/drawing/2014/main" id="{193E0B40-2CB4-42FC-AF1D-FFF93142554C}"/>
              </a:ext>
            </a:extLst>
          </p:cNvPr>
          <p:cNvGrpSpPr>
            <a:grpSpLocks/>
          </p:cNvGrpSpPr>
          <p:nvPr/>
        </p:nvGrpSpPr>
        <p:grpSpPr bwMode="auto">
          <a:xfrm>
            <a:off x="2092325" y="3581400"/>
            <a:ext cx="6289675" cy="1316038"/>
            <a:chOff x="1318" y="2352"/>
            <a:chExt cx="3962" cy="829"/>
          </a:xfrm>
          <a:solidFill>
            <a:srgbClr val="009900"/>
          </a:solidFill>
        </p:grpSpPr>
        <p:sp>
          <p:nvSpPr>
            <p:cNvPr id="144" name="AutoShape 55">
              <a:extLst>
                <a:ext uri="{FF2B5EF4-FFF2-40B4-BE49-F238E27FC236}">
                  <a16:creationId xmlns="" xmlns:a16="http://schemas.microsoft.com/office/drawing/2014/main" id="{F1F33E4C-4EF3-427E-8082-FA00CC573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8" y="2365"/>
              <a:ext cx="3408" cy="816"/>
            </a:xfrm>
            <a:prstGeom prst="horizontalScroll">
              <a:avLst>
                <a:gd name="adj" fmla="val 12500"/>
              </a:avLst>
            </a:prstGeom>
            <a:ln>
              <a:headEnd/>
              <a:tailEnd/>
            </a:ln>
            <a:ex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Quận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5" name="Group 56">
              <a:extLst>
                <a:ext uri="{FF2B5EF4-FFF2-40B4-BE49-F238E27FC236}">
                  <a16:creationId xmlns="" xmlns:a16="http://schemas.microsoft.com/office/drawing/2014/main" id="{C49D15C6-A788-4B17-A694-2B34A89CB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" y="2352"/>
              <a:ext cx="384" cy="768"/>
              <a:chOff x="4224" y="2400"/>
              <a:chExt cx="743" cy="1344"/>
            </a:xfrm>
            <a:grpFill/>
          </p:grpSpPr>
          <p:sp>
            <p:nvSpPr>
              <p:cNvPr id="146" name="Freeform 57">
                <a:extLst>
                  <a:ext uri="{FF2B5EF4-FFF2-40B4-BE49-F238E27FC236}">
                    <a16:creationId xmlns="" xmlns:a16="http://schemas.microsoft.com/office/drawing/2014/main" id="{E4B20FC9-B9D4-4785-8B65-2458CDA72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2400"/>
                <a:ext cx="69" cy="280"/>
              </a:xfrm>
              <a:custGeom>
                <a:avLst/>
                <a:gdLst>
                  <a:gd name="T0" fmla="*/ 16 w 160"/>
                  <a:gd name="T1" fmla="*/ 440 h 440"/>
                  <a:gd name="T2" fmla="*/ 16 w 160"/>
                  <a:gd name="T3" fmla="*/ 104 h 440"/>
                  <a:gd name="T4" fmla="*/ 112 w 160"/>
                  <a:gd name="T5" fmla="*/ 56 h 440"/>
                  <a:gd name="T6" fmla="*/ 160 w 160"/>
                  <a:gd name="T7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440">
                    <a:moveTo>
                      <a:pt x="16" y="440"/>
                    </a:moveTo>
                    <a:cubicBezTo>
                      <a:pt x="8" y="304"/>
                      <a:pt x="0" y="168"/>
                      <a:pt x="16" y="104"/>
                    </a:cubicBezTo>
                    <a:cubicBezTo>
                      <a:pt x="32" y="40"/>
                      <a:pt x="88" y="0"/>
                      <a:pt x="112" y="56"/>
                    </a:cubicBezTo>
                    <a:cubicBezTo>
                      <a:pt x="136" y="112"/>
                      <a:pt x="148" y="276"/>
                      <a:pt x="160" y="440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AutoShape 58">
                <a:extLst>
                  <a:ext uri="{FF2B5EF4-FFF2-40B4-BE49-F238E27FC236}">
                    <a16:creationId xmlns="" xmlns:a16="http://schemas.microsoft.com/office/drawing/2014/main" id="{BAE18F66-A63C-4BD3-A9A9-141515598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3" y="3164"/>
                <a:ext cx="165" cy="580"/>
              </a:xfrm>
              <a:prstGeom prst="flowChartPunchedTape">
                <a:avLst/>
              </a:pr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AutoShape 59">
                <a:extLst>
                  <a:ext uri="{FF2B5EF4-FFF2-40B4-BE49-F238E27FC236}">
                    <a16:creationId xmlns="" xmlns:a16="http://schemas.microsoft.com/office/drawing/2014/main" id="{98E3C88F-0320-47C3-811B-2FA39884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3164"/>
                <a:ext cx="165" cy="580"/>
              </a:xfrm>
              <a:prstGeom prst="flowChartPunchedTape">
                <a:avLst/>
              </a:pr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Freeform 60">
                <a:extLst>
                  <a:ext uri="{FF2B5EF4-FFF2-40B4-BE49-F238E27FC236}">
                    <a16:creationId xmlns="" xmlns:a16="http://schemas.microsoft.com/office/drawing/2014/main" id="{F1CEE9ED-9DB5-4B8B-9C1A-2628BB7AD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2" y="2665"/>
                <a:ext cx="701" cy="809"/>
              </a:xfrm>
              <a:custGeom>
                <a:avLst/>
                <a:gdLst>
                  <a:gd name="T0" fmla="*/ 1776 w 2016"/>
                  <a:gd name="T1" fmla="*/ 1400 h 1416"/>
                  <a:gd name="T2" fmla="*/ 240 w 2016"/>
                  <a:gd name="T3" fmla="*/ 1400 h 1416"/>
                  <a:gd name="T4" fmla="*/ 336 w 2016"/>
                  <a:gd name="T5" fmla="*/ 1304 h 1416"/>
                  <a:gd name="T6" fmla="*/ 384 w 2016"/>
                  <a:gd name="T7" fmla="*/ 1064 h 1416"/>
                  <a:gd name="T8" fmla="*/ 432 w 2016"/>
                  <a:gd name="T9" fmla="*/ 392 h 1416"/>
                  <a:gd name="T10" fmla="*/ 672 w 2016"/>
                  <a:gd name="T11" fmla="*/ 56 h 1416"/>
                  <a:gd name="T12" fmla="*/ 1248 w 2016"/>
                  <a:gd name="T13" fmla="*/ 56 h 1416"/>
                  <a:gd name="T14" fmla="*/ 1488 w 2016"/>
                  <a:gd name="T15" fmla="*/ 152 h 1416"/>
                  <a:gd name="T16" fmla="*/ 1632 w 2016"/>
                  <a:gd name="T17" fmla="*/ 440 h 1416"/>
                  <a:gd name="T18" fmla="*/ 1680 w 2016"/>
                  <a:gd name="T19" fmla="*/ 1016 h 1416"/>
                  <a:gd name="T20" fmla="*/ 1680 w 2016"/>
                  <a:gd name="T21" fmla="*/ 1304 h 1416"/>
                  <a:gd name="T22" fmla="*/ 1776 w 2016"/>
                  <a:gd name="T23" fmla="*/ 1400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16" h="1416">
                    <a:moveTo>
                      <a:pt x="1776" y="1400"/>
                    </a:moveTo>
                    <a:cubicBezTo>
                      <a:pt x="1536" y="1416"/>
                      <a:pt x="480" y="1416"/>
                      <a:pt x="240" y="1400"/>
                    </a:cubicBezTo>
                    <a:cubicBezTo>
                      <a:pt x="0" y="1384"/>
                      <a:pt x="312" y="1360"/>
                      <a:pt x="336" y="1304"/>
                    </a:cubicBezTo>
                    <a:cubicBezTo>
                      <a:pt x="360" y="1248"/>
                      <a:pt x="368" y="1216"/>
                      <a:pt x="384" y="1064"/>
                    </a:cubicBezTo>
                    <a:cubicBezTo>
                      <a:pt x="400" y="912"/>
                      <a:pt x="384" y="560"/>
                      <a:pt x="432" y="392"/>
                    </a:cubicBezTo>
                    <a:cubicBezTo>
                      <a:pt x="480" y="224"/>
                      <a:pt x="536" y="112"/>
                      <a:pt x="672" y="56"/>
                    </a:cubicBezTo>
                    <a:cubicBezTo>
                      <a:pt x="808" y="0"/>
                      <a:pt x="1112" y="40"/>
                      <a:pt x="1248" y="56"/>
                    </a:cubicBezTo>
                    <a:cubicBezTo>
                      <a:pt x="1384" y="72"/>
                      <a:pt x="1424" y="88"/>
                      <a:pt x="1488" y="152"/>
                    </a:cubicBezTo>
                    <a:cubicBezTo>
                      <a:pt x="1552" y="216"/>
                      <a:pt x="1600" y="296"/>
                      <a:pt x="1632" y="440"/>
                    </a:cubicBezTo>
                    <a:cubicBezTo>
                      <a:pt x="1664" y="584"/>
                      <a:pt x="1672" y="872"/>
                      <a:pt x="1680" y="1016"/>
                    </a:cubicBezTo>
                    <a:cubicBezTo>
                      <a:pt x="1688" y="1160"/>
                      <a:pt x="1656" y="1240"/>
                      <a:pt x="1680" y="1304"/>
                    </a:cubicBezTo>
                    <a:cubicBezTo>
                      <a:pt x="1704" y="1368"/>
                      <a:pt x="2016" y="1384"/>
                      <a:pt x="1776" y="1400"/>
                    </a:cubicBezTo>
                    <a:close/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AutoShape 61">
                <a:extLst>
                  <a:ext uri="{FF2B5EF4-FFF2-40B4-BE49-F238E27FC236}">
                    <a16:creationId xmlns="" xmlns:a16="http://schemas.microsoft.com/office/drawing/2014/main" id="{431759BD-D33E-4AF1-A7F3-B4B8F5B62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2772"/>
                <a:ext cx="186" cy="183"/>
              </a:xfrm>
              <a:prstGeom prst="star4">
                <a:avLst>
                  <a:gd name="adj" fmla="val 12500"/>
                </a:avLst>
              </a:pr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AutoShape 62">
                <a:extLst>
                  <a:ext uri="{FF2B5EF4-FFF2-40B4-BE49-F238E27FC236}">
                    <a16:creationId xmlns="" xmlns:a16="http://schemas.microsoft.com/office/drawing/2014/main" id="{30D9129B-C92E-49CE-9D97-CAEEF9501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3" y="2772"/>
                <a:ext cx="186" cy="183"/>
              </a:xfrm>
              <a:prstGeom prst="star4">
                <a:avLst>
                  <a:gd name="adj" fmla="val 12500"/>
                </a:avLst>
              </a:pr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Oval 63">
                <a:extLst>
                  <a:ext uri="{FF2B5EF4-FFF2-40B4-BE49-F238E27FC236}">
                    <a16:creationId xmlns="" xmlns:a16="http://schemas.microsoft.com/office/drawing/2014/main" id="{0573CF19-11B1-4D3D-9F7D-BEEB3A384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3230"/>
                <a:ext cx="247" cy="61"/>
              </a:xfrm>
              <a:prstGeom prst="ellipse">
                <a:avLst/>
              </a:pr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Oval 64">
                <a:extLst>
                  <a:ext uri="{FF2B5EF4-FFF2-40B4-BE49-F238E27FC236}">
                    <a16:creationId xmlns="" xmlns:a16="http://schemas.microsoft.com/office/drawing/2014/main" id="{E647B43F-D1C4-4032-8C27-C0D8988B3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96" y="3010"/>
                <a:ext cx="214" cy="41"/>
              </a:xfrm>
              <a:prstGeom prst="ellipse">
                <a:avLst/>
              </a:pr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Freeform 65">
                <a:extLst>
                  <a:ext uri="{FF2B5EF4-FFF2-40B4-BE49-F238E27FC236}">
                    <a16:creationId xmlns="" xmlns:a16="http://schemas.microsoft.com/office/drawing/2014/main" id="{A5A0832F-6619-45D6-8780-3036520C0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" y="2950"/>
                <a:ext cx="272" cy="346"/>
              </a:xfrm>
              <a:custGeom>
                <a:avLst/>
                <a:gdLst>
                  <a:gd name="T0" fmla="*/ 400 w 632"/>
                  <a:gd name="T1" fmla="*/ 0 h 544"/>
                  <a:gd name="T2" fmla="*/ 64 w 632"/>
                  <a:gd name="T3" fmla="*/ 144 h 544"/>
                  <a:gd name="T4" fmla="*/ 16 w 632"/>
                  <a:gd name="T5" fmla="*/ 336 h 544"/>
                  <a:gd name="T6" fmla="*/ 160 w 632"/>
                  <a:gd name="T7" fmla="*/ 480 h 544"/>
                  <a:gd name="T8" fmla="*/ 400 w 632"/>
                  <a:gd name="T9" fmla="*/ 528 h 544"/>
                  <a:gd name="T10" fmla="*/ 592 w 632"/>
                  <a:gd name="T11" fmla="*/ 528 h 544"/>
                  <a:gd name="T12" fmla="*/ 592 w 632"/>
                  <a:gd name="T13" fmla="*/ 432 h 544"/>
                  <a:gd name="T14" fmla="*/ 352 w 632"/>
                  <a:gd name="T15" fmla="*/ 384 h 544"/>
                  <a:gd name="T16" fmla="*/ 256 w 632"/>
                  <a:gd name="T17" fmla="*/ 384 h 544"/>
                  <a:gd name="T18" fmla="*/ 160 w 632"/>
                  <a:gd name="T19" fmla="*/ 288 h 544"/>
                  <a:gd name="T20" fmla="*/ 160 w 632"/>
                  <a:gd name="T21" fmla="*/ 192 h 544"/>
                  <a:gd name="T22" fmla="*/ 352 w 632"/>
                  <a:gd name="T23" fmla="*/ 9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2" h="544">
                    <a:moveTo>
                      <a:pt x="400" y="0"/>
                    </a:moveTo>
                    <a:cubicBezTo>
                      <a:pt x="264" y="44"/>
                      <a:pt x="128" y="88"/>
                      <a:pt x="64" y="144"/>
                    </a:cubicBezTo>
                    <a:cubicBezTo>
                      <a:pt x="0" y="200"/>
                      <a:pt x="0" y="280"/>
                      <a:pt x="16" y="336"/>
                    </a:cubicBezTo>
                    <a:cubicBezTo>
                      <a:pt x="32" y="392"/>
                      <a:pt x="96" y="448"/>
                      <a:pt x="160" y="480"/>
                    </a:cubicBezTo>
                    <a:cubicBezTo>
                      <a:pt x="224" y="512"/>
                      <a:pt x="328" y="520"/>
                      <a:pt x="400" y="528"/>
                    </a:cubicBezTo>
                    <a:cubicBezTo>
                      <a:pt x="472" y="536"/>
                      <a:pt x="560" y="544"/>
                      <a:pt x="592" y="528"/>
                    </a:cubicBezTo>
                    <a:cubicBezTo>
                      <a:pt x="624" y="512"/>
                      <a:pt x="632" y="456"/>
                      <a:pt x="592" y="432"/>
                    </a:cubicBezTo>
                    <a:cubicBezTo>
                      <a:pt x="552" y="408"/>
                      <a:pt x="408" y="392"/>
                      <a:pt x="352" y="384"/>
                    </a:cubicBezTo>
                    <a:cubicBezTo>
                      <a:pt x="296" y="376"/>
                      <a:pt x="288" y="400"/>
                      <a:pt x="256" y="384"/>
                    </a:cubicBezTo>
                    <a:cubicBezTo>
                      <a:pt x="224" y="368"/>
                      <a:pt x="176" y="320"/>
                      <a:pt x="160" y="288"/>
                    </a:cubicBezTo>
                    <a:cubicBezTo>
                      <a:pt x="144" y="256"/>
                      <a:pt x="128" y="224"/>
                      <a:pt x="160" y="192"/>
                    </a:cubicBezTo>
                    <a:cubicBezTo>
                      <a:pt x="192" y="160"/>
                      <a:pt x="312" y="120"/>
                      <a:pt x="352" y="96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Freeform 66">
                <a:extLst>
                  <a:ext uri="{FF2B5EF4-FFF2-40B4-BE49-F238E27FC236}">
                    <a16:creationId xmlns="" xmlns:a16="http://schemas.microsoft.com/office/drawing/2014/main" id="{77B0854D-8B49-44A6-B3B2-75E3547F5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5" y="2919"/>
                <a:ext cx="282" cy="372"/>
              </a:xfrm>
              <a:custGeom>
                <a:avLst/>
                <a:gdLst>
                  <a:gd name="T0" fmla="*/ 336 w 656"/>
                  <a:gd name="T1" fmla="*/ 0 h 584"/>
                  <a:gd name="T2" fmla="*/ 624 w 656"/>
                  <a:gd name="T3" fmla="*/ 240 h 584"/>
                  <a:gd name="T4" fmla="*/ 528 w 656"/>
                  <a:gd name="T5" fmla="*/ 432 h 584"/>
                  <a:gd name="T6" fmla="*/ 96 w 656"/>
                  <a:gd name="T7" fmla="*/ 576 h 584"/>
                  <a:gd name="T8" fmla="*/ 48 w 656"/>
                  <a:gd name="T9" fmla="*/ 480 h 584"/>
                  <a:gd name="T10" fmla="*/ 384 w 656"/>
                  <a:gd name="T11" fmla="*/ 384 h 584"/>
                  <a:gd name="T12" fmla="*/ 528 w 656"/>
                  <a:gd name="T13" fmla="*/ 240 h 584"/>
                  <a:gd name="T14" fmla="*/ 336 w 656"/>
                  <a:gd name="T15" fmla="*/ 96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6" h="584">
                    <a:moveTo>
                      <a:pt x="336" y="0"/>
                    </a:moveTo>
                    <a:cubicBezTo>
                      <a:pt x="464" y="84"/>
                      <a:pt x="592" y="168"/>
                      <a:pt x="624" y="240"/>
                    </a:cubicBezTo>
                    <a:cubicBezTo>
                      <a:pt x="656" y="312"/>
                      <a:pt x="616" y="376"/>
                      <a:pt x="528" y="432"/>
                    </a:cubicBezTo>
                    <a:cubicBezTo>
                      <a:pt x="440" y="488"/>
                      <a:pt x="176" y="568"/>
                      <a:pt x="96" y="576"/>
                    </a:cubicBezTo>
                    <a:cubicBezTo>
                      <a:pt x="16" y="584"/>
                      <a:pt x="0" y="512"/>
                      <a:pt x="48" y="480"/>
                    </a:cubicBezTo>
                    <a:cubicBezTo>
                      <a:pt x="96" y="448"/>
                      <a:pt x="304" y="424"/>
                      <a:pt x="384" y="384"/>
                    </a:cubicBezTo>
                    <a:cubicBezTo>
                      <a:pt x="464" y="344"/>
                      <a:pt x="536" y="288"/>
                      <a:pt x="528" y="240"/>
                    </a:cubicBezTo>
                    <a:cubicBezTo>
                      <a:pt x="520" y="192"/>
                      <a:pt x="428" y="144"/>
                      <a:pt x="336" y="96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AutoShape 67">
                <a:extLst>
                  <a:ext uri="{FF2B5EF4-FFF2-40B4-BE49-F238E27FC236}">
                    <a16:creationId xmlns="" xmlns:a16="http://schemas.microsoft.com/office/drawing/2014/main" id="{1573E53D-4B43-4694-A6ED-CB321925B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3194"/>
                <a:ext cx="83" cy="122"/>
              </a:xfrm>
              <a:prstGeom prst="flowChartConnector">
                <a:avLst/>
              </a:pr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AutoShape 68">
                <a:extLst>
                  <a:ext uri="{FF2B5EF4-FFF2-40B4-BE49-F238E27FC236}">
                    <a16:creationId xmlns="" xmlns:a16="http://schemas.microsoft.com/office/drawing/2014/main" id="{35A9F0FC-917C-4382-9B75-95E9763DE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4" y="3194"/>
                <a:ext cx="82" cy="122"/>
              </a:xfrm>
              <a:prstGeom prst="flowChartConnector">
                <a:avLst/>
              </a:prstGeom>
              <a:ln>
                <a:headEnd/>
                <a:tailEnd/>
              </a:ln>
              <a:ex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73" name="Rectangle 69">
            <a:extLst>
              <a:ext uri="{FF2B5EF4-FFF2-40B4-BE49-F238E27FC236}">
                <a16:creationId xmlns="" xmlns:a16="http://schemas.microsoft.com/office/drawing/2014/main" id="{591B5D52-BF78-48F8-93D3-C26305BF8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5917181"/>
            <a:ext cx="48006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di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4" name="Group 54">
            <a:extLst>
              <a:ext uri="{FF2B5EF4-FFF2-40B4-BE49-F238E27FC236}">
                <a16:creationId xmlns="" xmlns:a16="http://schemas.microsoft.com/office/drawing/2014/main" id="{193E0B40-2CB4-42FC-AF1D-FFF93142554C}"/>
              </a:ext>
            </a:extLst>
          </p:cNvPr>
          <p:cNvGrpSpPr>
            <a:grpSpLocks/>
          </p:cNvGrpSpPr>
          <p:nvPr/>
        </p:nvGrpSpPr>
        <p:grpSpPr bwMode="auto">
          <a:xfrm>
            <a:off x="1583865" y="3587363"/>
            <a:ext cx="6799421" cy="1441200"/>
            <a:chOff x="1065" y="2352"/>
            <a:chExt cx="4215" cy="921"/>
          </a:xfrm>
          <a:solidFill>
            <a:srgbClr val="009900"/>
          </a:solidFill>
        </p:grpSpPr>
        <p:sp>
          <p:nvSpPr>
            <p:cNvPr id="175" name="AutoShape 55">
              <a:extLst>
                <a:ext uri="{FF2B5EF4-FFF2-40B4-BE49-F238E27FC236}">
                  <a16:creationId xmlns="" xmlns:a16="http://schemas.microsoft.com/office/drawing/2014/main" id="{F1F33E4C-4EF3-427E-8082-FA00CC573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" y="2389"/>
              <a:ext cx="3678" cy="884"/>
            </a:xfrm>
            <a:prstGeom prst="horizontalScroll">
              <a:avLst>
                <a:gd name="adj" fmla="val 1250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Quận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56">
              <a:extLst>
                <a:ext uri="{FF2B5EF4-FFF2-40B4-BE49-F238E27FC236}">
                  <a16:creationId xmlns="" xmlns:a16="http://schemas.microsoft.com/office/drawing/2014/main" id="{C49D15C6-A788-4B17-A694-2B34A89CB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" y="2352"/>
              <a:ext cx="384" cy="768"/>
              <a:chOff x="4224" y="2400"/>
              <a:chExt cx="743" cy="1344"/>
            </a:xfrm>
            <a:grpFill/>
          </p:grpSpPr>
          <p:sp>
            <p:nvSpPr>
              <p:cNvPr id="177" name="Freeform 57">
                <a:extLst>
                  <a:ext uri="{FF2B5EF4-FFF2-40B4-BE49-F238E27FC236}">
                    <a16:creationId xmlns="" xmlns:a16="http://schemas.microsoft.com/office/drawing/2014/main" id="{E4B20FC9-B9D4-4785-8B65-2458CDA72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2400"/>
                <a:ext cx="69" cy="280"/>
              </a:xfrm>
              <a:custGeom>
                <a:avLst/>
                <a:gdLst>
                  <a:gd name="T0" fmla="*/ 16 w 160"/>
                  <a:gd name="T1" fmla="*/ 440 h 440"/>
                  <a:gd name="T2" fmla="*/ 16 w 160"/>
                  <a:gd name="T3" fmla="*/ 104 h 440"/>
                  <a:gd name="T4" fmla="*/ 112 w 160"/>
                  <a:gd name="T5" fmla="*/ 56 h 440"/>
                  <a:gd name="T6" fmla="*/ 160 w 160"/>
                  <a:gd name="T7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440">
                    <a:moveTo>
                      <a:pt x="16" y="440"/>
                    </a:moveTo>
                    <a:cubicBezTo>
                      <a:pt x="8" y="304"/>
                      <a:pt x="0" y="168"/>
                      <a:pt x="16" y="104"/>
                    </a:cubicBezTo>
                    <a:cubicBezTo>
                      <a:pt x="32" y="40"/>
                      <a:pt x="88" y="0"/>
                      <a:pt x="112" y="56"/>
                    </a:cubicBezTo>
                    <a:cubicBezTo>
                      <a:pt x="136" y="112"/>
                      <a:pt x="148" y="276"/>
                      <a:pt x="160" y="440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AutoShape 58">
                <a:extLst>
                  <a:ext uri="{FF2B5EF4-FFF2-40B4-BE49-F238E27FC236}">
                    <a16:creationId xmlns="" xmlns:a16="http://schemas.microsoft.com/office/drawing/2014/main" id="{BAE18F66-A63C-4BD3-A9A9-141515598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3" y="3164"/>
                <a:ext cx="165" cy="580"/>
              </a:xfrm>
              <a:prstGeom prst="flowChartPunchedTap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AutoShape 59">
                <a:extLst>
                  <a:ext uri="{FF2B5EF4-FFF2-40B4-BE49-F238E27FC236}">
                    <a16:creationId xmlns="" xmlns:a16="http://schemas.microsoft.com/office/drawing/2014/main" id="{98E3C88F-0320-47C3-811B-2FA39884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3164"/>
                <a:ext cx="165" cy="580"/>
              </a:xfrm>
              <a:prstGeom prst="flowChartPunchedTape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Freeform 60">
                <a:extLst>
                  <a:ext uri="{FF2B5EF4-FFF2-40B4-BE49-F238E27FC236}">
                    <a16:creationId xmlns="" xmlns:a16="http://schemas.microsoft.com/office/drawing/2014/main" id="{F1CEE9ED-9DB5-4B8B-9C1A-2628BB7AD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2" y="2665"/>
                <a:ext cx="701" cy="809"/>
              </a:xfrm>
              <a:custGeom>
                <a:avLst/>
                <a:gdLst>
                  <a:gd name="T0" fmla="*/ 1776 w 2016"/>
                  <a:gd name="T1" fmla="*/ 1400 h 1416"/>
                  <a:gd name="T2" fmla="*/ 240 w 2016"/>
                  <a:gd name="T3" fmla="*/ 1400 h 1416"/>
                  <a:gd name="T4" fmla="*/ 336 w 2016"/>
                  <a:gd name="T5" fmla="*/ 1304 h 1416"/>
                  <a:gd name="T6" fmla="*/ 384 w 2016"/>
                  <a:gd name="T7" fmla="*/ 1064 h 1416"/>
                  <a:gd name="T8" fmla="*/ 432 w 2016"/>
                  <a:gd name="T9" fmla="*/ 392 h 1416"/>
                  <a:gd name="T10" fmla="*/ 672 w 2016"/>
                  <a:gd name="T11" fmla="*/ 56 h 1416"/>
                  <a:gd name="T12" fmla="*/ 1248 w 2016"/>
                  <a:gd name="T13" fmla="*/ 56 h 1416"/>
                  <a:gd name="T14" fmla="*/ 1488 w 2016"/>
                  <a:gd name="T15" fmla="*/ 152 h 1416"/>
                  <a:gd name="T16" fmla="*/ 1632 w 2016"/>
                  <a:gd name="T17" fmla="*/ 440 h 1416"/>
                  <a:gd name="T18" fmla="*/ 1680 w 2016"/>
                  <a:gd name="T19" fmla="*/ 1016 h 1416"/>
                  <a:gd name="T20" fmla="*/ 1680 w 2016"/>
                  <a:gd name="T21" fmla="*/ 1304 h 1416"/>
                  <a:gd name="T22" fmla="*/ 1776 w 2016"/>
                  <a:gd name="T23" fmla="*/ 1400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16" h="1416">
                    <a:moveTo>
                      <a:pt x="1776" y="1400"/>
                    </a:moveTo>
                    <a:cubicBezTo>
                      <a:pt x="1536" y="1416"/>
                      <a:pt x="480" y="1416"/>
                      <a:pt x="240" y="1400"/>
                    </a:cubicBezTo>
                    <a:cubicBezTo>
                      <a:pt x="0" y="1384"/>
                      <a:pt x="312" y="1360"/>
                      <a:pt x="336" y="1304"/>
                    </a:cubicBezTo>
                    <a:cubicBezTo>
                      <a:pt x="360" y="1248"/>
                      <a:pt x="368" y="1216"/>
                      <a:pt x="384" y="1064"/>
                    </a:cubicBezTo>
                    <a:cubicBezTo>
                      <a:pt x="400" y="912"/>
                      <a:pt x="384" y="560"/>
                      <a:pt x="432" y="392"/>
                    </a:cubicBezTo>
                    <a:cubicBezTo>
                      <a:pt x="480" y="224"/>
                      <a:pt x="536" y="112"/>
                      <a:pt x="672" y="56"/>
                    </a:cubicBezTo>
                    <a:cubicBezTo>
                      <a:pt x="808" y="0"/>
                      <a:pt x="1112" y="40"/>
                      <a:pt x="1248" y="56"/>
                    </a:cubicBezTo>
                    <a:cubicBezTo>
                      <a:pt x="1384" y="72"/>
                      <a:pt x="1424" y="88"/>
                      <a:pt x="1488" y="152"/>
                    </a:cubicBezTo>
                    <a:cubicBezTo>
                      <a:pt x="1552" y="216"/>
                      <a:pt x="1600" y="296"/>
                      <a:pt x="1632" y="440"/>
                    </a:cubicBezTo>
                    <a:cubicBezTo>
                      <a:pt x="1664" y="584"/>
                      <a:pt x="1672" y="872"/>
                      <a:pt x="1680" y="1016"/>
                    </a:cubicBezTo>
                    <a:cubicBezTo>
                      <a:pt x="1688" y="1160"/>
                      <a:pt x="1656" y="1240"/>
                      <a:pt x="1680" y="1304"/>
                    </a:cubicBezTo>
                    <a:cubicBezTo>
                      <a:pt x="1704" y="1368"/>
                      <a:pt x="2016" y="1384"/>
                      <a:pt x="1776" y="140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AutoShape 61">
                <a:extLst>
                  <a:ext uri="{FF2B5EF4-FFF2-40B4-BE49-F238E27FC236}">
                    <a16:creationId xmlns="" xmlns:a16="http://schemas.microsoft.com/office/drawing/2014/main" id="{431759BD-D33E-4AF1-A7F3-B4B8F5B62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2772"/>
                <a:ext cx="186" cy="183"/>
              </a:xfrm>
              <a:prstGeom prst="star4">
                <a:avLst>
                  <a:gd name="adj" fmla="val 125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AutoShape 62">
                <a:extLst>
                  <a:ext uri="{FF2B5EF4-FFF2-40B4-BE49-F238E27FC236}">
                    <a16:creationId xmlns="" xmlns:a16="http://schemas.microsoft.com/office/drawing/2014/main" id="{30D9129B-C92E-49CE-9D97-CAEEF9501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3" y="2772"/>
                <a:ext cx="186" cy="183"/>
              </a:xfrm>
              <a:prstGeom prst="star4">
                <a:avLst>
                  <a:gd name="adj" fmla="val 125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Oval 63">
                <a:extLst>
                  <a:ext uri="{FF2B5EF4-FFF2-40B4-BE49-F238E27FC236}">
                    <a16:creationId xmlns="" xmlns:a16="http://schemas.microsoft.com/office/drawing/2014/main" id="{0573CF19-11B1-4D3D-9F7D-BEEB3A384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3230"/>
                <a:ext cx="247" cy="6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64">
                <a:extLst>
                  <a:ext uri="{FF2B5EF4-FFF2-40B4-BE49-F238E27FC236}">
                    <a16:creationId xmlns="" xmlns:a16="http://schemas.microsoft.com/office/drawing/2014/main" id="{E647B43F-D1C4-4032-8C27-C0D8988B3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96" y="3010"/>
                <a:ext cx="214" cy="4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Freeform 65">
                <a:extLst>
                  <a:ext uri="{FF2B5EF4-FFF2-40B4-BE49-F238E27FC236}">
                    <a16:creationId xmlns="" xmlns:a16="http://schemas.microsoft.com/office/drawing/2014/main" id="{A5A0832F-6619-45D6-8780-3036520C0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" y="2950"/>
                <a:ext cx="272" cy="346"/>
              </a:xfrm>
              <a:custGeom>
                <a:avLst/>
                <a:gdLst>
                  <a:gd name="T0" fmla="*/ 400 w 632"/>
                  <a:gd name="T1" fmla="*/ 0 h 544"/>
                  <a:gd name="T2" fmla="*/ 64 w 632"/>
                  <a:gd name="T3" fmla="*/ 144 h 544"/>
                  <a:gd name="T4" fmla="*/ 16 w 632"/>
                  <a:gd name="T5" fmla="*/ 336 h 544"/>
                  <a:gd name="T6" fmla="*/ 160 w 632"/>
                  <a:gd name="T7" fmla="*/ 480 h 544"/>
                  <a:gd name="T8" fmla="*/ 400 w 632"/>
                  <a:gd name="T9" fmla="*/ 528 h 544"/>
                  <a:gd name="T10" fmla="*/ 592 w 632"/>
                  <a:gd name="T11" fmla="*/ 528 h 544"/>
                  <a:gd name="T12" fmla="*/ 592 w 632"/>
                  <a:gd name="T13" fmla="*/ 432 h 544"/>
                  <a:gd name="T14" fmla="*/ 352 w 632"/>
                  <a:gd name="T15" fmla="*/ 384 h 544"/>
                  <a:gd name="T16" fmla="*/ 256 w 632"/>
                  <a:gd name="T17" fmla="*/ 384 h 544"/>
                  <a:gd name="T18" fmla="*/ 160 w 632"/>
                  <a:gd name="T19" fmla="*/ 288 h 544"/>
                  <a:gd name="T20" fmla="*/ 160 w 632"/>
                  <a:gd name="T21" fmla="*/ 192 h 544"/>
                  <a:gd name="T22" fmla="*/ 352 w 632"/>
                  <a:gd name="T23" fmla="*/ 9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2" h="544">
                    <a:moveTo>
                      <a:pt x="400" y="0"/>
                    </a:moveTo>
                    <a:cubicBezTo>
                      <a:pt x="264" y="44"/>
                      <a:pt x="128" y="88"/>
                      <a:pt x="64" y="144"/>
                    </a:cubicBezTo>
                    <a:cubicBezTo>
                      <a:pt x="0" y="200"/>
                      <a:pt x="0" y="280"/>
                      <a:pt x="16" y="336"/>
                    </a:cubicBezTo>
                    <a:cubicBezTo>
                      <a:pt x="32" y="392"/>
                      <a:pt x="96" y="448"/>
                      <a:pt x="160" y="480"/>
                    </a:cubicBezTo>
                    <a:cubicBezTo>
                      <a:pt x="224" y="512"/>
                      <a:pt x="328" y="520"/>
                      <a:pt x="400" y="528"/>
                    </a:cubicBezTo>
                    <a:cubicBezTo>
                      <a:pt x="472" y="536"/>
                      <a:pt x="560" y="544"/>
                      <a:pt x="592" y="528"/>
                    </a:cubicBezTo>
                    <a:cubicBezTo>
                      <a:pt x="624" y="512"/>
                      <a:pt x="632" y="456"/>
                      <a:pt x="592" y="432"/>
                    </a:cubicBezTo>
                    <a:cubicBezTo>
                      <a:pt x="552" y="408"/>
                      <a:pt x="408" y="392"/>
                      <a:pt x="352" y="384"/>
                    </a:cubicBezTo>
                    <a:cubicBezTo>
                      <a:pt x="296" y="376"/>
                      <a:pt x="288" y="400"/>
                      <a:pt x="256" y="384"/>
                    </a:cubicBezTo>
                    <a:cubicBezTo>
                      <a:pt x="224" y="368"/>
                      <a:pt x="176" y="320"/>
                      <a:pt x="160" y="288"/>
                    </a:cubicBezTo>
                    <a:cubicBezTo>
                      <a:pt x="144" y="256"/>
                      <a:pt x="128" y="224"/>
                      <a:pt x="160" y="192"/>
                    </a:cubicBezTo>
                    <a:cubicBezTo>
                      <a:pt x="192" y="160"/>
                      <a:pt x="312" y="120"/>
                      <a:pt x="352" y="96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Freeform 66">
                <a:extLst>
                  <a:ext uri="{FF2B5EF4-FFF2-40B4-BE49-F238E27FC236}">
                    <a16:creationId xmlns="" xmlns:a16="http://schemas.microsoft.com/office/drawing/2014/main" id="{77B0854D-8B49-44A6-B3B2-75E3547F5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5" y="2919"/>
                <a:ext cx="282" cy="372"/>
              </a:xfrm>
              <a:custGeom>
                <a:avLst/>
                <a:gdLst>
                  <a:gd name="T0" fmla="*/ 336 w 656"/>
                  <a:gd name="T1" fmla="*/ 0 h 584"/>
                  <a:gd name="T2" fmla="*/ 624 w 656"/>
                  <a:gd name="T3" fmla="*/ 240 h 584"/>
                  <a:gd name="T4" fmla="*/ 528 w 656"/>
                  <a:gd name="T5" fmla="*/ 432 h 584"/>
                  <a:gd name="T6" fmla="*/ 96 w 656"/>
                  <a:gd name="T7" fmla="*/ 576 h 584"/>
                  <a:gd name="T8" fmla="*/ 48 w 656"/>
                  <a:gd name="T9" fmla="*/ 480 h 584"/>
                  <a:gd name="T10" fmla="*/ 384 w 656"/>
                  <a:gd name="T11" fmla="*/ 384 h 584"/>
                  <a:gd name="T12" fmla="*/ 528 w 656"/>
                  <a:gd name="T13" fmla="*/ 240 h 584"/>
                  <a:gd name="T14" fmla="*/ 336 w 656"/>
                  <a:gd name="T15" fmla="*/ 96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6" h="584">
                    <a:moveTo>
                      <a:pt x="336" y="0"/>
                    </a:moveTo>
                    <a:cubicBezTo>
                      <a:pt x="464" y="84"/>
                      <a:pt x="592" y="168"/>
                      <a:pt x="624" y="240"/>
                    </a:cubicBezTo>
                    <a:cubicBezTo>
                      <a:pt x="656" y="312"/>
                      <a:pt x="616" y="376"/>
                      <a:pt x="528" y="432"/>
                    </a:cubicBezTo>
                    <a:cubicBezTo>
                      <a:pt x="440" y="488"/>
                      <a:pt x="176" y="568"/>
                      <a:pt x="96" y="576"/>
                    </a:cubicBezTo>
                    <a:cubicBezTo>
                      <a:pt x="16" y="584"/>
                      <a:pt x="0" y="512"/>
                      <a:pt x="48" y="480"/>
                    </a:cubicBezTo>
                    <a:cubicBezTo>
                      <a:pt x="96" y="448"/>
                      <a:pt x="304" y="424"/>
                      <a:pt x="384" y="384"/>
                    </a:cubicBezTo>
                    <a:cubicBezTo>
                      <a:pt x="464" y="344"/>
                      <a:pt x="536" y="288"/>
                      <a:pt x="528" y="240"/>
                    </a:cubicBezTo>
                    <a:cubicBezTo>
                      <a:pt x="520" y="192"/>
                      <a:pt x="428" y="144"/>
                      <a:pt x="336" y="96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AutoShape 67">
                <a:extLst>
                  <a:ext uri="{FF2B5EF4-FFF2-40B4-BE49-F238E27FC236}">
                    <a16:creationId xmlns="" xmlns:a16="http://schemas.microsoft.com/office/drawing/2014/main" id="{1573E53D-4B43-4694-A6ED-CB321925B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3194"/>
                <a:ext cx="83" cy="122"/>
              </a:xfrm>
              <a:prstGeom prst="flowChartConnector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AutoShape 68">
                <a:extLst>
                  <a:ext uri="{FF2B5EF4-FFF2-40B4-BE49-F238E27FC236}">
                    <a16:creationId xmlns="" xmlns:a16="http://schemas.microsoft.com/office/drawing/2014/main" id="{35A9F0FC-917C-4382-9B75-95E9763DE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4" y="3194"/>
                <a:ext cx="82" cy="122"/>
              </a:xfrm>
              <a:prstGeom prst="flowChartConnector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89" name="Rectangle 69">
            <a:extLst>
              <a:ext uri="{FF2B5EF4-FFF2-40B4-BE49-F238E27FC236}">
                <a16:creationId xmlns="" xmlns:a16="http://schemas.microsoft.com/office/drawing/2014/main" id="{591B5D52-BF78-48F8-93D3-C26305BF8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917181"/>
            <a:ext cx="48006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0" name="Group 54">
            <a:extLst>
              <a:ext uri="{FF2B5EF4-FFF2-40B4-BE49-F238E27FC236}">
                <a16:creationId xmlns="" xmlns:a16="http://schemas.microsoft.com/office/drawing/2014/main" id="{193E0B40-2CB4-42FC-AF1D-FFF93142554C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581400"/>
            <a:ext cx="6406896" cy="1295400"/>
            <a:chOff x="1492" y="2352"/>
            <a:chExt cx="3788" cy="816"/>
          </a:xfrm>
          <a:solidFill>
            <a:srgbClr val="009900"/>
          </a:solidFill>
        </p:grpSpPr>
        <p:sp>
          <p:nvSpPr>
            <p:cNvPr id="191" name="AutoShape 55">
              <a:extLst>
                <a:ext uri="{FF2B5EF4-FFF2-40B4-BE49-F238E27FC236}">
                  <a16:creationId xmlns="" xmlns:a16="http://schemas.microsoft.com/office/drawing/2014/main" id="{F1F33E4C-4EF3-427E-8082-FA00CC573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2" y="2352"/>
              <a:ext cx="3285" cy="816"/>
            </a:xfrm>
            <a:prstGeom prst="horizontalScroll">
              <a:avLst>
                <a:gd name="adj" fmla="val 1250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Phường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2" name="Group 56">
              <a:extLst>
                <a:ext uri="{FF2B5EF4-FFF2-40B4-BE49-F238E27FC236}">
                  <a16:creationId xmlns="" xmlns:a16="http://schemas.microsoft.com/office/drawing/2014/main" id="{C49D15C6-A788-4B17-A694-2B34A89CB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" y="2352"/>
              <a:ext cx="384" cy="768"/>
              <a:chOff x="4224" y="2400"/>
              <a:chExt cx="743" cy="1344"/>
            </a:xfrm>
            <a:grpFill/>
          </p:grpSpPr>
          <p:sp>
            <p:nvSpPr>
              <p:cNvPr id="193" name="Freeform 57">
                <a:extLst>
                  <a:ext uri="{FF2B5EF4-FFF2-40B4-BE49-F238E27FC236}">
                    <a16:creationId xmlns="" xmlns:a16="http://schemas.microsoft.com/office/drawing/2014/main" id="{E4B20FC9-B9D4-4785-8B65-2458CDA72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2400"/>
                <a:ext cx="69" cy="280"/>
              </a:xfrm>
              <a:custGeom>
                <a:avLst/>
                <a:gdLst>
                  <a:gd name="T0" fmla="*/ 16 w 160"/>
                  <a:gd name="T1" fmla="*/ 440 h 440"/>
                  <a:gd name="T2" fmla="*/ 16 w 160"/>
                  <a:gd name="T3" fmla="*/ 104 h 440"/>
                  <a:gd name="T4" fmla="*/ 112 w 160"/>
                  <a:gd name="T5" fmla="*/ 56 h 440"/>
                  <a:gd name="T6" fmla="*/ 160 w 160"/>
                  <a:gd name="T7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440">
                    <a:moveTo>
                      <a:pt x="16" y="440"/>
                    </a:moveTo>
                    <a:cubicBezTo>
                      <a:pt x="8" y="304"/>
                      <a:pt x="0" y="168"/>
                      <a:pt x="16" y="104"/>
                    </a:cubicBezTo>
                    <a:cubicBezTo>
                      <a:pt x="32" y="40"/>
                      <a:pt x="88" y="0"/>
                      <a:pt x="112" y="56"/>
                    </a:cubicBezTo>
                    <a:cubicBezTo>
                      <a:pt x="136" y="112"/>
                      <a:pt x="148" y="276"/>
                      <a:pt x="160" y="440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AutoShape 58">
                <a:extLst>
                  <a:ext uri="{FF2B5EF4-FFF2-40B4-BE49-F238E27FC236}">
                    <a16:creationId xmlns="" xmlns:a16="http://schemas.microsoft.com/office/drawing/2014/main" id="{BAE18F66-A63C-4BD3-A9A9-141515598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3" y="3164"/>
                <a:ext cx="165" cy="580"/>
              </a:xfrm>
              <a:prstGeom prst="flowChartPunchedTap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AutoShape 59">
                <a:extLst>
                  <a:ext uri="{FF2B5EF4-FFF2-40B4-BE49-F238E27FC236}">
                    <a16:creationId xmlns="" xmlns:a16="http://schemas.microsoft.com/office/drawing/2014/main" id="{98E3C88F-0320-47C3-811B-2FA39884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3164"/>
                <a:ext cx="165" cy="580"/>
              </a:xfrm>
              <a:prstGeom prst="flowChartPunchedTap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Freeform 60">
                <a:extLst>
                  <a:ext uri="{FF2B5EF4-FFF2-40B4-BE49-F238E27FC236}">
                    <a16:creationId xmlns="" xmlns:a16="http://schemas.microsoft.com/office/drawing/2014/main" id="{F1CEE9ED-9DB5-4B8B-9C1A-2628BB7AD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2" y="2665"/>
                <a:ext cx="701" cy="809"/>
              </a:xfrm>
              <a:custGeom>
                <a:avLst/>
                <a:gdLst>
                  <a:gd name="T0" fmla="*/ 1776 w 2016"/>
                  <a:gd name="T1" fmla="*/ 1400 h 1416"/>
                  <a:gd name="T2" fmla="*/ 240 w 2016"/>
                  <a:gd name="T3" fmla="*/ 1400 h 1416"/>
                  <a:gd name="T4" fmla="*/ 336 w 2016"/>
                  <a:gd name="T5" fmla="*/ 1304 h 1416"/>
                  <a:gd name="T6" fmla="*/ 384 w 2016"/>
                  <a:gd name="T7" fmla="*/ 1064 h 1416"/>
                  <a:gd name="T8" fmla="*/ 432 w 2016"/>
                  <a:gd name="T9" fmla="*/ 392 h 1416"/>
                  <a:gd name="T10" fmla="*/ 672 w 2016"/>
                  <a:gd name="T11" fmla="*/ 56 h 1416"/>
                  <a:gd name="T12" fmla="*/ 1248 w 2016"/>
                  <a:gd name="T13" fmla="*/ 56 h 1416"/>
                  <a:gd name="T14" fmla="*/ 1488 w 2016"/>
                  <a:gd name="T15" fmla="*/ 152 h 1416"/>
                  <a:gd name="T16" fmla="*/ 1632 w 2016"/>
                  <a:gd name="T17" fmla="*/ 440 h 1416"/>
                  <a:gd name="T18" fmla="*/ 1680 w 2016"/>
                  <a:gd name="T19" fmla="*/ 1016 h 1416"/>
                  <a:gd name="T20" fmla="*/ 1680 w 2016"/>
                  <a:gd name="T21" fmla="*/ 1304 h 1416"/>
                  <a:gd name="T22" fmla="*/ 1776 w 2016"/>
                  <a:gd name="T23" fmla="*/ 1400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16" h="1416">
                    <a:moveTo>
                      <a:pt x="1776" y="1400"/>
                    </a:moveTo>
                    <a:cubicBezTo>
                      <a:pt x="1536" y="1416"/>
                      <a:pt x="480" y="1416"/>
                      <a:pt x="240" y="1400"/>
                    </a:cubicBezTo>
                    <a:cubicBezTo>
                      <a:pt x="0" y="1384"/>
                      <a:pt x="312" y="1360"/>
                      <a:pt x="336" y="1304"/>
                    </a:cubicBezTo>
                    <a:cubicBezTo>
                      <a:pt x="360" y="1248"/>
                      <a:pt x="368" y="1216"/>
                      <a:pt x="384" y="1064"/>
                    </a:cubicBezTo>
                    <a:cubicBezTo>
                      <a:pt x="400" y="912"/>
                      <a:pt x="384" y="560"/>
                      <a:pt x="432" y="392"/>
                    </a:cubicBezTo>
                    <a:cubicBezTo>
                      <a:pt x="480" y="224"/>
                      <a:pt x="536" y="112"/>
                      <a:pt x="672" y="56"/>
                    </a:cubicBezTo>
                    <a:cubicBezTo>
                      <a:pt x="808" y="0"/>
                      <a:pt x="1112" y="40"/>
                      <a:pt x="1248" y="56"/>
                    </a:cubicBezTo>
                    <a:cubicBezTo>
                      <a:pt x="1384" y="72"/>
                      <a:pt x="1424" y="88"/>
                      <a:pt x="1488" y="152"/>
                    </a:cubicBezTo>
                    <a:cubicBezTo>
                      <a:pt x="1552" y="216"/>
                      <a:pt x="1600" y="296"/>
                      <a:pt x="1632" y="440"/>
                    </a:cubicBezTo>
                    <a:cubicBezTo>
                      <a:pt x="1664" y="584"/>
                      <a:pt x="1672" y="872"/>
                      <a:pt x="1680" y="1016"/>
                    </a:cubicBezTo>
                    <a:cubicBezTo>
                      <a:pt x="1688" y="1160"/>
                      <a:pt x="1656" y="1240"/>
                      <a:pt x="1680" y="1304"/>
                    </a:cubicBezTo>
                    <a:cubicBezTo>
                      <a:pt x="1704" y="1368"/>
                      <a:pt x="2016" y="1384"/>
                      <a:pt x="1776" y="1400"/>
                    </a:cubicBezTo>
                    <a:close/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AutoShape 61">
                <a:extLst>
                  <a:ext uri="{FF2B5EF4-FFF2-40B4-BE49-F238E27FC236}">
                    <a16:creationId xmlns="" xmlns:a16="http://schemas.microsoft.com/office/drawing/2014/main" id="{431759BD-D33E-4AF1-A7F3-B4B8F5B62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2772"/>
                <a:ext cx="186" cy="183"/>
              </a:xfrm>
              <a:prstGeom prst="star4">
                <a:avLst>
                  <a:gd name="adj" fmla="val 1250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AutoShape 62">
                <a:extLst>
                  <a:ext uri="{FF2B5EF4-FFF2-40B4-BE49-F238E27FC236}">
                    <a16:creationId xmlns="" xmlns:a16="http://schemas.microsoft.com/office/drawing/2014/main" id="{30D9129B-C92E-49CE-9D97-CAEEF9501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3" y="2772"/>
                <a:ext cx="186" cy="183"/>
              </a:xfrm>
              <a:prstGeom prst="star4">
                <a:avLst>
                  <a:gd name="adj" fmla="val 1250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Oval 63">
                <a:extLst>
                  <a:ext uri="{FF2B5EF4-FFF2-40B4-BE49-F238E27FC236}">
                    <a16:creationId xmlns="" xmlns:a16="http://schemas.microsoft.com/office/drawing/2014/main" id="{0573CF19-11B1-4D3D-9F7D-BEEB3A384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3230"/>
                <a:ext cx="247" cy="61"/>
              </a:xfrm>
              <a:prstGeom prst="ellips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Oval 64">
                <a:extLst>
                  <a:ext uri="{FF2B5EF4-FFF2-40B4-BE49-F238E27FC236}">
                    <a16:creationId xmlns="" xmlns:a16="http://schemas.microsoft.com/office/drawing/2014/main" id="{E647B43F-D1C4-4032-8C27-C0D8988B3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96" y="3010"/>
                <a:ext cx="214" cy="41"/>
              </a:xfrm>
              <a:prstGeom prst="ellips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Freeform 65">
                <a:extLst>
                  <a:ext uri="{FF2B5EF4-FFF2-40B4-BE49-F238E27FC236}">
                    <a16:creationId xmlns="" xmlns:a16="http://schemas.microsoft.com/office/drawing/2014/main" id="{A5A0832F-6619-45D6-8780-3036520C0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" y="2950"/>
                <a:ext cx="272" cy="346"/>
              </a:xfrm>
              <a:custGeom>
                <a:avLst/>
                <a:gdLst>
                  <a:gd name="T0" fmla="*/ 400 w 632"/>
                  <a:gd name="T1" fmla="*/ 0 h 544"/>
                  <a:gd name="T2" fmla="*/ 64 w 632"/>
                  <a:gd name="T3" fmla="*/ 144 h 544"/>
                  <a:gd name="T4" fmla="*/ 16 w 632"/>
                  <a:gd name="T5" fmla="*/ 336 h 544"/>
                  <a:gd name="T6" fmla="*/ 160 w 632"/>
                  <a:gd name="T7" fmla="*/ 480 h 544"/>
                  <a:gd name="T8" fmla="*/ 400 w 632"/>
                  <a:gd name="T9" fmla="*/ 528 h 544"/>
                  <a:gd name="T10" fmla="*/ 592 w 632"/>
                  <a:gd name="T11" fmla="*/ 528 h 544"/>
                  <a:gd name="T12" fmla="*/ 592 w 632"/>
                  <a:gd name="T13" fmla="*/ 432 h 544"/>
                  <a:gd name="T14" fmla="*/ 352 w 632"/>
                  <a:gd name="T15" fmla="*/ 384 h 544"/>
                  <a:gd name="T16" fmla="*/ 256 w 632"/>
                  <a:gd name="T17" fmla="*/ 384 h 544"/>
                  <a:gd name="T18" fmla="*/ 160 w 632"/>
                  <a:gd name="T19" fmla="*/ 288 h 544"/>
                  <a:gd name="T20" fmla="*/ 160 w 632"/>
                  <a:gd name="T21" fmla="*/ 192 h 544"/>
                  <a:gd name="T22" fmla="*/ 352 w 632"/>
                  <a:gd name="T23" fmla="*/ 9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2" h="544">
                    <a:moveTo>
                      <a:pt x="400" y="0"/>
                    </a:moveTo>
                    <a:cubicBezTo>
                      <a:pt x="264" y="44"/>
                      <a:pt x="128" y="88"/>
                      <a:pt x="64" y="144"/>
                    </a:cubicBezTo>
                    <a:cubicBezTo>
                      <a:pt x="0" y="200"/>
                      <a:pt x="0" y="280"/>
                      <a:pt x="16" y="336"/>
                    </a:cubicBezTo>
                    <a:cubicBezTo>
                      <a:pt x="32" y="392"/>
                      <a:pt x="96" y="448"/>
                      <a:pt x="160" y="480"/>
                    </a:cubicBezTo>
                    <a:cubicBezTo>
                      <a:pt x="224" y="512"/>
                      <a:pt x="328" y="520"/>
                      <a:pt x="400" y="528"/>
                    </a:cubicBezTo>
                    <a:cubicBezTo>
                      <a:pt x="472" y="536"/>
                      <a:pt x="560" y="544"/>
                      <a:pt x="592" y="528"/>
                    </a:cubicBezTo>
                    <a:cubicBezTo>
                      <a:pt x="624" y="512"/>
                      <a:pt x="632" y="456"/>
                      <a:pt x="592" y="432"/>
                    </a:cubicBezTo>
                    <a:cubicBezTo>
                      <a:pt x="552" y="408"/>
                      <a:pt x="408" y="392"/>
                      <a:pt x="352" y="384"/>
                    </a:cubicBezTo>
                    <a:cubicBezTo>
                      <a:pt x="296" y="376"/>
                      <a:pt x="288" y="400"/>
                      <a:pt x="256" y="384"/>
                    </a:cubicBezTo>
                    <a:cubicBezTo>
                      <a:pt x="224" y="368"/>
                      <a:pt x="176" y="320"/>
                      <a:pt x="160" y="288"/>
                    </a:cubicBezTo>
                    <a:cubicBezTo>
                      <a:pt x="144" y="256"/>
                      <a:pt x="128" y="224"/>
                      <a:pt x="160" y="192"/>
                    </a:cubicBezTo>
                    <a:cubicBezTo>
                      <a:pt x="192" y="160"/>
                      <a:pt x="312" y="120"/>
                      <a:pt x="352" y="96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Freeform 66">
                <a:extLst>
                  <a:ext uri="{FF2B5EF4-FFF2-40B4-BE49-F238E27FC236}">
                    <a16:creationId xmlns="" xmlns:a16="http://schemas.microsoft.com/office/drawing/2014/main" id="{77B0854D-8B49-44A6-B3B2-75E3547F5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5" y="2919"/>
                <a:ext cx="282" cy="372"/>
              </a:xfrm>
              <a:custGeom>
                <a:avLst/>
                <a:gdLst>
                  <a:gd name="T0" fmla="*/ 336 w 656"/>
                  <a:gd name="T1" fmla="*/ 0 h 584"/>
                  <a:gd name="T2" fmla="*/ 624 w 656"/>
                  <a:gd name="T3" fmla="*/ 240 h 584"/>
                  <a:gd name="T4" fmla="*/ 528 w 656"/>
                  <a:gd name="T5" fmla="*/ 432 h 584"/>
                  <a:gd name="T6" fmla="*/ 96 w 656"/>
                  <a:gd name="T7" fmla="*/ 576 h 584"/>
                  <a:gd name="T8" fmla="*/ 48 w 656"/>
                  <a:gd name="T9" fmla="*/ 480 h 584"/>
                  <a:gd name="T10" fmla="*/ 384 w 656"/>
                  <a:gd name="T11" fmla="*/ 384 h 584"/>
                  <a:gd name="T12" fmla="*/ 528 w 656"/>
                  <a:gd name="T13" fmla="*/ 240 h 584"/>
                  <a:gd name="T14" fmla="*/ 336 w 656"/>
                  <a:gd name="T15" fmla="*/ 96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6" h="584">
                    <a:moveTo>
                      <a:pt x="336" y="0"/>
                    </a:moveTo>
                    <a:cubicBezTo>
                      <a:pt x="464" y="84"/>
                      <a:pt x="592" y="168"/>
                      <a:pt x="624" y="240"/>
                    </a:cubicBezTo>
                    <a:cubicBezTo>
                      <a:pt x="656" y="312"/>
                      <a:pt x="616" y="376"/>
                      <a:pt x="528" y="432"/>
                    </a:cubicBezTo>
                    <a:cubicBezTo>
                      <a:pt x="440" y="488"/>
                      <a:pt x="176" y="568"/>
                      <a:pt x="96" y="576"/>
                    </a:cubicBezTo>
                    <a:cubicBezTo>
                      <a:pt x="16" y="584"/>
                      <a:pt x="0" y="512"/>
                      <a:pt x="48" y="480"/>
                    </a:cubicBezTo>
                    <a:cubicBezTo>
                      <a:pt x="96" y="448"/>
                      <a:pt x="304" y="424"/>
                      <a:pt x="384" y="384"/>
                    </a:cubicBezTo>
                    <a:cubicBezTo>
                      <a:pt x="464" y="344"/>
                      <a:pt x="536" y="288"/>
                      <a:pt x="528" y="240"/>
                    </a:cubicBezTo>
                    <a:cubicBezTo>
                      <a:pt x="520" y="192"/>
                      <a:pt x="428" y="144"/>
                      <a:pt x="336" y="96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3" name="AutoShape 67">
                <a:extLst>
                  <a:ext uri="{FF2B5EF4-FFF2-40B4-BE49-F238E27FC236}">
                    <a16:creationId xmlns="" xmlns:a16="http://schemas.microsoft.com/office/drawing/2014/main" id="{1573E53D-4B43-4694-A6ED-CB321925B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3194"/>
                <a:ext cx="83" cy="122"/>
              </a:xfrm>
              <a:prstGeom prst="flowChartConnector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" name="AutoShape 68">
                <a:extLst>
                  <a:ext uri="{FF2B5EF4-FFF2-40B4-BE49-F238E27FC236}">
                    <a16:creationId xmlns="" xmlns:a16="http://schemas.microsoft.com/office/drawing/2014/main" id="{35A9F0FC-917C-4382-9B75-95E9763DE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4" y="3194"/>
                <a:ext cx="82" cy="122"/>
              </a:xfrm>
              <a:prstGeom prst="flowChartConnector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05" name="Rectangle 69">
            <a:extLst>
              <a:ext uri="{FF2B5EF4-FFF2-40B4-BE49-F238E27FC236}">
                <a16:creationId xmlns="" xmlns:a16="http://schemas.microsoft.com/office/drawing/2014/main" id="{591B5D52-BF78-48F8-93D3-C26305BF8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388" y="5914906"/>
            <a:ext cx="48006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Freeform 37">
            <a:extLst>
              <a:ext uri="{FF2B5EF4-FFF2-40B4-BE49-F238E27FC236}">
                <a16:creationId xmlns:a16="http://schemas.microsoft.com/office/drawing/2014/main" xmlns="" id="{B325936A-D23C-4EFF-8E2E-12DAC9EAF9F2}"/>
              </a:ext>
            </a:extLst>
          </p:cNvPr>
          <p:cNvSpPr>
            <a:spLocks/>
          </p:cNvSpPr>
          <p:nvPr/>
        </p:nvSpPr>
        <p:spPr bwMode="auto">
          <a:xfrm>
            <a:off x="6172200" y="2590800"/>
            <a:ext cx="685800" cy="750888"/>
          </a:xfrm>
          <a:custGeom>
            <a:avLst/>
            <a:gdLst>
              <a:gd name="T0" fmla="*/ 18 w 2016"/>
              <a:gd name="T1" fmla="*/ 52 h 1416"/>
              <a:gd name="T2" fmla="*/ 2 w 2016"/>
              <a:gd name="T3" fmla="*/ 52 h 1416"/>
              <a:gd name="T4" fmla="*/ 3 w 2016"/>
              <a:gd name="T5" fmla="*/ 49 h 1416"/>
              <a:gd name="T6" fmla="*/ 4 w 2016"/>
              <a:gd name="T7" fmla="*/ 40 h 1416"/>
              <a:gd name="T8" fmla="*/ 4 w 2016"/>
              <a:gd name="T9" fmla="*/ 15 h 1416"/>
              <a:gd name="T10" fmla="*/ 7 w 2016"/>
              <a:gd name="T11" fmla="*/ 2 h 1416"/>
              <a:gd name="T12" fmla="*/ 12 w 2016"/>
              <a:gd name="T13" fmla="*/ 2 h 1416"/>
              <a:gd name="T14" fmla="*/ 15 w 2016"/>
              <a:gd name="T15" fmla="*/ 6 h 1416"/>
              <a:gd name="T16" fmla="*/ 16 w 2016"/>
              <a:gd name="T17" fmla="*/ 16 h 1416"/>
              <a:gd name="T18" fmla="*/ 17 w 2016"/>
              <a:gd name="T19" fmla="*/ 38 h 1416"/>
              <a:gd name="T20" fmla="*/ 17 w 2016"/>
              <a:gd name="T21" fmla="*/ 49 h 1416"/>
              <a:gd name="T22" fmla="*/ 18 w 2016"/>
              <a:gd name="T23" fmla="*/ 52 h 14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6" h="1416">
                <a:moveTo>
                  <a:pt x="1776" y="1400"/>
                </a:moveTo>
                <a:cubicBezTo>
                  <a:pt x="1536" y="1416"/>
                  <a:pt x="480" y="1416"/>
                  <a:pt x="240" y="1400"/>
                </a:cubicBezTo>
                <a:cubicBezTo>
                  <a:pt x="0" y="1384"/>
                  <a:pt x="312" y="1360"/>
                  <a:pt x="336" y="1304"/>
                </a:cubicBezTo>
                <a:cubicBezTo>
                  <a:pt x="360" y="1248"/>
                  <a:pt x="368" y="1216"/>
                  <a:pt x="384" y="1064"/>
                </a:cubicBezTo>
                <a:cubicBezTo>
                  <a:pt x="400" y="912"/>
                  <a:pt x="384" y="560"/>
                  <a:pt x="432" y="392"/>
                </a:cubicBezTo>
                <a:cubicBezTo>
                  <a:pt x="480" y="224"/>
                  <a:pt x="536" y="112"/>
                  <a:pt x="672" y="56"/>
                </a:cubicBezTo>
                <a:cubicBezTo>
                  <a:pt x="808" y="0"/>
                  <a:pt x="1112" y="40"/>
                  <a:pt x="1248" y="56"/>
                </a:cubicBezTo>
                <a:cubicBezTo>
                  <a:pt x="1384" y="72"/>
                  <a:pt x="1424" y="88"/>
                  <a:pt x="1488" y="152"/>
                </a:cubicBezTo>
                <a:cubicBezTo>
                  <a:pt x="1552" y="216"/>
                  <a:pt x="1600" y="296"/>
                  <a:pt x="1632" y="440"/>
                </a:cubicBezTo>
                <a:cubicBezTo>
                  <a:pt x="1664" y="584"/>
                  <a:pt x="1672" y="872"/>
                  <a:pt x="1680" y="1016"/>
                </a:cubicBezTo>
                <a:cubicBezTo>
                  <a:pt x="1688" y="1160"/>
                  <a:pt x="1656" y="1240"/>
                  <a:pt x="1680" y="1304"/>
                </a:cubicBezTo>
                <a:cubicBezTo>
                  <a:pt x="1704" y="1368"/>
                  <a:pt x="2016" y="1384"/>
                  <a:pt x="1776" y="140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" name="Rectangle 38">
            <a:extLst>
              <a:ext uri="{FF2B5EF4-FFF2-40B4-BE49-F238E27FC236}">
                <a16:creationId xmlns:a16="http://schemas.microsoft.com/office/drawing/2014/main" xmlns="" id="{F8CC8408-EC2B-4CA2-B4E6-AE06A9CFD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743200"/>
            <a:ext cx="38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12" name="Group 83">
            <a:extLst>
              <a:ext uri="{FF2B5EF4-FFF2-40B4-BE49-F238E27FC236}">
                <a16:creationId xmlns:a16="http://schemas.microsoft.com/office/drawing/2014/main" xmlns="" id="{D0B52E53-515E-463F-A557-032CBECC7518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209800"/>
            <a:ext cx="700088" cy="582613"/>
            <a:chOff x="1239" y="1505"/>
            <a:chExt cx="441" cy="367"/>
          </a:xfrm>
        </p:grpSpPr>
        <p:sp>
          <p:nvSpPr>
            <p:cNvPr id="213" name="AutoShape 84">
              <a:extLst>
                <a:ext uri="{FF2B5EF4-FFF2-40B4-BE49-F238E27FC236}">
                  <a16:creationId xmlns:a16="http://schemas.microsoft.com/office/drawing/2014/main" xmlns="" id="{A8A0BB13-DD0F-4DC3-8572-CB040DA293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27831">
              <a:off x="1431" y="1623"/>
              <a:ext cx="367" cy="131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4" name="AutoShape 85">
              <a:extLst>
                <a:ext uri="{FF2B5EF4-FFF2-40B4-BE49-F238E27FC236}">
                  <a16:creationId xmlns:a16="http://schemas.microsoft.com/office/drawing/2014/main" xmlns="" id="{FE36F834-34E0-406E-8649-B61D1E8E35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02927">
              <a:off x="1239" y="1575"/>
              <a:ext cx="367" cy="131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Group 54">
            <a:extLst>
              <a:ext uri="{FF2B5EF4-FFF2-40B4-BE49-F238E27FC236}">
                <a16:creationId xmlns="" xmlns:a16="http://schemas.microsoft.com/office/drawing/2014/main" id="{193E0B40-2CB4-42FC-AF1D-FFF93142554C}"/>
              </a:ext>
            </a:extLst>
          </p:cNvPr>
          <p:cNvGrpSpPr>
            <a:grpSpLocks/>
          </p:cNvGrpSpPr>
          <p:nvPr/>
        </p:nvGrpSpPr>
        <p:grpSpPr bwMode="auto">
          <a:xfrm>
            <a:off x="607614" y="3573029"/>
            <a:ext cx="7780482" cy="1847850"/>
            <a:chOff x="837" y="2347"/>
            <a:chExt cx="4443" cy="1164"/>
          </a:xfrm>
          <a:solidFill>
            <a:srgbClr val="009900"/>
          </a:solidFill>
        </p:grpSpPr>
        <p:sp>
          <p:nvSpPr>
            <p:cNvPr id="219" name="AutoShape 55">
              <a:extLst>
                <a:ext uri="{FF2B5EF4-FFF2-40B4-BE49-F238E27FC236}">
                  <a16:creationId xmlns="" xmlns:a16="http://schemas.microsoft.com/office/drawing/2014/main" id="{F1F33E4C-4EF3-427E-8082-FA00CC573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" y="2347"/>
              <a:ext cx="3954" cy="1164"/>
            </a:xfrm>
            <a:prstGeom prst="horizontalScroll">
              <a:avLst>
                <a:gd name="adj" fmla="val 1250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Ủy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phường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Quận</a:t>
              </a: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0" name="Group 56">
              <a:extLst>
                <a:ext uri="{FF2B5EF4-FFF2-40B4-BE49-F238E27FC236}">
                  <a16:creationId xmlns="" xmlns:a16="http://schemas.microsoft.com/office/drawing/2014/main" id="{C49D15C6-A788-4B17-A694-2B34A89CB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" y="2352"/>
              <a:ext cx="384" cy="768"/>
              <a:chOff x="4224" y="2400"/>
              <a:chExt cx="743" cy="1344"/>
            </a:xfrm>
            <a:grpFill/>
          </p:grpSpPr>
          <p:sp>
            <p:nvSpPr>
              <p:cNvPr id="221" name="Freeform 57">
                <a:extLst>
                  <a:ext uri="{FF2B5EF4-FFF2-40B4-BE49-F238E27FC236}">
                    <a16:creationId xmlns="" xmlns:a16="http://schemas.microsoft.com/office/drawing/2014/main" id="{E4B20FC9-B9D4-4785-8B65-2458CDA72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2400"/>
                <a:ext cx="69" cy="280"/>
              </a:xfrm>
              <a:custGeom>
                <a:avLst/>
                <a:gdLst>
                  <a:gd name="T0" fmla="*/ 16 w 160"/>
                  <a:gd name="T1" fmla="*/ 440 h 440"/>
                  <a:gd name="T2" fmla="*/ 16 w 160"/>
                  <a:gd name="T3" fmla="*/ 104 h 440"/>
                  <a:gd name="T4" fmla="*/ 112 w 160"/>
                  <a:gd name="T5" fmla="*/ 56 h 440"/>
                  <a:gd name="T6" fmla="*/ 160 w 160"/>
                  <a:gd name="T7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440">
                    <a:moveTo>
                      <a:pt x="16" y="440"/>
                    </a:moveTo>
                    <a:cubicBezTo>
                      <a:pt x="8" y="304"/>
                      <a:pt x="0" y="168"/>
                      <a:pt x="16" y="104"/>
                    </a:cubicBezTo>
                    <a:cubicBezTo>
                      <a:pt x="32" y="40"/>
                      <a:pt x="88" y="0"/>
                      <a:pt x="112" y="56"/>
                    </a:cubicBezTo>
                    <a:cubicBezTo>
                      <a:pt x="136" y="112"/>
                      <a:pt x="148" y="276"/>
                      <a:pt x="160" y="440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AutoShape 58">
                <a:extLst>
                  <a:ext uri="{FF2B5EF4-FFF2-40B4-BE49-F238E27FC236}">
                    <a16:creationId xmlns="" xmlns:a16="http://schemas.microsoft.com/office/drawing/2014/main" id="{BAE18F66-A63C-4BD3-A9A9-141515598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3" y="3164"/>
                <a:ext cx="165" cy="580"/>
              </a:xfrm>
              <a:prstGeom prst="flowChartPunchedTap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3" name="AutoShape 59">
                <a:extLst>
                  <a:ext uri="{FF2B5EF4-FFF2-40B4-BE49-F238E27FC236}">
                    <a16:creationId xmlns="" xmlns:a16="http://schemas.microsoft.com/office/drawing/2014/main" id="{98E3C88F-0320-47C3-811B-2FA398846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3164"/>
                <a:ext cx="165" cy="580"/>
              </a:xfrm>
              <a:prstGeom prst="flowChartPunchedTap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4" name="Freeform 60">
                <a:extLst>
                  <a:ext uri="{FF2B5EF4-FFF2-40B4-BE49-F238E27FC236}">
                    <a16:creationId xmlns="" xmlns:a16="http://schemas.microsoft.com/office/drawing/2014/main" id="{F1CEE9ED-9DB5-4B8B-9C1A-2628BB7AD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2" y="2665"/>
                <a:ext cx="701" cy="809"/>
              </a:xfrm>
              <a:custGeom>
                <a:avLst/>
                <a:gdLst>
                  <a:gd name="T0" fmla="*/ 1776 w 2016"/>
                  <a:gd name="T1" fmla="*/ 1400 h 1416"/>
                  <a:gd name="T2" fmla="*/ 240 w 2016"/>
                  <a:gd name="T3" fmla="*/ 1400 h 1416"/>
                  <a:gd name="T4" fmla="*/ 336 w 2016"/>
                  <a:gd name="T5" fmla="*/ 1304 h 1416"/>
                  <a:gd name="T6" fmla="*/ 384 w 2016"/>
                  <a:gd name="T7" fmla="*/ 1064 h 1416"/>
                  <a:gd name="T8" fmla="*/ 432 w 2016"/>
                  <a:gd name="T9" fmla="*/ 392 h 1416"/>
                  <a:gd name="T10" fmla="*/ 672 w 2016"/>
                  <a:gd name="T11" fmla="*/ 56 h 1416"/>
                  <a:gd name="T12" fmla="*/ 1248 w 2016"/>
                  <a:gd name="T13" fmla="*/ 56 h 1416"/>
                  <a:gd name="T14" fmla="*/ 1488 w 2016"/>
                  <a:gd name="T15" fmla="*/ 152 h 1416"/>
                  <a:gd name="T16" fmla="*/ 1632 w 2016"/>
                  <a:gd name="T17" fmla="*/ 440 h 1416"/>
                  <a:gd name="T18" fmla="*/ 1680 w 2016"/>
                  <a:gd name="T19" fmla="*/ 1016 h 1416"/>
                  <a:gd name="T20" fmla="*/ 1680 w 2016"/>
                  <a:gd name="T21" fmla="*/ 1304 h 1416"/>
                  <a:gd name="T22" fmla="*/ 1776 w 2016"/>
                  <a:gd name="T23" fmla="*/ 1400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16" h="1416">
                    <a:moveTo>
                      <a:pt x="1776" y="1400"/>
                    </a:moveTo>
                    <a:cubicBezTo>
                      <a:pt x="1536" y="1416"/>
                      <a:pt x="480" y="1416"/>
                      <a:pt x="240" y="1400"/>
                    </a:cubicBezTo>
                    <a:cubicBezTo>
                      <a:pt x="0" y="1384"/>
                      <a:pt x="312" y="1360"/>
                      <a:pt x="336" y="1304"/>
                    </a:cubicBezTo>
                    <a:cubicBezTo>
                      <a:pt x="360" y="1248"/>
                      <a:pt x="368" y="1216"/>
                      <a:pt x="384" y="1064"/>
                    </a:cubicBezTo>
                    <a:cubicBezTo>
                      <a:pt x="400" y="912"/>
                      <a:pt x="384" y="560"/>
                      <a:pt x="432" y="392"/>
                    </a:cubicBezTo>
                    <a:cubicBezTo>
                      <a:pt x="480" y="224"/>
                      <a:pt x="536" y="112"/>
                      <a:pt x="672" y="56"/>
                    </a:cubicBezTo>
                    <a:cubicBezTo>
                      <a:pt x="808" y="0"/>
                      <a:pt x="1112" y="40"/>
                      <a:pt x="1248" y="56"/>
                    </a:cubicBezTo>
                    <a:cubicBezTo>
                      <a:pt x="1384" y="72"/>
                      <a:pt x="1424" y="88"/>
                      <a:pt x="1488" y="152"/>
                    </a:cubicBezTo>
                    <a:cubicBezTo>
                      <a:pt x="1552" y="216"/>
                      <a:pt x="1600" y="296"/>
                      <a:pt x="1632" y="440"/>
                    </a:cubicBezTo>
                    <a:cubicBezTo>
                      <a:pt x="1664" y="584"/>
                      <a:pt x="1672" y="872"/>
                      <a:pt x="1680" y="1016"/>
                    </a:cubicBezTo>
                    <a:cubicBezTo>
                      <a:pt x="1688" y="1160"/>
                      <a:pt x="1656" y="1240"/>
                      <a:pt x="1680" y="1304"/>
                    </a:cubicBezTo>
                    <a:cubicBezTo>
                      <a:pt x="1704" y="1368"/>
                      <a:pt x="2016" y="1384"/>
                      <a:pt x="1776" y="1400"/>
                    </a:cubicBezTo>
                    <a:close/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5" name="AutoShape 61">
                <a:extLst>
                  <a:ext uri="{FF2B5EF4-FFF2-40B4-BE49-F238E27FC236}">
                    <a16:creationId xmlns="" xmlns:a16="http://schemas.microsoft.com/office/drawing/2014/main" id="{431759BD-D33E-4AF1-A7F3-B4B8F5B62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6" y="2772"/>
                <a:ext cx="186" cy="183"/>
              </a:xfrm>
              <a:prstGeom prst="star4">
                <a:avLst>
                  <a:gd name="adj" fmla="val 1250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6" name="AutoShape 62">
                <a:extLst>
                  <a:ext uri="{FF2B5EF4-FFF2-40B4-BE49-F238E27FC236}">
                    <a16:creationId xmlns="" xmlns:a16="http://schemas.microsoft.com/office/drawing/2014/main" id="{30D9129B-C92E-49CE-9D97-CAEEF9501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3" y="2772"/>
                <a:ext cx="186" cy="183"/>
              </a:xfrm>
              <a:prstGeom prst="star4">
                <a:avLst>
                  <a:gd name="adj" fmla="val 1250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7" name="Oval 63">
                <a:extLst>
                  <a:ext uri="{FF2B5EF4-FFF2-40B4-BE49-F238E27FC236}">
                    <a16:creationId xmlns="" xmlns:a16="http://schemas.microsoft.com/office/drawing/2014/main" id="{0573CF19-11B1-4D3D-9F7D-BEEB3A384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3230"/>
                <a:ext cx="247" cy="61"/>
              </a:xfrm>
              <a:prstGeom prst="ellips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Oval 64">
                <a:extLst>
                  <a:ext uri="{FF2B5EF4-FFF2-40B4-BE49-F238E27FC236}">
                    <a16:creationId xmlns="" xmlns:a16="http://schemas.microsoft.com/office/drawing/2014/main" id="{E647B43F-D1C4-4032-8C27-C0D8988B3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496" y="3010"/>
                <a:ext cx="214" cy="41"/>
              </a:xfrm>
              <a:prstGeom prst="ellips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9" name="Freeform 65">
                <a:extLst>
                  <a:ext uri="{FF2B5EF4-FFF2-40B4-BE49-F238E27FC236}">
                    <a16:creationId xmlns="" xmlns:a16="http://schemas.microsoft.com/office/drawing/2014/main" id="{A5A0832F-6619-45D6-8780-3036520C0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" y="2950"/>
                <a:ext cx="272" cy="346"/>
              </a:xfrm>
              <a:custGeom>
                <a:avLst/>
                <a:gdLst>
                  <a:gd name="T0" fmla="*/ 400 w 632"/>
                  <a:gd name="T1" fmla="*/ 0 h 544"/>
                  <a:gd name="T2" fmla="*/ 64 w 632"/>
                  <a:gd name="T3" fmla="*/ 144 h 544"/>
                  <a:gd name="T4" fmla="*/ 16 w 632"/>
                  <a:gd name="T5" fmla="*/ 336 h 544"/>
                  <a:gd name="T6" fmla="*/ 160 w 632"/>
                  <a:gd name="T7" fmla="*/ 480 h 544"/>
                  <a:gd name="T8" fmla="*/ 400 w 632"/>
                  <a:gd name="T9" fmla="*/ 528 h 544"/>
                  <a:gd name="T10" fmla="*/ 592 w 632"/>
                  <a:gd name="T11" fmla="*/ 528 h 544"/>
                  <a:gd name="T12" fmla="*/ 592 w 632"/>
                  <a:gd name="T13" fmla="*/ 432 h 544"/>
                  <a:gd name="T14" fmla="*/ 352 w 632"/>
                  <a:gd name="T15" fmla="*/ 384 h 544"/>
                  <a:gd name="T16" fmla="*/ 256 w 632"/>
                  <a:gd name="T17" fmla="*/ 384 h 544"/>
                  <a:gd name="T18" fmla="*/ 160 w 632"/>
                  <a:gd name="T19" fmla="*/ 288 h 544"/>
                  <a:gd name="T20" fmla="*/ 160 w 632"/>
                  <a:gd name="T21" fmla="*/ 192 h 544"/>
                  <a:gd name="T22" fmla="*/ 352 w 632"/>
                  <a:gd name="T23" fmla="*/ 9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2" h="544">
                    <a:moveTo>
                      <a:pt x="400" y="0"/>
                    </a:moveTo>
                    <a:cubicBezTo>
                      <a:pt x="264" y="44"/>
                      <a:pt x="128" y="88"/>
                      <a:pt x="64" y="144"/>
                    </a:cubicBezTo>
                    <a:cubicBezTo>
                      <a:pt x="0" y="200"/>
                      <a:pt x="0" y="280"/>
                      <a:pt x="16" y="336"/>
                    </a:cubicBezTo>
                    <a:cubicBezTo>
                      <a:pt x="32" y="392"/>
                      <a:pt x="96" y="448"/>
                      <a:pt x="160" y="480"/>
                    </a:cubicBezTo>
                    <a:cubicBezTo>
                      <a:pt x="224" y="512"/>
                      <a:pt x="328" y="520"/>
                      <a:pt x="400" y="528"/>
                    </a:cubicBezTo>
                    <a:cubicBezTo>
                      <a:pt x="472" y="536"/>
                      <a:pt x="560" y="544"/>
                      <a:pt x="592" y="528"/>
                    </a:cubicBezTo>
                    <a:cubicBezTo>
                      <a:pt x="624" y="512"/>
                      <a:pt x="632" y="456"/>
                      <a:pt x="592" y="432"/>
                    </a:cubicBezTo>
                    <a:cubicBezTo>
                      <a:pt x="552" y="408"/>
                      <a:pt x="408" y="392"/>
                      <a:pt x="352" y="384"/>
                    </a:cubicBezTo>
                    <a:cubicBezTo>
                      <a:pt x="296" y="376"/>
                      <a:pt x="288" y="400"/>
                      <a:pt x="256" y="384"/>
                    </a:cubicBezTo>
                    <a:cubicBezTo>
                      <a:pt x="224" y="368"/>
                      <a:pt x="176" y="320"/>
                      <a:pt x="160" y="288"/>
                    </a:cubicBezTo>
                    <a:cubicBezTo>
                      <a:pt x="144" y="256"/>
                      <a:pt x="128" y="224"/>
                      <a:pt x="160" y="192"/>
                    </a:cubicBezTo>
                    <a:cubicBezTo>
                      <a:pt x="192" y="160"/>
                      <a:pt x="312" y="120"/>
                      <a:pt x="352" y="96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0" name="Freeform 66">
                <a:extLst>
                  <a:ext uri="{FF2B5EF4-FFF2-40B4-BE49-F238E27FC236}">
                    <a16:creationId xmlns="" xmlns:a16="http://schemas.microsoft.com/office/drawing/2014/main" id="{77B0854D-8B49-44A6-B3B2-75E3547F5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5" y="2919"/>
                <a:ext cx="282" cy="372"/>
              </a:xfrm>
              <a:custGeom>
                <a:avLst/>
                <a:gdLst>
                  <a:gd name="T0" fmla="*/ 336 w 656"/>
                  <a:gd name="T1" fmla="*/ 0 h 584"/>
                  <a:gd name="T2" fmla="*/ 624 w 656"/>
                  <a:gd name="T3" fmla="*/ 240 h 584"/>
                  <a:gd name="T4" fmla="*/ 528 w 656"/>
                  <a:gd name="T5" fmla="*/ 432 h 584"/>
                  <a:gd name="T6" fmla="*/ 96 w 656"/>
                  <a:gd name="T7" fmla="*/ 576 h 584"/>
                  <a:gd name="T8" fmla="*/ 48 w 656"/>
                  <a:gd name="T9" fmla="*/ 480 h 584"/>
                  <a:gd name="T10" fmla="*/ 384 w 656"/>
                  <a:gd name="T11" fmla="*/ 384 h 584"/>
                  <a:gd name="T12" fmla="*/ 528 w 656"/>
                  <a:gd name="T13" fmla="*/ 240 h 584"/>
                  <a:gd name="T14" fmla="*/ 336 w 656"/>
                  <a:gd name="T15" fmla="*/ 96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6" h="584">
                    <a:moveTo>
                      <a:pt x="336" y="0"/>
                    </a:moveTo>
                    <a:cubicBezTo>
                      <a:pt x="464" y="84"/>
                      <a:pt x="592" y="168"/>
                      <a:pt x="624" y="240"/>
                    </a:cubicBezTo>
                    <a:cubicBezTo>
                      <a:pt x="656" y="312"/>
                      <a:pt x="616" y="376"/>
                      <a:pt x="528" y="432"/>
                    </a:cubicBezTo>
                    <a:cubicBezTo>
                      <a:pt x="440" y="488"/>
                      <a:pt x="176" y="568"/>
                      <a:pt x="96" y="576"/>
                    </a:cubicBezTo>
                    <a:cubicBezTo>
                      <a:pt x="16" y="584"/>
                      <a:pt x="0" y="512"/>
                      <a:pt x="48" y="480"/>
                    </a:cubicBezTo>
                    <a:cubicBezTo>
                      <a:pt x="96" y="448"/>
                      <a:pt x="304" y="424"/>
                      <a:pt x="384" y="384"/>
                    </a:cubicBezTo>
                    <a:cubicBezTo>
                      <a:pt x="464" y="344"/>
                      <a:pt x="536" y="288"/>
                      <a:pt x="528" y="240"/>
                    </a:cubicBezTo>
                    <a:cubicBezTo>
                      <a:pt x="520" y="192"/>
                      <a:pt x="428" y="144"/>
                      <a:pt x="336" y="96"/>
                    </a:cubicBezTo>
                  </a:path>
                </a:pathLst>
              </a:cu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1" name="AutoShape 67">
                <a:extLst>
                  <a:ext uri="{FF2B5EF4-FFF2-40B4-BE49-F238E27FC236}">
                    <a16:creationId xmlns="" xmlns:a16="http://schemas.microsoft.com/office/drawing/2014/main" id="{1573E53D-4B43-4694-A6ED-CB321925B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8" y="3194"/>
                <a:ext cx="83" cy="122"/>
              </a:xfrm>
              <a:prstGeom prst="flowChartConnector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2" name="AutoShape 68">
                <a:extLst>
                  <a:ext uri="{FF2B5EF4-FFF2-40B4-BE49-F238E27FC236}">
                    <a16:creationId xmlns="" xmlns:a16="http://schemas.microsoft.com/office/drawing/2014/main" id="{35A9F0FC-917C-4382-9B75-95E9763DE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4" y="3194"/>
                <a:ext cx="82" cy="122"/>
              </a:xfrm>
              <a:prstGeom prst="flowChartConnector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33" name="Rectangle 69">
            <a:extLst>
              <a:ext uri="{FF2B5EF4-FFF2-40B4-BE49-F238E27FC236}">
                <a16:creationId xmlns="" xmlns:a16="http://schemas.microsoft.com/office/drawing/2014/main" id="{591B5D52-BF78-48F8-93D3-C26305BF8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754" y="5877841"/>
            <a:ext cx="4800600" cy="762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" name="Picture 3" descr="XMBL_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214478"/>
            <a:ext cx="2753024" cy="24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83805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3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3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4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4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8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15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8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5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5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5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8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8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5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5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</p:childTnLst>
        </p:cTn>
      </p:par>
    </p:tnLst>
    <p:bldLst>
      <p:bldP spid="15489" grpId="0"/>
      <p:bldP spid="15487" grpId="0"/>
      <p:bldP spid="15485" grpId="0"/>
      <p:bldP spid="15483" grpId="0"/>
      <p:bldP spid="4165" grpId="0" animBg="1"/>
      <p:bldP spid="4165" grpId="1" animBg="1"/>
      <p:bldP spid="173" grpId="0" animBg="1"/>
      <p:bldP spid="173" grpId="1" animBg="1"/>
      <p:bldP spid="189" grpId="0" animBg="1"/>
      <p:bldP spid="189" grpId="1" animBg="1"/>
      <p:bldP spid="205" grpId="0" animBg="1"/>
      <p:bldP spid="205" grpId="1" animBg="1"/>
      <p:bldP spid="233" grpId="0" animBg="1"/>
      <p:bldP spid="23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utterflies_flowers_md_clr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71800"/>
            <a:ext cx="198278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Pictur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6994" y="620404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</a:rPr>
              <a:t>Xin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</a:rPr>
              <a:t>chân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</a:rPr>
              <a:t>thành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</a:rPr>
              <a:t>cảm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</a:rPr>
              <a:t>ơn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</a:rPr>
              <a:t>quý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</a:rPr>
              <a:t>thầy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</a:rPr>
              <a:t>cô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</a:rPr>
              <a:t>sinh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</a:rPr>
              <a:t>.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29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4572000" cy="36544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68371" y="3429000"/>
            <a:ext cx="4572000" cy="34078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0" y="0"/>
            <a:ext cx="4572000" cy="34747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3460161"/>
            <a:ext cx="4572000" cy="340789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52600" y="401612"/>
            <a:ext cx="83820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1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401612"/>
            <a:ext cx="83820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6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6600" b="1" dirty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1414" y="3710571"/>
            <a:ext cx="83820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1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sz="1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2829" y="4049125"/>
            <a:ext cx="426654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3710571"/>
            <a:ext cx="14630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663222"/>
            <a:ext cx="441960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9343" y="336976"/>
            <a:ext cx="4604657" cy="28007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014" y="3547898"/>
            <a:ext cx="4191000" cy="31700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7" grpId="0"/>
      <p:bldP spid="7" grpId="1"/>
      <p:bldP spid="15" grpId="0"/>
      <p:bldP spid="4" grpId="0"/>
      <p:bldP spid="4" grpId="1"/>
      <p:bldP spid="5" grpId="1"/>
      <p:bldP spid="5" grpId="2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124200" y="4610100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C.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124200" y="25908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A.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04800" y="228600"/>
            <a:ext cx="8458200" cy="1905000"/>
            <a:chOff x="192" y="144"/>
            <a:chExt cx="5328" cy="1200"/>
          </a:xfrm>
        </p:grpSpPr>
        <p:pic>
          <p:nvPicPr>
            <p:cNvPr id="14362" name="Picture 19" descr="doremon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31978">
              <a:off x="192" y="240"/>
              <a:ext cx="82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3" name="AutoShape 20" descr="50%"/>
            <p:cNvSpPr>
              <a:spLocks noChangeArrowheads="1"/>
            </p:cNvSpPr>
            <p:nvPr/>
          </p:nvSpPr>
          <p:spPr bwMode="auto">
            <a:xfrm>
              <a:off x="1296" y="144"/>
              <a:ext cx="4224" cy="912"/>
            </a:xfrm>
            <a:prstGeom prst="wedgeRoundRectCallout">
              <a:avLst>
                <a:gd name="adj1" fmla="val -61579"/>
                <a:gd name="adj2" fmla="val -4056"/>
                <a:gd name="adj3" fmla="val 16667"/>
              </a:avLst>
            </a:prstGeom>
            <a:pattFill prst="pct50">
              <a:fgClr>
                <a:srgbClr val="FFD1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tuyển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cử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bầu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chung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6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58389" name="Rectangle 21" descr="50%"/>
          <p:cNvSpPr>
            <a:spLocks noChangeArrowheads="1"/>
          </p:cNvSpPr>
          <p:nvPr/>
        </p:nvSpPr>
        <p:spPr bwMode="auto">
          <a:xfrm>
            <a:off x="3962400" y="2514600"/>
            <a:ext cx="2743200" cy="576263"/>
          </a:xfrm>
          <a:prstGeom prst="rect">
            <a:avLst/>
          </a:prstGeom>
          <a:pattFill prst="pct50">
            <a:fgClr>
              <a:schemeClr val="folHlink"/>
            </a:fgClr>
            <a:bgClr>
              <a:schemeClr val="bg1"/>
            </a:bgClr>
          </a:patt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25 - 6 - 1976</a:t>
            </a:r>
          </a:p>
        </p:txBody>
      </p:sp>
      <p:sp>
        <p:nvSpPr>
          <p:cNvPr id="58390" name="Rectangle 22" descr="50%"/>
          <p:cNvSpPr>
            <a:spLocks noChangeArrowheads="1"/>
          </p:cNvSpPr>
          <p:nvPr/>
        </p:nvSpPr>
        <p:spPr bwMode="auto">
          <a:xfrm>
            <a:off x="3962400" y="4495800"/>
            <a:ext cx="2743200" cy="609600"/>
          </a:xfrm>
          <a:prstGeom prst="rect">
            <a:avLst/>
          </a:prstGeom>
          <a:pattFill prst="pct50">
            <a:fgClr>
              <a:schemeClr val="folHlink"/>
            </a:fgClr>
            <a:bgClr>
              <a:schemeClr val="bg1"/>
            </a:bgClr>
          </a:patt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25 - 4 - 1975</a:t>
            </a:r>
          </a:p>
        </p:txBody>
      </p:sp>
      <p:sp>
        <p:nvSpPr>
          <p:cNvPr id="58391" name="Rectangle 23" descr="50%"/>
          <p:cNvSpPr>
            <a:spLocks noChangeArrowheads="1"/>
          </p:cNvSpPr>
          <p:nvPr/>
        </p:nvSpPr>
        <p:spPr bwMode="auto">
          <a:xfrm>
            <a:off x="3970888" y="3412331"/>
            <a:ext cx="2762250" cy="642938"/>
          </a:xfrm>
          <a:prstGeom prst="rect">
            <a:avLst/>
          </a:prstGeom>
          <a:pattFill prst="pct50">
            <a:fgClr>
              <a:schemeClr val="folHlink"/>
            </a:fgClr>
            <a:bgClr>
              <a:schemeClr val="bg1"/>
            </a:bgClr>
          </a:patt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25 - 4 - 1976</a:t>
            </a:r>
          </a:p>
        </p:txBody>
      </p:sp>
      <p:sp>
        <p:nvSpPr>
          <p:cNvPr id="14356" name="Rectangle 24" descr="50%"/>
          <p:cNvSpPr>
            <a:spLocks noChangeArrowheads="1"/>
          </p:cNvSpPr>
          <p:nvPr/>
        </p:nvSpPr>
        <p:spPr bwMode="auto">
          <a:xfrm>
            <a:off x="1066800" y="5334000"/>
            <a:ext cx="9286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fr-FR" sz="36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3962400" y="3429000"/>
            <a:ext cx="2743200" cy="609600"/>
          </a:xfrm>
          <a:prstGeom prst="rect">
            <a:avLst/>
          </a:prstGeom>
          <a:solidFill>
            <a:srgbClr val="FF99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25 - 4 - 1976</a:t>
            </a:r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3124200" y="3508375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B.</a:t>
            </a:r>
          </a:p>
        </p:txBody>
      </p:sp>
      <p:sp>
        <p:nvSpPr>
          <p:cNvPr id="14360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61" name="Picture 29" descr="BD05798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33718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2" descr="50%"/>
          <p:cNvSpPr>
            <a:spLocks noChangeArrowheads="1"/>
          </p:cNvSpPr>
          <p:nvPr/>
        </p:nvSpPr>
        <p:spPr bwMode="auto">
          <a:xfrm>
            <a:off x="3962400" y="5334000"/>
            <a:ext cx="2743200" cy="609600"/>
          </a:xfrm>
          <a:prstGeom prst="rect">
            <a:avLst/>
          </a:prstGeom>
          <a:pattFill prst="pct50">
            <a:fgClr>
              <a:schemeClr val="folHlink"/>
            </a:fgClr>
            <a:bgClr>
              <a:schemeClr val="bg1"/>
            </a:bgClr>
          </a:patt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24 - 5- 1976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24200" y="5257800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D.</a:t>
            </a: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6733138" y="5251450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492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1" grpId="0"/>
      <p:bldP spid="58389" grpId="0" animBg="1"/>
      <p:bldP spid="58390" grpId="0" animBg="1"/>
      <p:bldP spid="58391" grpId="0" animBg="1"/>
      <p:bldP spid="58393" grpId="0" animBg="1"/>
      <p:bldP spid="58393" grpId="1" animBg="1"/>
      <p:bldP spid="58395" grpId="0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590800" y="4464050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C.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590800" y="25908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A.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04800" y="228600"/>
            <a:ext cx="8572501" cy="1905000"/>
            <a:chOff x="192" y="144"/>
            <a:chExt cx="5400" cy="1200"/>
          </a:xfrm>
        </p:grpSpPr>
        <p:pic>
          <p:nvPicPr>
            <p:cNvPr id="14362" name="Picture 19" descr="doremon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31978">
              <a:off x="192" y="240"/>
              <a:ext cx="82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3" name="AutoShape 20" descr="50%"/>
            <p:cNvSpPr>
              <a:spLocks noChangeArrowheads="1"/>
            </p:cNvSpPr>
            <p:nvPr/>
          </p:nvSpPr>
          <p:spPr bwMode="auto">
            <a:xfrm>
              <a:off x="1296" y="144"/>
              <a:ext cx="4296" cy="1152"/>
            </a:xfrm>
            <a:prstGeom prst="wedgeRoundRectCallout">
              <a:avLst>
                <a:gd name="adj1" fmla="val -61579"/>
                <a:gd name="adj2" fmla="val -4056"/>
                <a:gd name="adj3" fmla="val 16667"/>
              </a:avLst>
            </a:prstGeom>
            <a:pattFill prst="pct50">
              <a:fgClr>
                <a:srgbClr val="FFD1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Kì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họp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nhất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Quốc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hội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khóa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quyết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định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xã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Nam là:</a:t>
              </a:r>
              <a:endParaRPr lang="en-US" sz="32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8389" name="Rectangle 21" descr="50%"/>
          <p:cNvSpPr>
            <a:spLocks noChangeArrowheads="1"/>
          </p:cNvSpPr>
          <p:nvPr/>
        </p:nvSpPr>
        <p:spPr bwMode="auto">
          <a:xfrm>
            <a:off x="3429000" y="2514600"/>
            <a:ext cx="2743200" cy="576263"/>
          </a:xfrm>
          <a:prstGeom prst="rect">
            <a:avLst/>
          </a:prstGeom>
          <a:pattFill prst="pct50">
            <a:fgClr>
              <a:schemeClr val="folHlink"/>
            </a:fgClr>
            <a:bgClr>
              <a:schemeClr val="bg1"/>
            </a:bgClr>
          </a:patt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90" name="Rectangle 22" descr="50%"/>
          <p:cNvSpPr>
            <a:spLocks noChangeArrowheads="1"/>
          </p:cNvSpPr>
          <p:nvPr/>
        </p:nvSpPr>
        <p:spPr bwMode="auto">
          <a:xfrm>
            <a:off x="3429000" y="4419600"/>
            <a:ext cx="2743200" cy="609600"/>
          </a:xfrm>
          <a:prstGeom prst="rect">
            <a:avLst/>
          </a:prstGeom>
          <a:pattFill prst="pct50">
            <a:fgClr>
              <a:schemeClr val="folHlink"/>
            </a:fgClr>
            <a:bgClr>
              <a:schemeClr val="bg1"/>
            </a:bgClr>
          </a:patt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91" name="Rectangle 23" descr="50%"/>
          <p:cNvSpPr>
            <a:spLocks noChangeArrowheads="1"/>
          </p:cNvSpPr>
          <p:nvPr/>
        </p:nvSpPr>
        <p:spPr bwMode="auto">
          <a:xfrm>
            <a:off x="3429000" y="3429000"/>
            <a:ext cx="2743200" cy="642938"/>
          </a:xfrm>
          <a:prstGeom prst="rect">
            <a:avLst/>
          </a:prstGeom>
          <a:pattFill prst="pct50">
            <a:fgClr>
              <a:schemeClr val="folHlink"/>
            </a:fgClr>
            <a:bgClr>
              <a:schemeClr val="bg1"/>
            </a:bgClr>
          </a:patt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6" name="Rectangle 24" descr="50%"/>
          <p:cNvSpPr>
            <a:spLocks noChangeArrowheads="1"/>
          </p:cNvSpPr>
          <p:nvPr/>
        </p:nvSpPr>
        <p:spPr bwMode="auto">
          <a:xfrm>
            <a:off x="1066800" y="5334000"/>
            <a:ext cx="9286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fr-FR" sz="2800" b="1" smtClean="0">
              <a:solidFill>
                <a:srgbClr val="000000"/>
              </a:solidFill>
            </a:endParaRPr>
          </a:p>
        </p:txBody>
      </p:sp>
      <p:sp>
        <p:nvSpPr>
          <p:cNvPr id="58393" name="Rectangle 25"/>
          <p:cNvSpPr>
            <a:spLocks noChangeArrowheads="1"/>
          </p:cNvSpPr>
          <p:nvPr/>
        </p:nvSpPr>
        <p:spPr bwMode="auto">
          <a:xfrm>
            <a:off x="3425588" y="4419600"/>
            <a:ext cx="2743200" cy="609600"/>
          </a:xfrm>
          <a:prstGeom prst="rect">
            <a:avLst/>
          </a:prstGeom>
          <a:solidFill>
            <a:srgbClr val="FF99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2590800" y="3508375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B.</a:t>
            </a:r>
          </a:p>
        </p:txBody>
      </p:sp>
      <p:sp>
        <p:nvSpPr>
          <p:cNvPr id="14360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4361" name="Picture 29" descr="BD05798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33718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2" descr="50%"/>
          <p:cNvSpPr>
            <a:spLocks noChangeArrowheads="1"/>
          </p:cNvSpPr>
          <p:nvPr/>
        </p:nvSpPr>
        <p:spPr bwMode="auto">
          <a:xfrm>
            <a:off x="3429000" y="5334000"/>
            <a:ext cx="2743200" cy="609600"/>
          </a:xfrm>
          <a:prstGeom prst="rect">
            <a:avLst/>
          </a:prstGeom>
          <a:pattFill prst="pct50">
            <a:fgClr>
              <a:schemeClr val="folHlink"/>
            </a:fgClr>
            <a:bgClr>
              <a:schemeClr val="bg1"/>
            </a:bgClr>
          </a:patt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endParaRPr lang="en-US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90800" y="5378450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D.</a:t>
            </a:r>
          </a:p>
        </p:txBody>
      </p:sp>
    </p:spTree>
    <p:extLst>
      <p:ext uri="{BB962C8B-B14F-4D97-AF65-F5344CB8AC3E}">
        <p14:creationId xmlns:p14="http://schemas.microsoft.com/office/powerpoint/2010/main" val="1232540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8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8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8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1" grpId="0"/>
      <p:bldP spid="58389" grpId="0" animBg="1"/>
      <p:bldP spid="58390" grpId="0" animBg="1"/>
      <p:bldP spid="58391" grpId="0" animBg="1"/>
      <p:bldP spid="58393" grpId="0" animBg="1"/>
      <p:bldP spid="58393" grpId="1" animBg="1"/>
      <p:bldP spid="58395" grpId="0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6724" y="4368225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C.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52400" y="2082225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A.</a:t>
            </a:r>
          </a:p>
        </p:txBody>
      </p:sp>
      <p:grpSp>
        <p:nvGrpSpPr>
          <p:cNvPr id="15376" name="Group 18"/>
          <p:cNvGrpSpPr>
            <a:grpSpLocks/>
          </p:cNvGrpSpPr>
          <p:nvPr/>
        </p:nvGrpSpPr>
        <p:grpSpPr bwMode="auto">
          <a:xfrm>
            <a:off x="304800" y="228600"/>
            <a:ext cx="8458200" cy="1905000"/>
            <a:chOff x="192" y="144"/>
            <a:chExt cx="5328" cy="1200"/>
          </a:xfrm>
        </p:grpSpPr>
        <p:pic>
          <p:nvPicPr>
            <p:cNvPr id="15387" name="Picture 19" descr="doremon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31978">
              <a:off x="192" y="240"/>
              <a:ext cx="82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8" name="AutoShape 20" descr="50%"/>
            <p:cNvSpPr>
              <a:spLocks noChangeArrowheads="1"/>
            </p:cNvSpPr>
            <p:nvPr/>
          </p:nvSpPr>
          <p:spPr bwMode="auto">
            <a:xfrm>
              <a:off x="1296" y="144"/>
              <a:ext cx="4224" cy="912"/>
            </a:xfrm>
            <a:prstGeom prst="wedgeRoundRectCallout">
              <a:avLst>
                <a:gd name="adj1" fmla="val -61579"/>
                <a:gd name="adj2" fmla="val -4056"/>
                <a:gd name="adj3" fmla="val 16667"/>
              </a:avLst>
            </a:prstGeom>
            <a:pattFill prst="pct50">
              <a:fgClr>
                <a:srgbClr val="FFD1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khóa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quyết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i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15377" name="Rectangle 21" descr="50%"/>
          <p:cNvSpPr>
            <a:spLocks noChangeArrowheads="1"/>
          </p:cNvSpPr>
          <p:nvPr/>
        </p:nvSpPr>
        <p:spPr bwMode="auto">
          <a:xfrm>
            <a:off x="914400" y="2057399"/>
            <a:ext cx="8001000" cy="914400"/>
          </a:xfrm>
          <a:prstGeom prst="rect">
            <a:avLst/>
          </a:prstGeom>
          <a:solidFill>
            <a:srgbClr val="CCCC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15378" name="Rectangle 22" descr="50%"/>
          <p:cNvSpPr>
            <a:spLocks noChangeArrowheads="1"/>
          </p:cNvSpPr>
          <p:nvPr/>
        </p:nvSpPr>
        <p:spPr bwMode="auto">
          <a:xfrm>
            <a:off x="838200" y="4114800"/>
            <a:ext cx="7848600" cy="1371600"/>
          </a:xfrm>
          <a:prstGeom prst="rect">
            <a:avLst/>
          </a:prstGeom>
          <a:solidFill>
            <a:srgbClr val="CCCC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địnhThủ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  <p:sp>
        <p:nvSpPr>
          <p:cNvPr id="15379" name="Rectangle 24" descr="50%"/>
          <p:cNvSpPr>
            <a:spLocks noChangeArrowheads="1"/>
          </p:cNvSpPr>
          <p:nvPr/>
        </p:nvSpPr>
        <p:spPr bwMode="auto">
          <a:xfrm>
            <a:off x="1066800" y="5334000"/>
            <a:ext cx="9286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fr-FR" sz="32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0" name="Rectangle 25"/>
          <p:cNvSpPr>
            <a:spLocks noChangeArrowheads="1"/>
          </p:cNvSpPr>
          <p:nvPr/>
        </p:nvSpPr>
        <p:spPr bwMode="auto">
          <a:xfrm>
            <a:off x="838200" y="3124200"/>
            <a:ext cx="8001000" cy="838200"/>
          </a:xfrm>
          <a:prstGeom prst="rect">
            <a:avLst/>
          </a:prstGeom>
          <a:solidFill>
            <a:srgbClr val="CCCC00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</p:txBody>
      </p:sp>
      <p:sp>
        <p:nvSpPr>
          <p:cNvPr id="15382" name="Text Box 27"/>
          <p:cNvSpPr txBox="1">
            <a:spLocks noChangeArrowheads="1"/>
          </p:cNvSpPr>
          <p:nvPr/>
        </p:nvSpPr>
        <p:spPr bwMode="auto">
          <a:xfrm>
            <a:off x="76200" y="3149025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B.</a:t>
            </a:r>
          </a:p>
        </p:txBody>
      </p:sp>
      <p:sp>
        <p:nvSpPr>
          <p:cNvPr id="15383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2" descr="50%"/>
          <p:cNvSpPr>
            <a:spLocks noChangeArrowheads="1"/>
          </p:cNvSpPr>
          <p:nvPr/>
        </p:nvSpPr>
        <p:spPr bwMode="auto">
          <a:xfrm>
            <a:off x="838200" y="5715000"/>
            <a:ext cx="7848600" cy="609600"/>
          </a:xfrm>
          <a:prstGeom prst="rect">
            <a:avLst/>
          </a:prstGeom>
          <a:solidFill>
            <a:srgbClr val="CCCC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0" y="5715000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D.</a:t>
            </a:r>
          </a:p>
        </p:txBody>
      </p:sp>
    </p:spTree>
    <p:extLst>
      <p:ext uri="{BB962C8B-B14F-4D97-AF65-F5344CB8AC3E}">
        <p14:creationId xmlns:p14="http://schemas.microsoft.com/office/powerpoint/2010/main" val="2706636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/>
      <p:bldP spid="15377" grpId="0" animBg="1"/>
      <p:bldP spid="15378" grpId="0" animBg="1"/>
      <p:bldP spid="15380" grpId="0" animBg="1"/>
      <p:bldP spid="15382" grpId="0"/>
      <p:bldP spid="4" grpId="0" animBg="1"/>
      <p:bldP spid="4" grpId="1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28600"/>
            <a:ext cx="5472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762000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u="sng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3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526" y="1285220"/>
            <a:ext cx="883447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chặng</a:t>
            </a:r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3000" b="1" spc="50" dirty="0" smtClean="0">
              <a:ln w="11430">
                <a:solidFill>
                  <a:schemeClr val="tx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0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000" b="1" spc="50" dirty="0">
              <a:ln w="11430">
                <a:solidFill>
                  <a:schemeClr val="tx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45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16654"/>
            <a:ext cx="9144000" cy="5539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1997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1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1" y="-17253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165073"/>
            <a:ext cx="93726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Thới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7001" y="-304800"/>
            <a:ext cx="13906500" cy="78270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71438" y="5848631"/>
            <a:ext cx="9286875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UBND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58300" cy="6840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258300" cy="638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258300" cy="66121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39518" y="6171877"/>
            <a:ext cx="517926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600"/>
            <a:ext cx="9215436" cy="661214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71717" y="6171877"/>
            <a:ext cx="738906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600"/>
            <a:ext cx="9258299" cy="66121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0"/>
            <a:ext cx="9258299" cy="69931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63418" y="6187309"/>
            <a:ext cx="373146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0"/>
            <a:ext cx="9258299" cy="69931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1" y="-152400"/>
            <a:ext cx="9264051" cy="699314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66800" y="0"/>
            <a:ext cx="746526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372600" cy="7010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25498" y="5785877"/>
            <a:ext cx="517926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Thạnh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1027"/>
            <a:ext cx="9372600" cy="7010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0"/>
            <a:ext cx="9372600" cy="70104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791689" y="6273225"/>
            <a:ext cx="601548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ây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Quéo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55" y="-161027"/>
            <a:ext cx="9444038" cy="70104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55" y="-201573"/>
            <a:ext cx="9444038" cy="684074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332322" y="5801265"/>
            <a:ext cx="455079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69" y="-238316"/>
            <a:ext cx="9444038" cy="7010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28" y="-201573"/>
            <a:ext cx="9558204" cy="70104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67244" y="5834007"/>
            <a:ext cx="7809512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Thới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789" y="-229651"/>
            <a:ext cx="9558340" cy="700563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33" y="-238316"/>
            <a:ext cx="9599809" cy="70104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944089" y="6254071"/>
            <a:ext cx="601548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– An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81" y="-201573"/>
            <a:ext cx="9594059" cy="7065260"/>
          </a:xfrm>
          <a:prstGeom prst="rect">
            <a:avLst/>
          </a:prstGeom>
        </p:spPr>
      </p:pic>
      <p:pic>
        <p:nvPicPr>
          <p:cNvPr id="49" name="TuoiTreQuan12AnhHung-V.A-263926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28677" y="6590054"/>
            <a:ext cx="609600" cy="98239"/>
          </a:xfrm>
          <a:prstGeom prst="rect">
            <a:avLst/>
          </a:prstGeom>
        </p:spPr>
      </p:pic>
      <p:pic>
        <p:nvPicPr>
          <p:cNvPr id="50" name="TuoiTreQuan12AnhHung-V.A-2639269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674.6384" end="136199.3919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76123" y="6128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50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4000"/>
                            </p:stCondLst>
                            <p:childTnLst>
                              <p:par>
                                <p:cTn id="75" presetID="6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8500"/>
                            </p:stCondLst>
                            <p:childTnLst>
                              <p:par>
                                <p:cTn id="82" presetID="26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2000"/>
                            </p:stCondLst>
                            <p:childTnLst>
                              <p:par>
                                <p:cTn id="99" presetID="6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6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05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9500"/>
                            </p:stCondLst>
                            <p:childTnLst>
                              <p:par>
                                <p:cTn id="137" presetID="14" presetClass="entr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141" presetID="3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8500"/>
                            </p:stCondLst>
                            <p:childTnLst>
                              <p:par>
                                <p:cTn id="154" presetID="2" presetClass="entr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3000"/>
                            </p:stCondLst>
                            <p:childTnLst>
                              <p:par>
                                <p:cTn id="159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170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7931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7" grpId="0" animBg="1"/>
      <p:bldP spid="21" grpId="0" animBg="1"/>
      <p:bldP spid="23" grpId="0" animBg="1"/>
      <p:bldP spid="26" grpId="0" animBg="1"/>
      <p:bldP spid="29" grpId="0" animBg="1"/>
      <p:bldP spid="31" grpId="0" animBg="1"/>
      <p:bldP spid="37" grpId="0" animBg="1"/>
      <p:bldP spid="40" grpId="0" animBg="1"/>
      <p:bldP spid="43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62029244"/>
              </p:ext>
            </p:extLst>
          </p:nvPr>
        </p:nvGraphicFramePr>
        <p:xfrm>
          <a:off x="2275" y="304800"/>
          <a:ext cx="92964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057400" y="304800"/>
            <a:ext cx="6035040" cy="837748"/>
            <a:chOff x="3223710" y="-307896"/>
            <a:chExt cx="4921365" cy="837748"/>
          </a:xfrm>
        </p:grpSpPr>
        <p:sp>
          <p:nvSpPr>
            <p:cNvPr id="4" name="Rectangle 3"/>
            <p:cNvSpPr/>
            <p:nvPr/>
          </p:nvSpPr>
          <p:spPr>
            <a:xfrm>
              <a:off x="3223710" y="-307896"/>
              <a:ext cx="4917953" cy="82296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5" name="Rectangle 4"/>
            <p:cNvSpPr/>
            <p:nvPr/>
          </p:nvSpPr>
          <p:spPr>
            <a:xfrm>
              <a:off x="3227122" y="-293111"/>
              <a:ext cx="4917953" cy="8229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kern="12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057400" y="2133599"/>
            <a:ext cx="6583680" cy="8229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3968087"/>
            <a:ext cx="5965210" cy="12801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2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2EDE9C-E543-4AB0-8CEF-74D45F475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82EDE9C-E543-4AB0-8CEF-74D45F475E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2E89B4-2971-42F6-8528-A597DCCFFB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DC2E89B4-2971-42F6-8528-A597DCCFFB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006F72-3300-47FB-BD75-592D8A7A4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A0006F72-3300-47FB-BD75-592D8A7A43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0D74E8-B206-4FD3-A7D9-045F9067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260D74E8-B206-4FD3-A7D9-045F906770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67F0AF-BAAF-4BE1-96BE-27253A609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D767F0AF-BAAF-4BE1-96BE-27253A609F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D41C3B-1B70-4EEE-808A-B60133CA0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94D41C3B-1B70-4EEE-808A-B60133CA0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5E2984-B858-4134-A231-DDB2F1F83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D65E2984-B858-4134-A231-DDB2F1F838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1141</Words>
  <Application>Microsoft Office PowerPoint</Application>
  <PresentationFormat>Trình chiếu trên màn hình (4:3)</PresentationFormat>
  <Paragraphs>165</Paragraphs>
  <Slides>32</Slides>
  <Notes>4</Notes>
  <HiddenSlides>0</HiddenSlides>
  <MMClips>6</MMClips>
  <ScaleCrop>false</ScaleCrop>
  <HeadingPairs>
    <vt:vector size="6" baseType="variant">
      <vt:variant>
        <vt:lpstr>Chủ đề</vt:lpstr>
      </vt:variant>
      <vt:variant>
        <vt:i4>8</vt:i4>
      </vt:variant>
      <vt:variant>
        <vt:lpstr>Tiêu đề Bản chiếu</vt:lpstr>
      </vt:variant>
      <vt:variant>
        <vt:i4>32</vt:i4>
      </vt:variant>
      <vt:variant>
        <vt:lpstr>Hiện tùy chỉnh</vt:lpstr>
      </vt:variant>
      <vt:variant>
        <vt:i4>3</vt:i4>
      </vt:variant>
    </vt:vector>
  </HeadingPairs>
  <TitlesOfParts>
    <vt:vector size="43" baseType="lpstr">
      <vt:lpstr>Office Theme</vt:lpstr>
      <vt:lpstr>3_Office Theme</vt:lpstr>
      <vt:lpstr>Default Design</vt:lpstr>
      <vt:lpstr>1_Default Design</vt:lpstr>
      <vt:lpstr>2_Default Design</vt:lpstr>
      <vt:lpstr>3_Default Design</vt:lpstr>
      <vt:lpstr>4_Default Design</vt:lpstr>
      <vt:lpstr>2_Office Theme</vt:lpstr>
      <vt:lpstr>Chuyên đề: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Custom Show 1</vt:lpstr>
      <vt:lpstr>Custom Show 2</vt:lpstr>
      <vt:lpstr>Custom Show 3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Cong</cp:lastModifiedBy>
  <cp:revision>117</cp:revision>
  <dcterms:created xsi:type="dcterms:W3CDTF">2018-10-30T08:26:10Z</dcterms:created>
  <dcterms:modified xsi:type="dcterms:W3CDTF">2020-03-19T14:26:37Z</dcterms:modified>
</cp:coreProperties>
</file>