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0"/>
  </p:notesMasterIdLst>
  <p:handoutMasterIdLst>
    <p:handoutMasterId r:id="rId31"/>
  </p:handoutMasterIdLst>
  <p:sldIdLst>
    <p:sldId id="321" r:id="rId2"/>
    <p:sldId id="257" r:id="rId3"/>
    <p:sldId id="292" r:id="rId4"/>
    <p:sldId id="325" r:id="rId5"/>
    <p:sldId id="295" r:id="rId6"/>
    <p:sldId id="322" r:id="rId7"/>
    <p:sldId id="300" r:id="rId8"/>
    <p:sldId id="298" r:id="rId9"/>
    <p:sldId id="326" r:id="rId10"/>
    <p:sldId id="328" r:id="rId11"/>
    <p:sldId id="327" r:id="rId12"/>
    <p:sldId id="283" r:id="rId13"/>
    <p:sldId id="306" r:id="rId14"/>
    <p:sldId id="304" r:id="rId15"/>
    <p:sldId id="302" r:id="rId16"/>
    <p:sldId id="311" r:id="rId17"/>
    <p:sldId id="305" r:id="rId18"/>
    <p:sldId id="308" r:id="rId19"/>
    <p:sldId id="312" r:id="rId20"/>
    <p:sldId id="309" r:id="rId21"/>
    <p:sldId id="313" r:id="rId22"/>
    <p:sldId id="314" r:id="rId23"/>
    <p:sldId id="317" r:id="rId24"/>
    <p:sldId id="316" r:id="rId25"/>
    <p:sldId id="315" r:id="rId26"/>
    <p:sldId id="320" r:id="rId27"/>
    <p:sldId id="318" r:id="rId28"/>
    <p:sldId id="285" r:id="rId29"/>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73" autoAdjust="0"/>
  </p:normalViewPr>
  <p:slideViewPr>
    <p:cSldViewPr>
      <p:cViewPr>
        <p:scale>
          <a:sx n="93" d="100"/>
          <a:sy n="93" d="100"/>
        </p:scale>
        <p:origin x="-1314" y="192"/>
      </p:cViewPr>
      <p:guideLst>
        <p:guide orient="horz" pos="2160"/>
        <p:guide pos="2880"/>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E83EFA-B12B-4245-AC97-2217B631401B}"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8AD1F575-3328-40A9-823F-759BBDA300CF}">
      <dgm:prSet phldrT="[Text]" custT="1"/>
      <dgm:spPr>
        <a:ln w="19050">
          <a:solidFill>
            <a:schemeClr val="tx1"/>
          </a:solidFill>
        </a:ln>
      </dgm:spPr>
      <dgm:t>
        <a:bodyPr/>
        <a:lstStyle/>
        <a:p>
          <a:r>
            <a:rPr lang="en-US" sz="4400" b="1" dirty="0" smtClean="0"/>
            <a:t>a</a:t>
          </a:r>
          <a:endParaRPr lang="en-US" sz="4400" b="1" dirty="0"/>
        </a:p>
      </dgm:t>
    </dgm:pt>
    <dgm:pt modelId="{3CC01254-DF75-48C0-A34D-2C7BD03B95F5}" type="parTrans" cxnId="{111EE11D-0951-4C66-B501-777AD7474413}">
      <dgm:prSet/>
      <dgm:spPr/>
      <dgm:t>
        <a:bodyPr/>
        <a:lstStyle/>
        <a:p>
          <a:endParaRPr lang="en-US"/>
        </a:p>
      </dgm:t>
    </dgm:pt>
    <dgm:pt modelId="{E0760ACA-19D5-46FD-92EF-AC714AA12966}" type="sibTrans" cxnId="{111EE11D-0951-4C66-B501-777AD7474413}">
      <dgm:prSet/>
      <dgm:spPr/>
      <dgm:t>
        <a:bodyPr/>
        <a:lstStyle/>
        <a:p>
          <a:endParaRPr lang="en-US"/>
        </a:p>
      </dgm:t>
    </dgm:pt>
    <dgm:pt modelId="{0C3A8205-49AC-445D-8113-B13692663A67}">
      <dgm:prSet phldrT="[Text]" custT="1"/>
      <dgm:spPr>
        <a:ln w="19050">
          <a:solidFill>
            <a:schemeClr val="tx1"/>
          </a:solidFill>
        </a:ln>
      </dgm:spPr>
      <dgm:t>
        <a:bodyPr/>
        <a:lstStyle/>
        <a:p>
          <a:r>
            <a:rPr lang="en-US" sz="2000" b="1" dirty="0" err="1" smtClean="0">
              <a:solidFill>
                <a:srgbClr val="FF0000"/>
              </a:solidFill>
              <a:latin typeface="Times New Roman" pitchFamily="18" charset="0"/>
              <a:cs typeface="Times New Roman" pitchFamily="18" charset="0"/>
            </a:rPr>
            <a:t>Tính</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mới</a:t>
          </a:r>
          <a:r>
            <a:rPr lang="en-US" sz="2000" b="1" dirty="0" smtClean="0">
              <a:solidFill>
                <a:srgbClr val="FF0000"/>
              </a:solidFill>
              <a:latin typeface="Times New Roman" pitchFamily="18" charset="0"/>
              <a:cs typeface="Times New Roman" pitchFamily="18" charset="0"/>
            </a:rPr>
            <a:t>: </a:t>
          </a:r>
          <a:r>
            <a:rPr lang="en-US" sz="2000" b="0" dirty="0" err="1" smtClean="0">
              <a:solidFill>
                <a:schemeClr val="tx1"/>
              </a:solidFill>
              <a:latin typeface="Times New Roman" pitchFamily="18" charset="0"/>
              <a:cs typeface="Times New Roman" pitchFamily="18" charset="0"/>
            </a:rPr>
            <a:t>P</a:t>
          </a:r>
          <a:r>
            <a:rPr lang="en-US" sz="2000" b="0" dirty="0" err="1" smtClean="0"/>
            <a:t>hát</a:t>
          </a:r>
          <a:r>
            <a:rPr lang="en-US" sz="2000" b="0" dirty="0" smtClean="0"/>
            <a:t> </a:t>
          </a:r>
          <a:r>
            <a:rPr lang="en-US" sz="2000" b="0" dirty="0" err="1" smtClean="0"/>
            <a:t>hiện</a:t>
          </a:r>
          <a:r>
            <a:rPr lang="en-US" sz="2000" b="0" dirty="0" smtClean="0"/>
            <a:t> </a:t>
          </a:r>
          <a:r>
            <a:rPr lang="en-US" sz="2000" b="0" dirty="0" err="1" smtClean="0"/>
            <a:t>và</a:t>
          </a:r>
          <a:r>
            <a:rPr lang="en-US" sz="2000" b="0" dirty="0" smtClean="0"/>
            <a:t> </a:t>
          </a:r>
          <a:r>
            <a:rPr lang="en-US" sz="2000" b="0" dirty="0" err="1" smtClean="0"/>
            <a:t>xây</a:t>
          </a:r>
          <a:r>
            <a:rPr lang="en-US" sz="2000" b="0" dirty="0" smtClean="0"/>
            <a:t> </a:t>
          </a:r>
          <a:r>
            <a:rPr lang="en-US" sz="2000" b="0" dirty="0" err="1" smtClean="0"/>
            <a:t>dựng</a:t>
          </a:r>
          <a:r>
            <a:rPr lang="en-US" sz="2000" b="0" dirty="0" smtClean="0"/>
            <a:t> </a:t>
          </a:r>
          <a:r>
            <a:rPr lang="en-US" sz="2000" b="0" dirty="0" err="1" smtClean="0"/>
            <a:t>được</a:t>
          </a:r>
          <a:r>
            <a:rPr lang="en-US" sz="2000" b="0" dirty="0" smtClean="0"/>
            <a:t> </a:t>
          </a:r>
          <a:r>
            <a:rPr lang="en-US" sz="2000" b="0" dirty="0" err="1" smtClean="0"/>
            <a:t>nội</a:t>
          </a:r>
          <a:r>
            <a:rPr lang="en-US" sz="2000" b="0" dirty="0" smtClean="0"/>
            <a:t> dung, </a:t>
          </a:r>
          <a:r>
            <a:rPr lang="en-US" sz="2000" b="0" dirty="0" err="1" smtClean="0"/>
            <a:t>phương</a:t>
          </a:r>
          <a:r>
            <a:rPr lang="en-US" sz="2000" b="0" dirty="0" smtClean="0"/>
            <a:t> </a:t>
          </a:r>
          <a:r>
            <a:rPr lang="en-US" sz="2000" b="0" dirty="0" err="1" smtClean="0"/>
            <a:t>pháp</a:t>
          </a:r>
          <a:r>
            <a:rPr lang="en-US" sz="2000" b="0" dirty="0" smtClean="0"/>
            <a:t> </a:t>
          </a:r>
          <a:r>
            <a:rPr lang="en-US" sz="2000" b="0" dirty="0" err="1" smtClean="0"/>
            <a:t>mới</a:t>
          </a:r>
          <a:r>
            <a:rPr lang="en-US" sz="2000" b="0" dirty="0" smtClean="0"/>
            <a:t>, </a:t>
          </a:r>
          <a:r>
            <a:rPr lang="en-US" sz="2000" b="0" dirty="0" err="1" smtClean="0"/>
            <a:t>có</a:t>
          </a:r>
          <a:r>
            <a:rPr lang="en-US" sz="2000" b="0" dirty="0" smtClean="0"/>
            <a:t> </a:t>
          </a:r>
          <a:r>
            <a:rPr lang="en-US" sz="2000" b="0" dirty="0" err="1" smtClean="0"/>
            <a:t>tính</a:t>
          </a:r>
          <a:r>
            <a:rPr lang="en-US" sz="2000" b="0" dirty="0" smtClean="0"/>
            <a:t> </a:t>
          </a:r>
          <a:r>
            <a:rPr lang="en-US" sz="2000" b="0" dirty="0" err="1" smtClean="0"/>
            <a:t>đột</a:t>
          </a:r>
          <a:r>
            <a:rPr lang="en-US" sz="2000" b="0" dirty="0" smtClean="0"/>
            <a:t> </a:t>
          </a:r>
          <a:r>
            <a:rPr lang="en-US" sz="2000" b="0" dirty="0" err="1" smtClean="0"/>
            <a:t>phá</a:t>
          </a:r>
          <a:r>
            <a:rPr lang="en-US" sz="2000" b="0" dirty="0" smtClean="0"/>
            <a:t>, </a:t>
          </a:r>
          <a:r>
            <a:rPr lang="en-US" sz="2000" b="0" dirty="0" err="1" smtClean="0"/>
            <a:t>phù</a:t>
          </a:r>
          <a:r>
            <a:rPr lang="en-US" sz="2000" b="0" dirty="0" smtClean="0"/>
            <a:t> </a:t>
          </a:r>
          <a:r>
            <a:rPr lang="en-US" sz="2000" b="0" dirty="0" err="1" smtClean="0"/>
            <a:t>hợp</a:t>
          </a:r>
          <a:r>
            <a:rPr lang="en-US" sz="2000" b="0" dirty="0" smtClean="0"/>
            <a:t> </a:t>
          </a:r>
          <a:r>
            <a:rPr lang="en-US" sz="2000" b="0" dirty="0" err="1" smtClean="0"/>
            <a:t>và</a:t>
          </a:r>
          <a:r>
            <a:rPr lang="en-US" sz="2000" b="0" dirty="0" smtClean="0"/>
            <a:t> </a:t>
          </a:r>
          <a:r>
            <a:rPr lang="en-US" sz="2000" b="0" dirty="0" err="1" smtClean="0"/>
            <a:t>nâng</a:t>
          </a:r>
          <a:r>
            <a:rPr lang="en-US" sz="2000" b="0" dirty="0" smtClean="0"/>
            <a:t> </a:t>
          </a:r>
          <a:r>
            <a:rPr lang="en-US" sz="2000" b="0" dirty="0" err="1" smtClean="0"/>
            <a:t>cao</a:t>
          </a:r>
          <a:r>
            <a:rPr lang="en-US" sz="2000" b="0" dirty="0" smtClean="0"/>
            <a:t> </a:t>
          </a:r>
          <a:r>
            <a:rPr lang="en-US" sz="2000" b="0" dirty="0" err="1" smtClean="0"/>
            <a:t>được</a:t>
          </a:r>
          <a:r>
            <a:rPr lang="en-US" sz="2000" b="0" dirty="0" smtClean="0"/>
            <a:t> </a:t>
          </a:r>
          <a:r>
            <a:rPr lang="en-US" sz="2000" b="0" dirty="0" err="1" smtClean="0"/>
            <a:t>hiệu</a:t>
          </a:r>
          <a:r>
            <a:rPr lang="en-US" sz="2000" b="0" dirty="0" smtClean="0"/>
            <a:t> </a:t>
          </a:r>
          <a:r>
            <a:rPr lang="en-US" sz="2000" b="0" dirty="0" err="1" smtClean="0"/>
            <a:t>quả</a:t>
          </a:r>
          <a:r>
            <a:rPr lang="en-US" sz="2000" b="0" dirty="0" smtClean="0"/>
            <a:t>, </a:t>
          </a:r>
          <a:r>
            <a:rPr lang="en-US" sz="2000" b="0" dirty="0" err="1" smtClean="0"/>
            <a:t>chất</a:t>
          </a:r>
          <a:r>
            <a:rPr lang="en-US" sz="2000" b="0" dirty="0" smtClean="0"/>
            <a:t> </a:t>
          </a:r>
          <a:r>
            <a:rPr lang="en-US" sz="2000" b="0" dirty="0" err="1" smtClean="0"/>
            <a:t>lượng</a:t>
          </a:r>
          <a:r>
            <a:rPr lang="en-US" sz="2000" b="0" dirty="0" smtClean="0"/>
            <a:t> </a:t>
          </a:r>
          <a:r>
            <a:rPr lang="en-US" sz="2000" b="0" dirty="0" err="1" smtClean="0"/>
            <a:t>trong</a:t>
          </a:r>
          <a:r>
            <a:rPr lang="en-US" sz="2000" b="0" dirty="0" smtClean="0"/>
            <a:t> </a:t>
          </a:r>
          <a:r>
            <a:rPr lang="en-US" sz="2000" b="0" dirty="0" err="1" smtClean="0"/>
            <a:t>quá</a:t>
          </a:r>
          <a:r>
            <a:rPr lang="en-US" sz="2000" b="0" dirty="0" smtClean="0"/>
            <a:t> </a:t>
          </a:r>
          <a:r>
            <a:rPr lang="en-US" sz="2000" b="0" dirty="0" err="1" smtClean="0"/>
            <a:t>trình</a:t>
          </a:r>
          <a:r>
            <a:rPr lang="en-US" sz="2000" b="0" dirty="0" smtClean="0"/>
            <a:t> </a:t>
          </a:r>
          <a:r>
            <a:rPr lang="en-US" sz="2000" b="0" dirty="0" err="1" smtClean="0"/>
            <a:t>thực</a:t>
          </a:r>
          <a:r>
            <a:rPr lang="en-US" sz="2000" b="0" dirty="0" smtClean="0"/>
            <a:t> </a:t>
          </a:r>
          <a:r>
            <a:rPr lang="en-US" sz="2000" b="0" dirty="0" err="1" smtClean="0"/>
            <a:t>hiện</a:t>
          </a:r>
          <a:r>
            <a:rPr lang="en-US" sz="2000" b="0" dirty="0" smtClean="0"/>
            <a:t> </a:t>
          </a:r>
          <a:r>
            <a:rPr lang="en-US" sz="2000" b="0" dirty="0" err="1" smtClean="0"/>
            <a:t>công</a:t>
          </a:r>
          <a:r>
            <a:rPr lang="en-US" sz="2000" b="0" dirty="0" smtClean="0"/>
            <a:t> </a:t>
          </a:r>
          <a:r>
            <a:rPr lang="en-US" sz="2000" b="0" dirty="0" err="1" smtClean="0"/>
            <a:t>tác</a:t>
          </a:r>
          <a:r>
            <a:rPr lang="en-US" sz="2000" b="0" dirty="0" smtClean="0"/>
            <a:t> </a:t>
          </a:r>
          <a:r>
            <a:rPr lang="en-US" sz="2000" b="0" dirty="0" err="1" smtClean="0"/>
            <a:t>của</a:t>
          </a:r>
          <a:r>
            <a:rPr lang="en-US" sz="2000" b="0" dirty="0" smtClean="0"/>
            <a:t> </a:t>
          </a:r>
          <a:r>
            <a:rPr lang="en-US" sz="2000" b="0" dirty="0" err="1" smtClean="0"/>
            <a:t>mình</a:t>
          </a:r>
          <a:r>
            <a:rPr lang="en-US" sz="2000" b="1" dirty="0" smtClean="0"/>
            <a:t> </a:t>
          </a:r>
          <a:r>
            <a:rPr lang="en-US" sz="2000" b="1" dirty="0" smtClean="0">
              <a:solidFill>
                <a:srgbClr val="FF0000"/>
              </a:solidFill>
            </a:rPr>
            <a:t>(30 đ)</a:t>
          </a:r>
          <a:endParaRPr lang="en-US" sz="2000" b="1" dirty="0">
            <a:solidFill>
              <a:srgbClr val="FF0000"/>
            </a:solidFill>
            <a:latin typeface="Times New Roman" pitchFamily="18" charset="0"/>
            <a:cs typeface="Times New Roman" pitchFamily="18" charset="0"/>
          </a:endParaRPr>
        </a:p>
      </dgm:t>
    </dgm:pt>
    <dgm:pt modelId="{A73F90D6-D2C6-4B65-9112-09C3EE5593FA}" type="parTrans" cxnId="{530973A9-F98A-4A22-BBA2-DF4E039D73D4}">
      <dgm:prSet/>
      <dgm:spPr/>
      <dgm:t>
        <a:bodyPr/>
        <a:lstStyle/>
        <a:p>
          <a:endParaRPr lang="en-US"/>
        </a:p>
      </dgm:t>
    </dgm:pt>
    <dgm:pt modelId="{59BCDF34-3AB8-4690-B34C-D7E6725A7C00}" type="sibTrans" cxnId="{530973A9-F98A-4A22-BBA2-DF4E039D73D4}">
      <dgm:prSet/>
      <dgm:spPr/>
      <dgm:t>
        <a:bodyPr/>
        <a:lstStyle/>
        <a:p>
          <a:endParaRPr lang="en-US"/>
        </a:p>
      </dgm:t>
    </dgm:pt>
    <dgm:pt modelId="{5E3DF440-27F1-4B82-9064-898C688963D5}">
      <dgm:prSet phldrT="[Text]" custT="1"/>
      <dgm:spPr>
        <a:ln w="19050">
          <a:solidFill>
            <a:schemeClr val="tx1"/>
          </a:solidFill>
        </a:ln>
      </dgm:spPr>
      <dgm:t>
        <a:bodyPr/>
        <a:lstStyle/>
        <a:p>
          <a:r>
            <a:rPr lang="en-US" sz="2000" b="1" dirty="0" smtClean="0">
              <a:solidFill>
                <a:srgbClr val="FF0000"/>
              </a:solidFill>
              <a:latin typeface="Times New Roman" pitchFamily="18" charset="0"/>
              <a:cs typeface="Times New Roman" pitchFamily="18" charset="0"/>
            </a:rPr>
            <a:t>Tính </a:t>
          </a:r>
          <a:r>
            <a:rPr lang="en-US" sz="2000" b="1" dirty="0" err="1" smtClean="0">
              <a:solidFill>
                <a:srgbClr val="FF0000"/>
              </a:solidFill>
              <a:latin typeface="Times New Roman" pitchFamily="18" charset="0"/>
              <a:cs typeface="Times New Roman" pitchFamily="18" charset="0"/>
            </a:rPr>
            <a:t>khoa</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học</a:t>
          </a:r>
          <a:r>
            <a:rPr lang="en-US" sz="2000" b="1" dirty="0" smtClean="0">
              <a:solidFill>
                <a:srgbClr val="FF0000"/>
              </a:solidFill>
              <a:latin typeface="Times New Roman" pitchFamily="18" charset="0"/>
              <a:cs typeface="Times New Roman" pitchFamily="18" charset="0"/>
            </a:rPr>
            <a:t>: </a:t>
          </a:r>
          <a:r>
            <a:rPr lang="en-US" sz="2000" dirty="0" err="1" smtClean="0"/>
            <a:t>Đặt</a:t>
          </a:r>
          <a:r>
            <a:rPr lang="en-US" sz="2000" dirty="0" smtClean="0"/>
            <a:t> </a:t>
          </a:r>
          <a:r>
            <a:rPr lang="en-US" sz="2000" dirty="0" err="1" smtClean="0"/>
            <a:t>vấn</a:t>
          </a:r>
          <a:r>
            <a:rPr lang="en-US" sz="2000" dirty="0" smtClean="0"/>
            <a:t> </a:t>
          </a:r>
          <a:r>
            <a:rPr lang="en-US" sz="2000" dirty="0" err="1" smtClean="0"/>
            <a:t>đề</a:t>
          </a:r>
          <a:r>
            <a:rPr lang="en-US" sz="2000" dirty="0" smtClean="0"/>
            <a:t> </a:t>
          </a:r>
          <a:r>
            <a:rPr lang="en-US" sz="2000" dirty="0" err="1" smtClean="0"/>
            <a:t>gọn</a:t>
          </a:r>
          <a:r>
            <a:rPr lang="en-US" sz="2000" dirty="0" smtClean="0"/>
            <a:t>, </a:t>
          </a:r>
          <a:r>
            <a:rPr lang="en-US" sz="2000" dirty="0" err="1" smtClean="0"/>
            <a:t>rõ</a:t>
          </a:r>
          <a:r>
            <a:rPr lang="en-US" sz="2000" dirty="0" smtClean="0"/>
            <a:t> </a:t>
          </a:r>
          <a:r>
            <a:rPr lang="en-US" sz="2000" dirty="0" err="1" smtClean="0"/>
            <a:t>ràng</a:t>
          </a:r>
          <a:r>
            <a:rPr lang="en-US" sz="2000" dirty="0" smtClean="0"/>
            <a:t> . </a:t>
          </a:r>
          <a:r>
            <a:rPr lang="en-US" sz="2000" dirty="0" err="1" smtClean="0"/>
            <a:t>Đưa</a:t>
          </a:r>
          <a:r>
            <a:rPr lang="en-US" sz="2000" dirty="0" smtClean="0"/>
            <a:t> </a:t>
          </a:r>
          <a:r>
            <a:rPr lang="en-US" sz="2000" dirty="0" err="1" smtClean="0"/>
            <a:t>ra</a:t>
          </a:r>
          <a:r>
            <a:rPr lang="en-US" sz="2000" dirty="0" smtClean="0"/>
            <a:t> </a:t>
          </a:r>
          <a:r>
            <a:rPr lang="en-US" sz="2000" dirty="0" err="1" smtClean="0"/>
            <a:t>những</a:t>
          </a:r>
          <a:r>
            <a:rPr lang="en-US" sz="2000" dirty="0" smtClean="0"/>
            <a:t> </a:t>
          </a:r>
          <a:r>
            <a:rPr lang="en-US" sz="2000" dirty="0" err="1" smtClean="0"/>
            <a:t>biện</a:t>
          </a:r>
          <a:r>
            <a:rPr lang="en-US" sz="2000" dirty="0" smtClean="0"/>
            <a:t> </a:t>
          </a:r>
          <a:r>
            <a:rPr lang="en-US" sz="2000" dirty="0" err="1" smtClean="0"/>
            <a:t>pháp</a:t>
          </a:r>
          <a:r>
            <a:rPr lang="en-US" sz="2000" dirty="0" smtClean="0"/>
            <a:t> </a:t>
          </a:r>
          <a:r>
            <a:rPr lang="en-US" sz="2000" dirty="0" err="1" smtClean="0"/>
            <a:t>tổ</a:t>
          </a:r>
          <a:r>
            <a:rPr lang="en-US" sz="2000" dirty="0" smtClean="0"/>
            <a:t> </a:t>
          </a:r>
          <a:r>
            <a:rPr lang="en-US" sz="2000" dirty="0" err="1" smtClean="0"/>
            <a:t>chức</a:t>
          </a:r>
          <a:r>
            <a:rPr lang="en-US" sz="2000" dirty="0" smtClean="0"/>
            <a:t> </a:t>
          </a:r>
          <a:r>
            <a:rPr lang="en-US" sz="2000" dirty="0" err="1" smtClean="0"/>
            <a:t>thực</a:t>
          </a:r>
          <a:r>
            <a:rPr lang="en-US" sz="2000" dirty="0" smtClean="0"/>
            <a:t> </a:t>
          </a:r>
          <a:r>
            <a:rPr lang="en-US" sz="2000" dirty="0" err="1" smtClean="0"/>
            <a:t>hiện</a:t>
          </a:r>
          <a:r>
            <a:rPr lang="en-US" sz="2000" dirty="0" smtClean="0"/>
            <a:t> </a:t>
          </a:r>
          <a:r>
            <a:rPr lang="en-US" sz="2000" dirty="0" err="1" smtClean="0"/>
            <a:t>cụ</a:t>
          </a:r>
          <a:r>
            <a:rPr lang="en-US" sz="2000" dirty="0" smtClean="0"/>
            <a:t> </a:t>
          </a:r>
          <a:r>
            <a:rPr lang="en-US" sz="2000" dirty="0" err="1" smtClean="0"/>
            <a:t>thể</a:t>
          </a:r>
          <a:r>
            <a:rPr lang="en-US" sz="2000" dirty="0" smtClean="0"/>
            <a:t> </a:t>
          </a:r>
          <a:r>
            <a:rPr lang="en-US" sz="2000" dirty="0" err="1" smtClean="0"/>
            <a:t>và</a:t>
          </a:r>
          <a:r>
            <a:rPr lang="en-US" sz="2000" dirty="0" smtClean="0"/>
            <a:t> </a:t>
          </a:r>
          <a:r>
            <a:rPr lang="en-US" sz="2000" dirty="0" err="1" smtClean="0"/>
            <a:t>có</a:t>
          </a:r>
          <a:r>
            <a:rPr lang="en-US" sz="2000" dirty="0" smtClean="0"/>
            <a:t> </a:t>
          </a:r>
          <a:r>
            <a:rPr lang="en-US" sz="2000" dirty="0" err="1" smtClean="0"/>
            <a:t>những</a:t>
          </a:r>
          <a:r>
            <a:rPr lang="en-US" sz="2000" dirty="0" smtClean="0"/>
            <a:t> minh </a:t>
          </a:r>
          <a:r>
            <a:rPr lang="en-US" sz="2000" dirty="0" err="1" smtClean="0"/>
            <a:t>chứng</a:t>
          </a:r>
          <a:r>
            <a:rPr lang="en-US" sz="2000" dirty="0" smtClean="0"/>
            <a:t> </a:t>
          </a:r>
          <a:r>
            <a:rPr lang="en-US" sz="2000" dirty="0" err="1" smtClean="0"/>
            <a:t>cụ</a:t>
          </a:r>
          <a:r>
            <a:rPr lang="en-US" sz="2000" dirty="0" smtClean="0"/>
            <a:t> </a:t>
          </a:r>
          <a:r>
            <a:rPr lang="en-US" sz="2000" dirty="0" err="1" smtClean="0"/>
            <a:t>thể</a:t>
          </a:r>
          <a:r>
            <a:rPr lang="en-US" sz="2000" dirty="0" smtClean="0"/>
            <a:t> (</a:t>
          </a:r>
          <a:r>
            <a:rPr lang="en-US" sz="2000" dirty="0" err="1" smtClean="0"/>
            <a:t>số</a:t>
          </a:r>
          <a:r>
            <a:rPr lang="en-US" sz="2000" dirty="0" smtClean="0"/>
            <a:t> </a:t>
          </a:r>
          <a:r>
            <a:rPr lang="en-US" sz="2000" dirty="0" err="1" smtClean="0"/>
            <a:t>liệu</a:t>
          </a:r>
          <a:r>
            <a:rPr lang="en-US" sz="2000" dirty="0" smtClean="0"/>
            <a:t>, </a:t>
          </a:r>
          <a:r>
            <a:rPr lang="en-US" sz="2000" dirty="0" err="1" smtClean="0"/>
            <a:t>hình</a:t>
          </a:r>
          <a:r>
            <a:rPr lang="en-US" sz="2000" dirty="0" smtClean="0"/>
            <a:t> </a:t>
          </a:r>
          <a:r>
            <a:rPr lang="en-US" sz="2000" dirty="0" err="1" smtClean="0"/>
            <a:t>ảnh</a:t>
          </a:r>
          <a:r>
            <a:rPr lang="en-US" sz="2000" dirty="0" smtClean="0"/>
            <a:t>...) </a:t>
          </a:r>
          <a:r>
            <a:rPr lang="en-US" sz="2000" dirty="0" err="1" smtClean="0"/>
            <a:t>để</a:t>
          </a:r>
          <a:r>
            <a:rPr lang="en-US" sz="2000" dirty="0" smtClean="0"/>
            <a:t> </a:t>
          </a:r>
          <a:r>
            <a:rPr lang="en-US" sz="2000" dirty="0" err="1" smtClean="0"/>
            <a:t>thuyết</a:t>
          </a:r>
          <a:r>
            <a:rPr lang="en-US" sz="2000" dirty="0" smtClean="0"/>
            <a:t> </a:t>
          </a:r>
          <a:r>
            <a:rPr lang="en-US" sz="2000" dirty="0" err="1" smtClean="0"/>
            <a:t>phục</a:t>
          </a:r>
          <a:r>
            <a:rPr lang="en-US" sz="2000" dirty="0" smtClean="0"/>
            <a:t> </a:t>
          </a:r>
          <a:r>
            <a:rPr lang="en-US" sz="2000" dirty="0" err="1" smtClean="0"/>
            <a:t>được</a:t>
          </a:r>
          <a:r>
            <a:rPr lang="en-US" sz="2000" dirty="0" smtClean="0"/>
            <a:t> </a:t>
          </a:r>
          <a:r>
            <a:rPr lang="en-US" sz="2000" dirty="0" err="1" smtClean="0"/>
            <a:t>người</a:t>
          </a:r>
          <a:r>
            <a:rPr lang="en-US" sz="2000" dirty="0" smtClean="0"/>
            <a:t> </a:t>
          </a:r>
          <a:r>
            <a:rPr lang="en-US" sz="2000" dirty="0" err="1" smtClean="0"/>
            <a:t>đọc</a:t>
          </a:r>
          <a:r>
            <a:rPr lang="en-US" sz="2000" dirty="0" smtClean="0"/>
            <a:t>. </a:t>
          </a:r>
          <a:r>
            <a:rPr lang="en-US" sz="2000" dirty="0" err="1" smtClean="0"/>
            <a:t>Toàn</a:t>
          </a:r>
          <a:r>
            <a:rPr lang="en-US" sz="2000" dirty="0" smtClean="0"/>
            <a:t> </a:t>
          </a:r>
          <a:r>
            <a:rPr lang="en-US" sz="2000" dirty="0" err="1" smtClean="0"/>
            <a:t>bộ</a:t>
          </a:r>
          <a:r>
            <a:rPr lang="en-US" sz="2000" dirty="0" smtClean="0"/>
            <a:t> </a:t>
          </a:r>
          <a:r>
            <a:rPr lang="en-US" sz="2000" dirty="0" err="1" smtClean="0"/>
            <a:t>nội</a:t>
          </a:r>
          <a:r>
            <a:rPr lang="en-US" sz="2000" dirty="0" smtClean="0"/>
            <a:t> dung </a:t>
          </a:r>
          <a:r>
            <a:rPr lang="en-US" sz="2000" dirty="0" err="1" smtClean="0"/>
            <a:t>được</a:t>
          </a:r>
          <a:r>
            <a:rPr lang="en-US" sz="2000" dirty="0" smtClean="0"/>
            <a:t> </a:t>
          </a:r>
          <a:r>
            <a:rPr lang="en-US" sz="2000" dirty="0" err="1" smtClean="0"/>
            <a:t>trình</a:t>
          </a:r>
          <a:r>
            <a:rPr lang="en-US" sz="2000" dirty="0" smtClean="0"/>
            <a:t> </a:t>
          </a:r>
          <a:r>
            <a:rPr lang="en-US" sz="2000" dirty="0" err="1" smtClean="0"/>
            <a:t>bày</a:t>
          </a:r>
          <a:r>
            <a:rPr lang="en-US" sz="2000" dirty="0" smtClean="0"/>
            <a:t> </a:t>
          </a:r>
          <a:r>
            <a:rPr lang="en-US" sz="2000" dirty="0" err="1" smtClean="0"/>
            <a:t>hợp</a:t>
          </a:r>
          <a:r>
            <a:rPr lang="en-US" sz="2000" dirty="0" smtClean="0"/>
            <a:t> </a:t>
          </a:r>
          <a:r>
            <a:rPr lang="en-US" sz="2000" dirty="0" err="1" smtClean="0"/>
            <a:t>lý</a:t>
          </a:r>
          <a:r>
            <a:rPr lang="en-US" sz="2000" dirty="0" smtClean="0"/>
            <a:t>, </a:t>
          </a:r>
          <a:r>
            <a:rPr lang="en-US" sz="2000" dirty="0" err="1" smtClean="0"/>
            <a:t>có</a:t>
          </a:r>
          <a:r>
            <a:rPr lang="en-US" sz="2000" dirty="0" smtClean="0"/>
            <a:t> </a:t>
          </a:r>
          <a:r>
            <a:rPr lang="en-US" sz="2000" dirty="0" err="1" smtClean="0"/>
            <a:t>quan</a:t>
          </a:r>
          <a:r>
            <a:rPr lang="en-US" sz="2000" dirty="0" smtClean="0"/>
            <a:t> </a:t>
          </a:r>
          <a:r>
            <a:rPr lang="en-US" sz="2000" dirty="0" err="1" smtClean="0"/>
            <a:t>hệ</a:t>
          </a:r>
          <a:r>
            <a:rPr lang="en-US" sz="2000" dirty="0" smtClean="0"/>
            <a:t> </a:t>
          </a:r>
          <a:r>
            <a:rPr lang="en-US" sz="2000" dirty="0" err="1" smtClean="0"/>
            <a:t>chặt</a:t>
          </a:r>
          <a:r>
            <a:rPr lang="en-US" sz="2000" dirty="0" smtClean="0"/>
            <a:t> </a:t>
          </a:r>
          <a:r>
            <a:rPr lang="en-US" sz="2000" dirty="0" err="1" smtClean="0"/>
            <a:t>chẽ</a:t>
          </a:r>
          <a:r>
            <a:rPr lang="en-US" sz="2000" dirty="0" smtClean="0"/>
            <a:t> </a:t>
          </a:r>
          <a:r>
            <a:rPr lang="en-US" sz="2000" dirty="0" err="1" smtClean="0"/>
            <a:t>giữa</a:t>
          </a:r>
          <a:r>
            <a:rPr lang="en-US" sz="2000" dirty="0" smtClean="0"/>
            <a:t> </a:t>
          </a:r>
          <a:r>
            <a:rPr lang="en-US" sz="2000" dirty="0" err="1" smtClean="0"/>
            <a:t>các</a:t>
          </a:r>
          <a:r>
            <a:rPr lang="en-US" sz="2000" dirty="0" smtClean="0"/>
            <a:t> </a:t>
          </a:r>
          <a:r>
            <a:rPr lang="en-US" sz="2000" dirty="0" err="1" smtClean="0"/>
            <a:t>vấn</a:t>
          </a:r>
          <a:r>
            <a:rPr lang="en-US" sz="2000" dirty="0" smtClean="0"/>
            <a:t> </a:t>
          </a:r>
          <a:r>
            <a:rPr lang="en-US" sz="2000" dirty="0" err="1" smtClean="0"/>
            <a:t>đề</a:t>
          </a:r>
          <a:r>
            <a:rPr lang="en-US" sz="2000" dirty="0" smtClean="0"/>
            <a:t> </a:t>
          </a:r>
          <a:r>
            <a:rPr lang="en-US" sz="2000" dirty="0" err="1" smtClean="0"/>
            <a:t>được</a:t>
          </a:r>
          <a:r>
            <a:rPr lang="en-US" sz="2000" dirty="0" smtClean="0"/>
            <a:t> </a:t>
          </a:r>
          <a:r>
            <a:rPr lang="en-US" sz="2000" dirty="0" err="1" smtClean="0"/>
            <a:t>nêu</a:t>
          </a:r>
          <a:r>
            <a:rPr lang="en-US" sz="2000" dirty="0" smtClean="0"/>
            <a:t> </a:t>
          </a:r>
          <a:r>
            <a:rPr lang="en-US" sz="2000" b="1" dirty="0" smtClean="0">
              <a:solidFill>
                <a:srgbClr val="FF0000"/>
              </a:solidFill>
            </a:rPr>
            <a:t>(10 đ).</a:t>
          </a:r>
          <a:endParaRPr lang="en-US" sz="2000" b="1" dirty="0">
            <a:solidFill>
              <a:srgbClr val="FF0000"/>
            </a:solidFill>
            <a:latin typeface="Times New Roman" pitchFamily="18" charset="0"/>
            <a:cs typeface="Times New Roman" pitchFamily="18" charset="0"/>
          </a:endParaRPr>
        </a:p>
      </dgm:t>
    </dgm:pt>
    <dgm:pt modelId="{35AF0E8F-2B41-428E-BC70-C134BB832C8C}" type="parTrans" cxnId="{64661C16-4C0E-4502-8193-9EB942DCAA24}">
      <dgm:prSet/>
      <dgm:spPr/>
      <dgm:t>
        <a:bodyPr/>
        <a:lstStyle/>
        <a:p>
          <a:endParaRPr lang="en-US"/>
        </a:p>
      </dgm:t>
    </dgm:pt>
    <dgm:pt modelId="{8CCD054C-A23B-4E2A-AF2D-4D02FE862E57}" type="sibTrans" cxnId="{64661C16-4C0E-4502-8193-9EB942DCAA24}">
      <dgm:prSet/>
      <dgm:spPr/>
      <dgm:t>
        <a:bodyPr/>
        <a:lstStyle/>
        <a:p>
          <a:endParaRPr lang="en-US"/>
        </a:p>
      </dgm:t>
    </dgm:pt>
    <dgm:pt modelId="{975BCD0F-A870-432F-ACA7-E9209F643A54}">
      <dgm:prSet phldrT="[Text]" custT="1"/>
      <dgm:spPr>
        <a:ln w="19050">
          <a:solidFill>
            <a:schemeClr val="tx1"/>
          </a:solidFill>
        </a:ln>
      </dgm:spPr>
      <dgm:t>
        <a:bodyPr/>
        <a:lstStyle/>
        <a:p>
          <a:r>
            <a:rPr lang="en-US" sz="4400" b="1" dirty="0" smtClean="0"/>
            <a:t>c</a:t>
          </a:r>
          <a:endParaRPr lang="en-US" sz="4400" b="1" dirty="0"/>
        </a:p>
      </dgm:t>
    </dgm:pt>
    <dgm:pt modelId="{DAD1A5C9-22E0-4F70-8DB8-08F42E565089}" type="parTrans" cxnId="{BAFE6DAA-9643-48E3-8D8A-56D8BE3323AA}">
      <dgm:prSet/>
      <dgm:spPr/>
      <dgm:t>
        <a:bodyPr/>
        <a:lstStyle/>
        <a:p>
          <a:endParaRPr lang="en-US"/>
        </a:p>
      </dgm:t>
    </dgm:pt>
    <dgm:pt modelId="{CA0BB74C-98E6-4AF6-98EF-8157A82FAA7E}" type="sibTrans" cxnId="{BAFE6DAA-9643-48E3-8D8A-56D8BE3323AA}">
      <dgm:prSet/>
      <dgm:spPr/>
      <dgm:t>
        <a:bodyPr/>
        <a:lstStyle/>
        <a:p>
          <a:endParaRPr lang="en-US"/>
        </a:p>
      </dgm:t>
    </dgm:pt>
    <dgm:pt modelId="{EBBD6D7D-4FE0-4640-AAFB-AF9A57F0FF63}">
      <dgm:prSet phldrT="[Text]" custT="1"/>
      <dgm:spPr>
        <a:ln w="19050">
          <a:solidFill>
            <a:schemeClr val="tx1"/>
          </a:solidFill>
        </a:ln>
      </dgm:spPr>
      <dgm:t>
        <a:bodyPr/>
        <a:lstStyle/>
        <a:p>
          <a:r>
            <a:rPr lang="en-US" sz="2000" b="1" dirty="0" smtClean="0">
              <a:solidFill>
                <a:srgbClr val="FF0000"/>
              </a:solidFill>
              <a:latin typeface="Times New Roman" pitchFamily="18" charset="0"/>
              <a:cs typeface="Times New Roman" pitchFamily="18" charset="0"/>
            </a:rPr>
            <a:t>Tính ứng dụng thực tiễn, phạm vi </a:t>
          </a:r>
          <a:r>
            <a:rPr lang="en-US" sz="2000" b="1" dirty="0" err="1" smtClean="0">
              <a:solidFill>
                <a:srgbClr val="FF0000"/>
              </a:solidFill>
              <a:latin typeface="Times New Roman" pitchFamily="18" charset="0"/>
              <a:cs typeface="Times New Roman" pitchFamily="18" charset="0"/>
            </a:rPr>
            <a:t>ảnh</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hưởng</a:t>
          </a:r>
          <a:r>
            <a:rPr lang="en-US" sz="2000" b="1" dirty="0" smtClean="0">
              <a:solidFill>
                <a:srgbClr val="FF0000"/>
              </a:solidFill>
              <a:latin typeface="Times New Roman" pitchFamily="18" charset="0"/>
              <a:cs typeface="Times New Roman" pitchFamily="18" charset="0"/>
            </a:rPr>
            <a:t>: </a:t>
          </a:r>
          <a:r>
            <a:rPr lang="en-US" sz="2000" dirty="0" err="1" smtClean="0"/>
            <a:t>Đã</a:t>
          </a:r>
          <a:r>
            <a:rPr lang="en-US" sz="2000" dirty="0" smtClean="0"/>
            <a:t> </a:t>
          </a:r>
          <a:r>
            <a:rPr lang="en-US" sz="2000" dirty="0" err="1" smtClean="0"/>
            <a:t>được</a:t>
          </a:r>
          <a:r>
            <a:rPr lang="en-US" sz="2000" dirty="0" smtClean="0"/>
            <a:t> </a:t>
          </a:r>
          <a:r>
            <a:rPr lang="en-US" sz="2000" dirty="0" err="1" smtClean="0"/>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CB-GV-NV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(20 đ)</a:t>
          </a:r>
          <a:endParaRPr lang="en-US" sz="2000" b="1" dirty="0">
            <a:solidFill>
              <a:srgbClr val="FF0000"/>
            </a:solidFill>
            <a:latin typeface="Times New Roman" pitchFamily="18" charset="0"/>
            <a:cs typeface="Times New Roman" pitchFamily="18" charset="0"/>
          </a:endParaRPr>
        </a:p>
      </dgm:t>
    </dgm:pt>
    <dgm:pt modelId="{5BF055F9-73C8-49CC-AA28-850D7F229FDF}" type="parTrans" cxnId="{2B0BBFE0-3844-407B-A2EB-5218934C7808}">
      <dgm:prSet/>
      <dgm:spPr/>
      <dgm:t>
        <a:bodyPr/>
        <a:lstStyle/>
        <a:p>
          <a:endParaRPr lang="en-US"/>
        </a:p>
      </dgm:t>
    </dgm:pt>
    <dgm:pt modelId="{5605F153-858E-450E-BED6-8F45424E1809}" type="sibTrans" cxnId="{2B0BBFE0-3844-407B-A2EB-5218934C7808}">
      <dgm:prSet/>
      <dgm:spPr/>
      <dgm:t>
        <a:bodyPr/>
        <a:lstStyle/>
        <a:p>
          <a:endParaRPr lang="en-US"/>
        </a:p>
      </dgm:t>
    </dgm:pt>
    <dgm:pt modelId="{DB476FED-9414-4DFA-948A-06B8B1DD6F0B}">
      <dgm:prSet phldrT="[Text]" custT="1"/>
      <dgm:spPr>
        <a:ln w="19050">
          <a:solidFill>
            <a:schemeClr val="tx1"/>
          </a:solidFill>
        </a:ln>
      </dgm:spPr>
      <dgm:t>
        <a:bodyPr/>
        <a:lstStyle/>
        <a:p>
          <a:r>
            <a:rPr lang="en-US" sz="4400" b="1" dirty="0" smtClean="0"/>
            <a:t>b</a:t>
          </a:r>
          <a:endParaRPr lang="en-US" sz="4400" b="1" dirty="0"/>
        </a:p>
      </dgm:t>
    </dgm:pt>
    <dgm:pt modelId="{CD7DE623-D1A9-49D2-9D02-264D624BD42A}" type="sibTrans" cxnId="{78411955-109A-45E4-BB2A-E6581D9652F1}">
      <dgm:prSet/>
      <dgm:spPr/>
      <dgm:t>
        <a:bodyPr/>
        <a:lstStyle/>
        <a:p>
          <a:endParaRPr lang="en-US"/>
        </a:p>
      </dgm:t>
    </dgm:pt>
    <dgm:pt modelId="{B46CB116-E249-4EF7-BEFE-81E6061C1DEA}" type="parTrans" cxnId="{78411955-109A-45E4-BB2A-E6581D9652F1}">
      <dgm:prSet/>
      <dgm:spPr/>
      <dgm:t>
        <a:bodyPr/>
        <a:lstStyle/>
        <a:p>
          <a:endParaRPr lang="en-US"/>
        </a:p>
      </dgm:t>
    </dgm:pt>
    <dgm:pt modelId="{E9B49E3B-9A3D-4BDC-BD4A-03C747DE2F28}">
      <dgm:prSet phldrT="[Text]" custT="1"/>
      <dgm:spPr>
        <a:ln w="19050">
          <a:solidFill>
            <a:schemeClr val="tx1"/>
          </a:solidFill>
        </a:ln>
      </dgm:spPr>
      <dgm:t>
        <a:bodyPr/>
        <a:lstStyle/>
        <a:p>
          <a:r>
            <a:rPr lang="en-US" sz="4400" b="1" dirty="0" smtClean="0"/>
            <a:t>d</a:t>
          </a:r>
          <a:endParaRPr lang="en-US" sz="4400" b="1" dirty="0"/>
        </a:p>
      </dgm:t>
    </dgm:pt>
    <dgm:pt modelId="{ADB11C6C-A5DD-4A6D-8BF2-E65C349F60F1}" type="parTrans" cxnId="{2EFC54ED-FE37-4C0B-BE7D-CCEFCBE2D177}">
      <dgm:prSet/>
      <dgm:spPr/>
      <dgm:t>
        <a:bodyPr/>
        <a:lstStyle/>
        <a:p>
          <a:endParaRPr lang="en-US"/>
        </a:p>
      </dgm:t>
    </dgm:pt>
    <dgm:pt modelId="{DECAEA4E-9D2E-401F-AC9D-5A0988F7B0E2}" type="sibTrans" cxnId="{2EFC54ED-FE37-4C0B-BE7D-CCEFCBE2D177}">
      <dgm:prSet/>
      <dgm:spPr/>
      <dgm:t>
        <a:bodyPr/>
        <a:lstStyle/>
        <a:p>
          <a:endParaRPr lang="en-US"/>
        </a:p>
      </dgm:t>
    </dgm:pt>
    <dgm:pt modelId="{4A0B41F7-5861-48AD-8CBE-B691F3D619B9}">
      <dgm:prSet custT="1"/>
      <dgm:spPr/>
      <dgm:t>
        <a:bodyPr/>
        <a:lstStyle/>
        <a:p>
          <a:r>
            <a:rPr lang="en-US" sz="2000" b="1" dirty="0" smtClean="0">
              <a:solidFill>
                <a:srgbClr val="FF0000"/>
              </a:solidFill>
              <a:latin typeface="Times New Roman" pitchFamily="18" charset="0"/>
              <a:cs typeface="Times New Roman" pitchFamily="18" charset="0"/>
            </a:rPr>
            <a:t>Tính </a:t>
          </a:r>
          <a:r>
            <a:rPr lang="en-US" sz="2000" b="1" dirty="0" err="1" smtClean="0">
              <a:solidFill>
                <a:srgbClr val="FF0000"/>
              </a:solidFill>
              <a:latin typeface="Times New Roman" pitchFamily="18" charset="0"/>
              <a:cs typeface="Times New Roman" pitchFamily="18" charset="0"/>
            </a:rPr>
            <a:t>hiệu</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quả</a:t>
          </a:r>
          <a:r>
            <a:rPr lang="en-US" sz="2000" b="1" dirty="0" smtClean="0">
              <a:solidFill>
                <a:srgbClr val="FF0000"/>
              </a:solidFill>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tri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(30 đ)</a:t>
          </a:r>
          <a:endParaRPr lang="en-US" sz="2000" b="1" dirty="0">
            <a:solidFill>
              <a:srgbClr val="FF0000"/>
            </a:solidFill>
            <a:latin typeface="Times New Roman" pitchFamily="18" charset="0"/>
            <a:cs typeface="Times New Roman" pitchFamily="18" charset="0"/>
          </a:endParaRPr>
        </a:p>
      </dgm:t>
    </dgm:pt>
    <dgm:pt modelId="{72A12F63-4C65-4763-A886-5107BC0DDAE5}" type="parTrans" cxnId="{2A730EAF-C18D-412D-BBB0-FA52C1A950D5}">
      <dgm:prSet/>
      <dgm:spPr/>
      <dgm:t>
        <a:bodyPr/>
        <a:lstStyle/>
        <a:p>
          <a:endParaRPr lang="en-US"/>
        </a:p>
      </dgm:t>
    </dgm:pt>
    <dgm:pt modelId="{41E8C095-D009-4C8D-8F3F-A3D227EC031B}" type="sibTrans" cxnId="{2A730EAF-C18D-412D-BBB0-FA52C1A950D5}">
      <dgm:prSet/>
      <dgm:spPr/>
      <dgm:t>
        <a:bodyPr/>
        <a:lstStyle/>
        <a:p>
          <a:endParaRPr lang="en-US"/>
        </a:p>
      </dgm:t>
    </dgm:pt>
    <dgm:pt modelId="{5262463C-ECDA-42CF-AB4D-84F19313096A}" type="pres">
      <dgm:prSet presAssocID="{29E83EFA-B12B-4245-AC97-2217B631401B}" presName="linearFlow" presStyleCnt="0">
        <dgm:presLayoutVars>
          <dgm:dir/>
          <dgm:animLvl val="lvl"/>
          <dgm:resizeHandles val="exact"/>
        </dgm:presLayoutVars>
      </dgm:prSet>
      <dgm:spPr/>
      <dgm:t>
        <a:bodyPr/>
        <a:lstStyle/>
        <a:p>
          <a:endParaRPr lang="en-US"/>
        </a:p>
      </dgm:t>
    </dgm:pt>
    <dgm:pt modelId="{1E270A86-0ADD-4E98-B73C-A7835BB9AB3A}" type="pres">
      <dgm:prSet presAssocID="{8AD1F575-3328-40A9-823F-759BBDA300CF}" presName="composite" presStyleCnt="0"/>
      <dgm:spPr/>
    </dgm:pt>
    <dgm:pt modelId="{605D6363-D652-4F11-AD6C-A9B583E27488}" type="pres">
      <dgm:prSet presAssocID="{8AD1F575-3328-40A9-823F-759BBDA300CF}" presName="parentText" presStyleLbl="alignNode1" presStyleIdx="0" presStyleCnt="4" custLinFactNeighborX="-4063" custLinFactNeighborY="-6034">
        <dgm:presLayoutVars>
          <dgm:chMax val="1"/>
          <dgm:bulletEnabled val="1"/>
        </dgm:presLayoutVars>
      </dgm:prSet>
      <dgm:spPr/>
      <dgm:t>
        <a:bodyPr/>
        <a:lstStyle/>
        <a:p>
          <a:endParaRPr lang="en-US"/>
        </a:p>
      </dgm:t>
    </dgm:pt>
    <dgm:pt modelId="{DAE73D36-3D2C-4039-8681-D56565E5A04B}" type="pres">
      <dgm:prSet presAssocID="{8AD1F575-3328-40A9-823F-759BBDA300CF}" presName="descendantText" presStyleLbl="alignAcc1" presStyleIdx="0" presStyleCnt="4" custScaleY="257377" custLinFactNeighborX="0" custLinFactNeighborY="-1727">
        <dgm:presLayoutVars>
          <dgm:bulletEnabled val="1"/>
        </dgm:presLayoutVars>
      </dgm:prSet>
      <dgm:spPr/>
      <dgm:t>
        <a:bodyPr/>
        <a:lstStyle/>
        <a:p>
          <a:endParaRPr lang="en-US"/>
        </a:p>
      </dgm:t>
    </dgm:pt>
    <dgm:pt modelId="{DE475203-6F03-4065-B79E-7FAA8B8A4CE3}" type="pres">
      <dgm:prSet presAssocID="{E0760ACA-19D5-46FD-92EF-AC714AA12966}" presName="sp" presStyleCnt="0"/>
      <dgm:spPr/>
    </dgm:pt>
    <dgm:pt modelId="{91C77902-C20F-457D-9522-6F27E02B4128}" type="pres">
      <dgm:prSet presAssocID="{DB476FED-9414-4DFA-948A-06B8B1DD6F0B}" presName="composite" presStyleCnt="0"/>
      <dgm:spPr/>
    </dgm:pt>
    <dgm:pt modelId="{D482A2DC-188A-4A73-9DC3-3F3918A478F6}" type="pres">
      <dgm:prSet presAssocID="{DB476FED-9414-4DFA-948A-06B8B1DD6F0B}" presName="parentText" presStyleLbl="alignNode1" presStyleIdx="1" presStyleCnt="4">
        <dgm:presLayoutVars>
          <dgm:chMax val="1"/>
          <dgm:bulletEnabled val="1"/>
        </dgm:presLayoutVars>
      </dgm:prSet>
      <dgm:spPr/>
      <dgm:t>
        <a:bodyPr/>
        <a:lstStyle/>
        <a:p>
          <a:endParaRPr lang="en-US"/>
        </a:p>
      </dgm:t>
    </dgm:pt>
    <dgm:pt modelId="{0A213BD1-5621-4EE5-A46E-0BC0A2D870CF}" type="pres">
      <dgm:prSet presAssocID="{DB476FED-9414-4DFA-948A-06B8B1DD6F0B}" presName="descendantText" presStyleLbl="alignAcc1" presStyleIdx="1" presStyleCnt="4" custScaleY="248661">
        <dgm:presLayoutVars>
          <dgm:bulletEnabled val="1"/>
        </dgm:presLayoutVars>
      </dgm:prSet>
      <dgm:spPr/>
      <dgm:t>
        <a:bodyPr/>
        <a:lstStyle/>
        <a:p>
          <a:endParaRPr lang="en-US"/>
        </a:p>
      </dgm:t>
    </dgm:pt>
    <dgm:pt modelId="{A87D8002-14E7-4D5D-BB70-AC52E1268056}" type="pres">
      <dgm:prSet presAssocID="{CD7DE623-D1A9-49D2-9D02-264D624BD42A}" presName="sp" presStyleCnt="0"/>
      <dgm:spPr/>
    </dgm:pt>
    <dgm:pt modelId="{ABBF6C8B-C96B-4655-A720-5BD2BBE26AD0}" type="pres">
      <dgm:prSet presAssocID="{975BCD0F-A870-432F-ACA7-E9209F643A54}" presName="composite" presStyleCnt="0"/>
      <dgm:spPr/>
    </dgm:pt>
    <dgm:pt modelId="{D62F8E41-4FD1-402D-8423-AE472D615368}" type="pres">
      <dgm:prSet presAssocID="{975BCD0F-A870-432F-ACA7-E9209F643A54}" presName="parentText" presStyleLbl="alignNode1" presStyleIdx="2" presStyleCnt="4" custLinFactNeighborY="-881">
        <dgm:presLayoutVars>
          <dgm:chMax val="1"/>
          <dgm:bulletEnabled val="1"/>
        </dgm:presLayoutVars>
      </dgm:prSet>
      <dgm:spPr/>
      <dgm:t>
        <a:bodyPr/>
        <a:lstStyle/>
        <a:p>
          <a:endParaRPr lang="en-US"/>
        </a:p>
      </dgm:t>
    </dgm:pt>
    <dgm:pt modelId="{AF195D1E-50BA-4B0E-8B32-9C0D7DBA94CA}" type="pres">
      <dgm:prSet presAssocID="{975BCD0F-A870-432F-ACA7-E9209F643A54}" presName="descendantText" presStyleLbl="alignAcc1" presStyleIdx="2" presStyleCnt="4" custScaleY="274919" custLinFactNeighborY="0">
        <dgm:presLayoutVars>
          <dgm:bulletEnabled val="1"/>
        </dgm:presLayoutVars>
      </dgm:prSet>
      <dgm:spPr/>
      <dgm:t>
        <a:bodyPr/>
        <a:lstStyle/>
        <a:p>
          <a:endParaRPr lang="en-US"/>
        </a:p>
      </dgm:t>
    </dgm:pt>
    <dgm:pt modelId="{F9AF5295-4196-4AB0-8626-C4F444EC0EDC}" type="pres">
      <dgm:prSet presAssocID="{CA0BB74C-98E6-4AF6-98EF-8157A82FAA7E}" presName="sp" presStyleCnt="0"/>
      <dgm:spPr/>
    </dgm:pt>
    <dgm:pt modelId="{1180F5E5-362F-471B-A338-E74631B05F20}" type="pres">
      <dgm:prSet presAssocID="{E9B49E3B-9A3D-4BDC-BD4A-03C747DE2F28}" presName="composite" presStyleCnt="0"/>
      <dgm:spPr/>
    </dgm:pt>
    <dgm:pt modelId="{C5E76794-472C-49FF-B057-72F0CF8A622B}" type="pres">
      <dgm:prSet presAssocID="{E9B49E3B-9A3D-4BDC-BD4A-03C747DE2F28}" presName="parentText" presStyleLbl="alignNode1" presStyleIdx="3" presStyleCnt="4" custLinFactNeighborX="0" custLinFactNeighborY="-1593">
        <dgm:presLayoutVars>
          <dgm:chMax val="1"/>
          <dgm:bulletEnabled val="1"/>
        </dgm:presLayoutVars>
      </dgm:prSet>
      <dgm:spPr/>
      <dgm:t>
        <a:bodyPr/>
        <a:lstStyle/>
        <a:p>
          <a:endParaRPr lang="en-US"/>
        </a:p>
      </dgm:t>
    </dgm:pt>
    <dgm:pt modelId="{EF226D41-4F5D-41C1-A461-7254850BD68D}" type="pres">
      <dgm:prSet presAssocID="{E9B49E3B-9A3D-4BDC-BD4A-03C747DE2F28}" presName="descendantText" presStyleLbl="alignAcc1" presStyleIdx="3" presStyleCnt="4" custScaleY="344454" custLinFactNeighborX="-844" custLinFactNeighborY="-9804">
        <dgm:presLayoutVars>
          <dgm:bulletEnabled val="1"/>
        </dgm:presLayoutVars>
      </dgm:prSet>
      <dgm:spPr/>
      <dgm:t>
        <a:bodyPr/>
        <a:lstStyle/>
        <a:p>
          <a:endParaRPr lang="en-US"/>
        </a:p>
      </dgm:t>
    </dgm:pt>
  </dgm:ptLst>
  <dgm:cxnLst>
    <dgm:cxn modelId="{64661C16-4C0E-4502-8193-9EB942DCAA24}" srcId="{DB476FED-9414-4DFA-948A-06B8B1DD6F0B}" destId="{5E3DF440-27F1-4B82-9064-898C688963D5}" srcOrd="0" destOrd="0" parTransId="{35AF0E8F-2B41-428E-BC70-C134BB832C8C}" sibTransId="{8CCD054C-A23B-4E2A-AF2D-4D02FE862E57}"/>
    <dgm:cxn modelId="{796FC08A-0EF5-49B7-A023-44F9AD63ABBA}" type="presOf" srcId="{5E3DF440-27F1-4B82-9064-898C688963D5}" destId="{0A213BD1-5621-4EE5-A46E-0BC0A2D870CF}" srcOrd="0" destOrd="0" presId="urn:microsoft.com/office/officeart/2005/8/layout/chevron2"/>
    <dgm:cxn modelId="{5FB1BF8C-8FDB-4ABC-9E80-F63BEF432D39}" type="presOf" srcId="{29E83EFA-B12B-4245-AC97-2217B631401B}" destId="{5262463C-ECDA-42CF-AB4D-84F19313096A}" srcOrd="0" destOrd="0" presId="urn:microsoft.com/office/officeart/2005/8/layout/chevron2"/>
    <dgm:cxn modelId="{8B882738-B209-4418-837A-47D3193F65DD}" type="presOf" srcId="{EBBD6D7D-4FE0-4640-AAFB-AF9A57F0FF63}" destId="{AF195D1E-50BA-4B0E-8B32-9C0D7DBA94CA}" srcOrd="0" destOrd="0" presId="urn:microsoft.com/office/officeart/2005/8/layout/chevron2"/>
    <dgm:cxn modelId="{2A730EAF-C18D-412D-BBB0-FA52C1A950D5}" srcId="{E9B49E3B-9A3D-4BDC-BD4A-03C747DE2F28}" destId="{4A0B41F7-5861-48AD-8CBE-B691F3D619B9}" srcOrd="0" destOrd="0" parTransId="{72A12F63-4C65-4763-A886-5107BC0DDAE5}" sibTransId="{41E8C095-D009-4C8D-8F3F-A3D227EC031B}"/>
    <dgm:cxn modelId="{F866236F-F669-4A6E-948C-D6D446C56783}" type="presOf" srcId="{4A0B41F7-5861-48AD-8CBE-B691F3D619B9}" destId="{EF226D41-4F5D-41C1-A461-7254850BD68D}" srcOrd="0" destOrd="0" presId="urn:microsoft.com/office/officeart/2005/8/layout/chevron2"/>
    <dgm:cxn modelId="{2B0BBFE0-3844-407B-A2EB-5218934C7808}" srcId="{975BCD0F-A870-432F-ACA7-E9209F643A54}" destId="{EBBD6D7D-4FE0-4640-AAFB-AF9A57F0FF63}" srcOrd="0" destOrd="0" parTransId="{5BF055F9-73C8-49CC-AA28-850D7F229FDF}" sibTransId="{5605F153-858E-450E-BED6-8F45424E1809}"/>
    <dgm:cxn modelId="{359BB001-7183-4F5E-A2C4-AD10A92CA352}" type="presOf" srcId="{DB476FED-9414-4DFA-948A-06B8B1DD6F0B}" destId="{D482A2DC-188A-4A73-9DC3-3F3918A478F6}" srcOrd="0" destOrd="0" presId="urn:microsoft.com/office/officeart/2005/8/layout/chevron2"/>
    <dgm:cxn modelId="{9E84D33C-F04F-4EAF-9CD5-FD59D7062BC8}" type="presOf" srcId="{975BCD0F-A870-432F-ACA7-E9209F643A54}" destId="{D62F8E41-4FD1-402D-8423-AE472D615368}" srcOrd="0" destOrd="0" presId="urn:microsoft.com/office/officeart/2005/8/layout/chevron2"/>
    <dgm:cxn modelId="{2EFC54ED-FE37-4C0B-BE7D-CCEFCBE2D177}" srcId="{29E83EFA-B12B-4245-AC97-2217B631401B}" destId="{E9B49E3B-9A3D-4BDC-BD4A-03C747DE2F28}" srcOrd="3" destOrd="0" parTransId="{ADB11C6C-A5DD-4A6D-8BF2-E65C349F60F1}" sibTransId="{DECAEA4E-9D2E-401F-AC9D-5A0988F7B0E2}"/>
    <dgm:cxn modelId="{78411955-109A-45E4-BB2A-E6581D9652F1}" srcId="{29E83EFA-B12B-4245-AC97-2217B631401B}" destId="{DB476FED-9414-4DFA-948A-06B8B1DD6F0B}" srcOrd="1" destOrd="0" parTransId="{B46CB116-E249-4EF7-BEFE-81E6061C1DEA}" sibTransId="{CD7DE623-D1A9-49D2-9D02-264D624BD42A}"/>
    <dgm:cxn modelId="{ED227DB8-5537-49BA-943D-28D97C0E42FA}" type="presOf" srcId="{E9B49E3B-9A3D-4BDC-BD4A-03C747DE2F28}" destId="{C5E76794-472C-49FF-B057-72F0CF8A622B}" srcOrd="0" destOrd="0" presId="urn:microsoft.com/office/officeart/2005/8/layout/chevron2"/>
    <dgm:cxn modelId="{2321F0BA-31D5-4923-A666-EFC2DF868C50}" type="presOf" srcId="{8AD1F575-3328-40A9-823F-759BBDA300CF}" destId="{605D6363-D652-4F11-AD6C-A9B583E27488}" srcOrd="0" destOrd="0" presId="urn:microsoft.com/office/officeart/2005/8/layout/chevron2"/>
    <dgm:cxn modelId="{1E57DC97-7B9B-4CD8-AE4A-3A45CAAF986A}" type="presOf" srcId="{0C3A8205-49AC-445D-8113-B13692663A67}" destId="{DAE73D36-3D2C-4039-8681-D56565E5A04B}" srcOrd="0" destOrd="0" presId="urn:microsoft.com/office/officeart/2005/8/layout/chevron2"/>
    <dgm:cxn modelId="{111EE11D-0951-4C66-B501-777AD7474413}" srcId="{29E83EFA-B12B-4245-AC97-2217B631401B}" destId="{8AD1F575-3328-40A9-823F-759BBDA300CF}" srcOrd="0" destOrd="0" parTransId="{3CC01254-DF75-48C0-A34D-2C7BD03B95F5}" sibTransId="{E0760ACA-19D5-46FD-92EF-AC714AA12966}"/>
    <dgm:cxn modelId="{BAFE6DAA-9643-48E3-8D8A-56D8BE3323AA}" srcId="{29E83EFA-B12B-4245-AC97-2217B631401B}" destId="{975BCD0F-A870-432F-ACA7-E9209F643A54}" srcOrd="2" destOrd="0" parTransId="{DAD1A5C9-22E0-4F70-8DB8-08F42E565089}" sibTransId="{CA0BB74C-98E6-4AF6-98EF-8157A82FAA7E}"/>
    <dgm:cxn modelId="{530973A9-F98A-4A22-BBA2-DF4E039D73D4}" srcId="{8AD1F575-3328-40A9-823F-759BBDA300CF}" destId="{0C3A8205-49AC-445D-8113-B13692663A67}" srcOrd="0" destOrd="0" parTransId="{A73F90D6-D2C6-4B65-9112-09C3EE5593FA}" sibTransId="{59BCDF34-3AB8-4690-B34C-D7E6725A7C00}"/>
    <dgm:cxn modelId="{3D2B849A-6549-4BEB-921E-7C18C5BACFF3}" type="presParOf" srcId="{5262463C-ECDA-42CF-AB4D-84F19313096A}" destId="{1E270A86-0ADD-4E98-B73C-A7835BB9AB3A}" srcOrd="0" destOrd="0" presId="urn:microsoft.com/office/officeart/2005/8/layout/chevron2"/>
    <dgm:cxn modelId="{062F89EF-8D64-4DA2-9522-CFF5C86FAA70}" type="presParOf" srcId="{1E270A86-0ADD-4E98-B73C-A7835BB9AB3A}" destId="{605D6363-D652-4F11-AD6C-A9B583E27488}" srcOrd="0" destOrd="0" presId="urn:microsoft.com/office/officeart/2005/8/layout/chevron2"/>
    <dgm:cxn modelId="{DA6DD898-22E8-45BB-A517-C3BE09DC5992}" type="presParOf" srcId="{1E270A86-0ADD-4E98-B73C-A7835BB9AB3A}" destId="{DAE73D36-3D2C-4039-8681-D56565E5A04B}" srcOrd="1" destOrd="0" presId="urn:microsoft.com/office/officeart/2005/8/layout/chevron2"/>
    <dgm:cxn modelId="{C73CE53A-5606-432E-8DFC-11BC34FDD605}" type="presParOf" srcId="{5262463C-ECDA-42CF-AB4D-84F19313096A}" destId="{DE475203-6F03-4065-B79E-7FAA8B8A4CE3}" srcOrd="1" destOrd="0" presId="urn:microsoft.com/office/officeart/2005/8/layout/chevron2"/>
    <dgm:cxn modelId="{FCE9C056-6965-4FC7-9A1D-9D30B3E831FD}" type="presParOf" srcId="{5262463C-ECDA-42CF-AB4D-84F19313096A}" destId="{91C77902-C20F-457D-9522-6F27E02B4128}" srcOrd="2" destOrd="0" presId="urn:microsoft.com/office/officeart/2005/8/layout/chevron2"/>
    <dgm:cxn modelId="{A1BE3264-CB38-41B0-ADAA-5F000372823B}" type="presParOf" srcId="{91C77902-C20F-457D-9522-6F27E02B4128}" destId="{D482A2DC-188A-4A73-9DC3-3F3918A478F6}" srcOrd="0" destOrd="0" presId="urn:microsoft.com/office/officeart/2005/8/layout/chevron2"/>
    <dgm:cxn modelId="{5CFD19F3-0CA9-4165-B16B-E131D79286FC}" type="presParOf" srcId="{91C77902-C20F-457D-9522-6F27E02B4128}" destId="{0A213BD1-5621-4EE5-A46E-0BC0A2D870CF}" srcOrd="1" destOrd="0" presId="urn:microsoft.com/office/officeart/2005/8/layout/chevron2"/>
    <dgm:cxn modelId="{A4B0E47A-7049-4214-83FC-1AB20C4163BE}" type="presParOf" srcId="{5262463C-ECDA-42CF-AB4D-84F19313096A}" destId="{A87D8002-14E7-4D5D-BB70-AC52E1268056}" srcOrd="3" destOrd="0" presId="urn:microsoft.com/office/officeart/2005/8/layout/chevron2"/>
    <dgm:cxn modelId="{87279749-81A8-44D2-8B00-E6F8FE49777F}" type="presParOf" srcId="{5262463C-ECDA-42CF-AB4D-84F19313096A}" destId="{ABBF6C8B-C96B-4655-A720-5BD2BBE26AD0}" srcOrd="4" destOrd="0" presId="urn:microsoft.com/office/officeart/2005/8/layout/chevron2"/>
    <dgm:cxn modelId="{D93E58A2-A45C-47BF-B99C-BC90FC63088A}" type="presParOf" srcId="{ABBF6C8B-C96B-4655-A720-5BD2BBE26AD0}" destId="{D62F8E41-4FD1-402D-8423-AE472D615368}" srcOrd="0" destOrd="0" presId="urn:microsoft.com/office/officeart/2005/8/layout/chevron2"/>
    <dgm:cxn modelId="{62C3980D-7D57-4A38-84FF-F6FDB210F9A6}" type="presParOf" srcId="{ABBF6C8B-C96B-4655-A720-5BD2BBE26AD0}" destId="{AF195D1E-50BA-4B0E-8B32-9C0D7DBA94CA}" srcOrd="1" destOrd="0" presId="urn:microsoft.com/office/officeart/2005/8/layout/chevron2"/>
    <dgm:cxn modelId="{9763C848-3260-4573-8C7A-6A531C6D8C6B}" type="presParOf" srcId="{5262463C-ECDA-42CF-AB4D-84F19313096A}" destId="{F9AF5295-4196-4AB0-8626-C4F444EC0EDC}" srcOrd="5" destOrd="0" presId="urn:microsoft.com/office/officeart/2005/8/layout/chevron2"/>
    <dgm:cxn modelId="{F9FBA9C6-E1A7-4C7B-9B72-118542B01C65}" type="presParOf" srcId="{5262463C-ECDA-42CF-AB4D-84F19313096A}" destId="{1180F5E5-362F-471B-A338-E74631B05F20}" srcOrd="6" destOrd="0" presId="urn:microsoft.com/office/officeart/2005/8/layout/chevron2"/>
    <dgm:cxn modelId="{096FCFDC-5392-46A7-BF02-9FD9686772DE}" type="presParOf" srcId="{1180F5E5-362F-471B-A338-E74631B05F20}" destId="{C5E76794-472C-49FF-B057-72F0CF8A622B}" srcOrd="0" destOrd="0" presId="urn:microsoft.com/office/officeart/2005/8/layout/chevron2"/>
    <dgm:cxn modelId="{11AAFE87-2F93-4D4B-B357-746AF93CC2E6}" type="presParOf" srcId="{1180F5E5-362F-471B-A338-E74631B05F20}" destId="{EF226D41-4F5D-41C1-A461-7254850BD68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E83EFA-B12B-4245-AC97-2217B631401B}"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8AD1F575-3328-40A9-823F-759BBDA300CF}">
      <dgm:prSet phldrT="[Text]" custT="1"/>
      <dgm:spPr>
        <a:ln w="19050">
          <a:solidFill>
            <a:schemeClr val="tx1"/>
          </a:solidFill>
        </a:ln>
      </dgm:spPr>
      <dgm:t>
        <a:bodyPr/>
        <a:lstStyle/>
        <a:p>
          <a:r>
            <a:rPr lang="en-US" sz="3600" b="1" dirty="0" smtClean="0"/>
            <a:t>1</a:t>
          </a:r>
          <a:endParaRPr lang="en-US" sz="3600" b="1" dirty="0"/>
        </a:p>
      </dgm:t>
    </dgm:pt>
    <dgm:pt modelId="{3CC01254-DF75-48C0-A34D-2C7BD03B95F5}" type="parTrans" cxnId="{111EE11D-0951-4C66-B501-777AD7474413}">
      <dgm:prSet/>
      <dgm:spPr/>
      <dgm:t>
        <a:bodyPr/>
        <a:lstStyle/>
        <a:p>
          <a:endParaRPr lang="en-US"/>
        </a:p>
      </dgm:t>
    </dgm:pt>
    <dgm:pt modelId="{E0760ACA-19D5-46FD-92EF-AC714AA12966}" type="sibTrans" cxnId="{111EE11D-0951-4C66-B501-777AD7474413}">
      <dgm:prSet/>
      <dgm:spPr/>
      <dgm:t>
        <a:bodyPr/>
        <a:lstStyle/>
        <a:p>
          <a:endParaRPr lang="en-US"/>
        </a:p>
      </dgm:t>
    </dgm:pt>
    <dgm:pt modelId="{DB476FED-9414-4DFA-948A-06B8B1DD6F0B}">
      <dgm:prSet phldrT="[Text]" custT="1"/>
      <dgm:spPr>
        <a:ln w="19050">
          <a:solidFill>
            <a:schemeClr val="tx1"/>
          </a:solidFill>
        </a:ln>
      </dgm:spPr>
      <dgm:t>
        <a:bodyPr/>
        <a:lstStyle/>
        <a:p>
          <a:r>
            <a:rPr lang="en-US" sz="3600" b="1" dirty="0" smtClean="0"/>
            <a:t>2</a:t>
          </a:r>
          <a:endParaRPr lang="en-US" sz="3600" b="1" dirty="0"/>
        </a:p>
      </dgm:t>
    </dgm:pt>
    <dgm:pt modelId="{CD7DE623-D1A9-49D2-9D02-264D624BD42A}" type="sibTrans" cxnId="{78411955-109A-45E4-BB2A-E6581D9652F1}">
      <dgm:prSet/>
      <dgm:spPr/>
      <dgm:t>
        <a:bodyPr/>
        <a:lstStyle/>
        <a:p>
          <a:endParaRPr lang="en-US"/>
        </a:p>
      </dgm:t>
    </dgm:pt>
    <dgm:pt modelId="{B46CB116-E249-4EF7-BEFE-81E6061C1DEA}" type="parTrans" cxnId="{78411955-109A-45E4-BB2A-E6581D9652F1}">
      <dgm:prSet/>
      <dgm:spPr/>
      <dgm:t>
        <a:bodyPr/>
        <a:lstStyle/>
        <a:p>
          <a:endParaRPr lang="en-US"/>
        </a:p>
      </dgm:t>
    </dgm:pt>
    <dgm:pt modelId="{51135B09-CBF6-49CC-B92A-CF6DE829EE01}">
      <dgm:prSet phldrT="[Text]" custT="1"/>
      <dgm:spPr>
        <a:ln w="19050">
          <a:solidFill>
            <a:schemeClr val="tx1"/>
          </a:solidFill>
        </a:ln>
      </dgm:spPr>
      <dgm:t>
        <a:bodyPr/>
        <a:lstStyle/>
        <a:p>
          <a:pPr algn="just"/>
          <a:r>
            <a:rPr lang="en-US" sz="3000" dirty="0" smtClean="0">
              <a:latin typeface="Times New Roman" pitchFamily="18" charset="0"/>
              <a:cs typeface="Times New Roman" pitchFamily="18" charset="0"/>
            </a:rPr>
            <a:t>Trình bày nội dung theo bố cục đã nêu trên, từ ngữ và ngữ pháp được sử dụng chính xác, khoa học; các kiến thức được hệ thống hóa một cách chặt chẽ phù hợp với đổi mới giáo dục hiện nay.</a:t>
          </a:r>
          <a:endParaRPr lang="en-US" sz="3200" dirty="0">
            <a:latin typeface="Times New Roman" pitchFamily="18" charset="0"/>
            <a:cs typeface="Times New Roman" pitchFamily="18" charset="0"/>
          </a:endParaRPr>
        </a:p>
      </dgm:t>
    </dgm:pt>
    <dgm:pt modelId="{A324D958-7434-431C-9234-81C29012E4AE}" type="parTrans" cxnId="{A8B59EC8-8A88-489C-B6AC-4261A69D87D3}">
      <dgm:prSet/>
      <dgm:spPr/>
      <dgm:t>
        <a:bodyPr/>
        <a:lstStyle/>
        <a:p>
          <a:endParaRPr lang="en-US"/>
        </a:p>
      </dgm:t>
    </dgm:pt>
    <dgm:pt modelId="{E97131A6-1350-4746-BFC1-BF4DC2D37769}" type="sibTrans" cxnId="{A8B59EC8-8A88-489C-B6AC-4261A69D87D3}">
      <dgm:prSet/>
      <dgm:spPr/>
      <dgm:t>
        <a:bodyPr/>
        <a:lstStyle/>
        <a:p>
          <a:endParaRPr lang="en-US"/>
        </a:p>
      </dgm:t>
    </dgm:pt>
    <dgm:pt modelId="{A17CD551-A14C-4EA9-B82B-9768B486F3A1}">
      <dgm:prSet phldrT="[Text]" custT="1"/>
      <dgm:spPr>
        <a:ln w="19050">
          <a:solidFill>
            <a:schemeClr val="tx1"/>
          </a:solidFill>
        </a:ln>
      </dgm:spPr>
      <dgm:t>
        <a:bodyPr/>
        <a:lstStyle/>
        <a:p>
          <a:pPr algn="just"/>
          <a:r>
            <a:rPr lang="en-US" sz="3000" dirty="0" smtClean="0">
              <a:latin typeface="Times New Roman" pitchFamily="18" charset="0"/>
              <a:cs typeface="Times New Roman" pitchFamily="18" charset="0"/>
            </a:rPr>
            <a:t>Sáng kiến được soạn thảo và in trên máy tính, trang trí khoa học, đóng bìa đẹp. Bìa SKKN phải được ghi rõ ràng theo trật tự sau: tên cơ quan chủ quản; tên đơn vị; chức vụ; năm thực hiện.</a:t>
          </a:r>
          <a:endParaRPr lang="en-US" sz="3200" dirty="0"/>
        </a:p>
      </dgm:t>
    </dgm:pt>
    <dgm:pt modelId="{747672B1-2A38-4043-849B-EA14425453BC}" type="parTrans" cxnId="{C1827F08-1CAE-4BFD-8419-A7F54384C2B3}">
      <dgm:prSet/>
      <dgm:spPr/>
      <dgm:t>
        <a:bodyPr/>
        <a:lstStyle/>
        <a:p>
          <a:endParaRPr lang="en-US"/>
        </a:p>
      </dgm:t>
    </dgm:pt>
    <dgm:pt modelId="{37F8F1C2-E713-4243-9BF8-6D9EC79D4536}" type="sibTrans" cxnId="{C1827F08-1CAE-4BFD-8419-A7F54384C2B3}">
      <dgm:prSet/>
      <dgm:spPr/>
      <dgm:t>
        <a:bodyPr/>
        <a:lstStyle/>
        <a:p>
          <a:endParaRPr lang="en-US"/>
        </a:p>
      </dgm:t>
    </dgm:pt>
    <dgm:pt modelId="{5262463C-ECDA-42CF-AB4D-84F19313096A}" type="pres">
      <dgm:prSet presAssocID="{29E83EFA-B12B-4245-AC97-2217B631401B}" presName="linearFlow" presStyleCnt="0">
        <dgm:presLayoutVars>
          <dgm:dir/>
          <dgm:animLvl val="lvl"/>
          <dgm:resizeHandles val="exact"/>
        </dgm:presLayoutVars>
      </dgm:prSet>
      <dgm:spPr/>
      <dgm:t>
        <a:bodyPr/>
        <a:lstStyle/>
        <a:p>
          <a:endParaRPr lang="en-US"/>
        </a:p>
      </dgm:t>
    </dgm:pt>
    <dgm:pt modelId="{1E270A86-0ADD-4E98-B73C-A7835BB9AB3A}" type="pres">
      <dgm:prSet presAssocID="{8AD1F575-3328-40A9-823F-759BBDA300CF}" presName="composite" presStyleCnt="0"/>
      <dgm:spPr/>
    </dgm:pt>
    <dgm:pt modelId="{605D6363-D652-4F11-AD6C-A9B583E27488}" type="pres">
      <dgm:prSet presAssocID="{8AD1F575-3328-40A9-823F-759BBDA300CF}" presName="parentText" presStyleLbl="alignNode1" presStyleIdx="0" presStyleCnt="2" custScaleX="100702" custScaleY="101677" custLinFactNeighborX="-5104" custLinFactNeighborY="-15141">
        <dgm:presLayoutVars>
          <dgm:chMax val="1"/>
          <dgm:bulletEnabled val="1"/>
        </dgm:presLayoutVars>
      </dgm:prSet>
      <dgm:spPr/>
      <dgm:t>
        <a:bodyPr/>
        <a:lstStyle/>
        <a:p>
          <a:endParaRPr lang="en-US"/>
        </a:p>
      </dgm:t>
    </dgm:pt>
    <dgm:pt modelId="{DAE73D36-3D2C-4039-8681-D56565E5A04B}" type="pres">
      <dgm:prSet presAssocID="{8AD1F575-3328-40A9-823F-759BBDA300CF}" presName="descendantText" presStyleLbl="alignAcc1" presStyleIdx="0" presStyleCnt="2" custScaleY="167388" custLinFactNeighborX="4140" custLinFactNeighborY="-59983">
        <dgm:presLayoutVars>
          <dgm:bulletEnabled val="1"/>
        </dgm:presLayoutVars>
      </dgm:prSet>
      <dgm:spPr/>
      <dgm:t>
        <a:bodyPr/>
        <a:lstStyle/>
        <a:p>
          <a:endParaRPr lang="en-US"/>
        </a:p>
      </dgm:t>
    </dgm:pt>
    <dgm:pt modelId="{DE475203-6F03-4065-B79E-7FAA8B8A4CE3}" type="pres">
      <dgm:prSet presAssocID="{E0760ACA-19D5-46FD-92EF-AC714AA12966}" presName="sp" presStyleCnt="0"/>
      <dgm:spPr/>
    </dgm:pt>
    <dgm:pt modelId="{91C77902-C20F-457D-9522-6F27E02B4128}" type="pres">
      <dgm:prSet presAssocID="{DB476FED-9414-4DFA-948A-06B8B1DD6F0B}" presName="composite" presStyleCnt="0"/>
      <dgm:spPr/>
    </dgm:pt>
    <dgm:pt modelId="{D482A2DC-188A-4A73-9DC3-3F3918A478F6}" type="pres">
      <dgm:prSet presAssocID="{DB476FED-9414-4DFA-948A-06B8B1DD6F0B}" presName="parentText" presStyleLbl="alignNode1" presStyleIdx="1" presStyleCnt="2" custScaleX="99960" custLinFactNeighborX="-4845" custLinFactNeighborY="25168">
        <dgm:presLayoutVars>
          <dgm:chMax val="1"/>
          <dgm:bulletEnabled val="1"/>
        </dgm:presLayoutVars>
      </dgm:prSet>
      <dgm:spPr/>
      <dgm:t>
        <a:bodyPr/>
        <a:lstStyle/>
        <a:p>
          <a:endParaRPr lang="en-US"/>
        </a:p>
      </dgm:t>
    </dgm:pt>
    <dgm:pt modelId="{0A213BD1-5621-4EE5-A46E-0BC0A2D870CF}" type="pres">
      <dgm:prSet presAssocID="{DB476FED-9414-4DFA-948A-06B8B1DD6F0B}" presName="descendantText" presStyleLbl="alignAcc1" presStyleIdx="1" presStyleCnt="2" custScaleY="174229" custLinFactNeighborX="98" custLinFactNeighborY="20689">
        <dgm:presLayoutVars>
          <dgm:bulletEnabled val="1"/>
        </dgm:presLayoutVars>
      </dgm:prSet>
      <dgm:spPr/>
      <dgm:t>
        <a:bodyPr/>
        <a:lstStyle/>
        <a:p>
          <a:endParaRPr lang="en-US"/>
        </a:p>
      </dgm:t>
    </dgm:pt>
  </dgm:ptLst>
  <dgm:cxnLst>
    <dgm:cxn modelId="{5FB1BF8C-8FDB-4ABC-9E80-F63BEF432D39}" type="presOf" srcId="{29E83EFA-B12B-4245-AC97-2217B631401B}" destId="{5262463C-ECDA-42CF-AB4D-84F19313096A}" srcOrd="0" destOrd="0" presId="urn:microsoft.com/office/officeart/2005/8/layout/chevron2"/>
    <dgm:cxn modelId="{78411955-109A-45E4-BB2A-E6581D9652F1}" srcId="{29E83EFA-B12B-4245-AC97-2217B631401B}" destId="{DB476FED-9414-4DFA-948A-06B8B1DD6F0B}" srcOrd="1" destOrd="0" parTransId="{B46CB116-E249-4EF7-BEFE-81E6061C1DEA}" sibTransId="{CD7DE623-D1A9-49D2-9D02-264D624BD42A}"/>
    <dgm:cxn modelId="{6F0DCFF3-C077-4907-B4D8-D4FFFD5A1D1C}" type="presOf" srcId="{51135B09-CBF6-49CC-B92A-CF6DE829EE01}" destId="{DAE73D36-3D2C-4039-8681-D56565E5A04B}" srcOrd="0" destOrd="0" presId="urn:microsoft.com/office/officeart/2005/8/layout/chevron2"/>
    <dgm:cxn modelId="{C1827F08-1CAE-4BFD-8419-A7F54384C2B3}" srcId="{DB476FED-9414-4DFA-948A-06B8B1DD6F0B}" destId="{A17CD551-A14C-4EA9-B82B-9768B486F3A1}" srcOrd="0" destOrd="0" parTransId="{747672B1-2A38-4043-849B-EA14425453BC}" sibTransId="{37F8F1C2-E713-4243-9BF8-6D9EC79D4536}"/>
    <dgm:cxn modelId="{A8B59EC8-8A88-489C-B6AC-4261A69D87D3}" srcId="{8AD1F575-3328-40A9-823F-759BBDA300CF}" destId="{51135B09-CBF6-49CC-B92A-CF6DE829EE01}" srcOrd="0" destOrd="0" parTransId="{A324D958-7434-431C-9234-81C29012E4AE}" sibTransId="{E97131A6-1350-4746-BFC1-BF4DC2D37769}"/>
    <dgm:cxn modelId="{2321F0BA-31D5-4923-A666-EFC2DF868C50}" type="presOf" srcId="{8AD1F575-3328-40A9-823F-759BBDA300CF}" destId="{605D6363-D652-4F11-AD6C-A9B583E27488}" srcOrd="0" destOrd="0" presId="urn:microsoft.com/office/officeart/2005/8/layout/chevron2"/>
    <dgm:cxn modelId="{111EE11D-0951-4C66-B501-777AD7474413}" srcId="{29E83EFA-B12B-4245-AC97-2217B631401B}" destId="{8AD1F575-3328-40A9-823F-759BBDA300CF}" srcOrd="0" destOrd="0" parTransId="{3CC01254-DF75-48C0-A34D-2C7BD03B95F5}" sibTransId="{E0760ACA-19D5-46FD-92EF-AC714AA12966}"/>
    <dgm:cxn modelId="{359BB001-7183-4F5E-A2C4-AD10A92CA352}" type="presOf" srcId="{DB476FED-9414-4DFA-948A-06B8B1DD6F0B}" destId="{D482A2DC-188A-4A73-9DC3-3F3918A478F6}" srcOrd="0" destOrd="0" presId="urn:microsoft.com/office/officeart/2005/8/layout/chevron2"/>
    <dgm:cxn modelId="{E8DB8B95-F08C-4B74-B36A-05D2F5CA9F84}" type="presOf" srcId="{A17CD551-A14C-4EA9-B82B-9768B486F3A1}" destId="{0A213BD1-5621-4EE5-A46E-0BC0A2D870CF}" srcOrd="0" destOrd="0" presId="urn:microsoft.com/office/officeart/2005/8/layout/chevron2"/>
    <dgm:cxn modelId="{3D2B849A-6549-4BEB-921E-7C18C5BACFF3}" type="presParOf" srcId="{5262463C-ECDA-42CF-AB4D-84F19313096A}" destId="{1E270A86-0ADD-4E98-B73C-A7835BB9AB3A}" srcOrd="0" destOrd="0" presId="urn:microsoft.com/office/officeart/2005/8/layout/chevron2"/>
    <dgm:cxn modelId="{062F89EF-8D64-4DA2-9522-CFF5C86FAA70}" type="presParOf" srcId="{1E270A86-0ADD-4E98-B73C-A7835BB9AB3A}" destId="{605D6363-D652-4F11-AD6C-A9B583E27488}" srcOrd="0" destOrd="0" presId="urn:microsoft.com/office/officeart/2005/8/layout/chevron2"/>
    <dgm:cxn modelId="{DA6DD898-22E8-45BB-A517-C3BE09DC5992}" type="presParOf" srcId="{1E270A86-0ADD-4E98-B73C-A7835BB9AB3A}" destId="{DAE73D36-3D2C-4039-8681-D56565E5A04B}" srcOrd="1" destOrd="0" presId="urn:microsoft.com/office/officeart/2005/8/layout/chevron2"/>
    <dgm:cxn modelId="{C73CE53A-5606-432E-8DFC-11BC34FDD605}" type="presParOf" srcId="{5262463C-ECDA-42CF-AB4D-84F19313096A}" destId="{DE475203-6F03-4065-B79E-7FAA8B8A4CE3}" srcOrd="1" destOrd="0" presId="urn:microsoft.com/office/officeart/2005/8/layout/chevron2"/>
    <dgm:cxn modelId="{FCE9C056-6965-4FC7-9A1D-9D30B3E831FD}" type="presParOf" srcId="{5262463C-ECDA-42CF-AB4D-84F19313096A}" destId="{91C77902-C20F-457D-9522-6F27E02B4128}" srcOrd="2" destOrd="0" presId="urn:microsoft.com/office/officeart/2005/8/layout/chevron2"/>
    <dgm:cxn modelId="{A1BE3264-CB38-41B0-ADAA-5F000372823B}" type="presParOf" srcId="{91C77902-C20F-457D-9522-6F27E02B4128}" destId="{D482A2DC-188A-4A73-9DC3-3F3918A478F6}" srcOrd="0" destOrd="0" presId="urn:microsoft.com/office/officeart/2005/8/layout/chevron2"/>
    <dgm:cxn modelId="{5CFD19F3-0CA9-4165-B16B-E131D79286FC}" type="presParOf" srcId="{91C77902-C20F-457D-9522-6F27E02B4128}" destId="{0A213BD1-5621-4EE5-A46E-0BC0A2D870C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83EFA-B12B-4245-AC97-2217B631401B}"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0C3A8205-49AC-445D-8113-B13692663A67}">
      <dgm:prSet phldrT="[Text]" custT="1"/>
      <dgm:spPr>
        <a:ln w="19050">
          <a:solidFill>
            <a:schemeClr val="tx1"/>
          </a:solidFill>
        </a:ln>
      </dgm:spPr>
      <dgm:t>
        <a:bodyPr/>
        <a:lstStyle/>
        <a:p>
          <a:r>
            <a:rPr lang="vi-VN" sz="4400" dirty="0" smtClean="0"/>
            <a:t> </a:t>
          </a:r>
          <a:r>
            <a:rPr lang="en-US" sz="4400" dirty="0" smtClean="0">
              <a:latin typeface="Times New Roman" pitchFamily="18" charset="0"/>
              <a:cs typeface="Times New Roman" pitchFamily="18" charset="0"/>
            </a:rPr>
            <a:t>Đặt vấn đề</a:t>
          </a:r>
          <a:endParaRPr lang="en-US" sz="4400" dirty="0">
            <a:latin typeface="Times New Roman" pitchFamily="18" charset="0"/>
            <a:cs typeface="Times New Roman" pitchFamily="18" charset="0"/>
          </a:endParaRPr>
        </a:p>
      </dgm:t>
    </dgm:pt>
    <dgm:pt modelId="{A73F90D6-D2C6-4B65-9112-09C3EE5593FA}" type="parTrans" cxnId="{530973A9-F98A-4A22-BBA2-DF4E039D73D4}">
      <dgm:prSet/>
      <dgm:spPr/>
      <dgm:t>
        <a:bodyPr/>
        <a:lstStyle/>
        <a:p>
          <a:endParaRPr lang="en-US"/>
        </a:p>
      </dgm:t>
    </dgm:pt>
    <dgm:pt modelId="{59BCDF34-3AB8-4690-B34C-D7E6725A7C00}" type="sibTrans" cxnId="{530973A9-F98A-4A22-BBA2-DF4E039D73D4}">
      <dgm:prSet/>
      <dgm:spPr/>
      <dgm:t>
        <a:bodyPr/>
        <a:lstStyle/>
        <a:p>
          <a:endParaRPr lang="en-US"/>
        </a:p>
      </dgm:t>
    </dgm:pt>
    <dgm:pt modelId="{5E3DF440-27F1-4B82-9064-898C688963D5}">
      <dgm:prSet phldrT="[Text]" custT="1"/>
      <dgm:spPr>
        <a:ln w="19050">
          <a:solidFill>
            <a:schemeClr val="tx1"/>
          </a:solidFill>
        </a:ln>
      </dgm:spPr>
      <dgm:t>
        <a:bodyPr/>
        <a:lstStyle/>
        <a:p>
          <a:r>
            <a:rPr lang="vi-VN" sz="4400" dirty="0" smtClean="0"/>
            <a:t> </a:t>
          </a:r>
          <a:r>
            <a:rPr lang="en-US" sz="4400" dirty="0" smtClean="0">
              <a:latin typeface="Times New Roman" pitchFamily="18" charset="0"/>
              <a:cs typeface="Times New Roman" pitchFamily="18" charset="0"/>
            </a:rPr>
            <a:t>Nội dung</a:t>
          </a:r>
          <a:endParaRPr lang="en-US" sz="4400" dirty="0">
            <a:latin typeface="Times New Roman" pitchFamily="18" charset="0"/>
            <a:cs typeface="Times New Roman" pitchFamily="18" charset="0"/>
          </a:endParaRPr>
        </a:p>
      </dgm:t>
    </dgm:pt>
    <dgm:pt modelId="{35AF0E8F-2B41-428E-BC70-C134BB832C8C}" type="parTrans" cxnId="{64661C16-4C0E-4502-8193-9EB942DCAA24}">
      <dgm:prSet/>
      <dgm:spPr/>
      <dgm:t>
        <a:bodyPr/>
        <a:lstStyle/>
        <a:p>
          <a:endParaRPr lang="en-US"/>
        </a:p>
      </dgm:t>
    </dgm:pt>
    <dgm:pt modelId="{8CCD054C-A23B-4E2A-AF2D-4D02FE862E57}" type="sibTrans" cxnId="{64661C16-4C0E-4502-8193-9EB942DCAA24}">
      <dgm:prSet/>
      <dgm:spPr/>
      <dgm:t>
        <a:bodyPr/>
        <a:lstStyle/>
        <a:p>
          <a:endParaRPr lang="en-US"/>
        </a:p>
      </dgm:t>
    </dgm:pt>
    <dgm:pt modelId="{975BCD0F-A870-432F-ACA7-E9209F643A54}">
      <dgm:prSet phldrT="[Text]" custT="1"/>
      <dgm:spPr>
        <a:ln w="19050">
          <a:solidFill>
            <a:schemeClr val="tx1"/>
          </a:solidFill>
        </a:ln>
      </dgm:spPr>
      <dgm:t>
        <a:bodyPr/>
        <a:lstStyle/>
        <a:p>
          <a:r>
            <a:rPr lang="en-US" sz="4400" b="1" dirty="0" smtClean="0">
              <a:latin typeface="Times New Roman" pitchFamily="18" charset="0"/>
              <a:cs typeface="Times New Roman" pitchFamily="18" charset="0"/>
            </a:rPr>
            <a:t>3</a:t>
          </a:r>
          <a:endParaRPr lang="en-US" sz="4400" b="1" dirty="0">
            <a:latin typeface="Times New Roman" pitchFamily="18" charset="0"/>
            <a:cs typeface="Times New Roman" pitchFamily="18" charset="0"/>
          </a:endParaRPr>
        </a:p>
      </dgm:t>
    </dgm:pt>
    <dgm:pt modelId="{DAD1A5C9-22E0-4F70-8DB8-08F42E565089}" type="parTrans" cxnId="{BAFE6DAA-9643-48E3-8D8A-56D8BE3323AA}">
      <dgm:prSet/>
      <dgm:spPr/>
      <dgm:t>
        <a:bodyPr/>
        <a:lstStyle/>
        <a:p>
          <a:endParaRPr lang="en-US"/>
        </a:p>
      </dgm:t>
    </dgm:pt>
    <dgm:pt modelId="{CA0BB74C-98E6-4AF6-98EF-8157A82FAA7E}" type="sibTrans" cxnId="{BAFE6DAA-9643-48E3-8D8A-56D8BE3323AA}">
      <dgm:prSet/>
      <dgm:spPr/>
      <dgm:t>
        <a:bodyPr/>
        <a:lstStyle/>
        <a:p>
          <a:endParaRPr lang="en-US"/>
        </a:p>
      </dgm:t>
    </dgm:pt>
    <dgm:pt modelId="{EBBD6D7D-4FE0-4640-AAFB-AF9A57F0FF63}">
      <dgm:prSet phldrT="[Text]" custT="1"/>
      <dgm:spPr>
        <a:ln w="19050">
          <a:solidFill>
            <a:schemeClr val="tx1"/>
          </a:solidFill>
        </a:ln>
      </dgm:spPr>
      <dgm:t>
        <a:bodyPr/>
        <a:lstStyle/>
        <a:p>
          <a:r>
            <a:rPr lang="vi-VN" sz="4000" dirty="0" smtClean="0"/>
            <a:t> </a:t>
          </a:r>
          <a:r>
            <a:rPr lang="en-US" sz="4400" dirty="0" smtClean="0">
              <a:latin typeface="Times New Roman" pitchFamily="18" charset="0"/>
              <a:cs typeface="Times New Roman" pitchFamily="18" charset="0"/>
            </a:rPr>
            <a:t>Kết luận</a:t>
          </a:r>
          <a:endParaRPr lang="en-US" sz="4400" dirty="0">
            <a:latin typeface="Times New Roman" pitchFamily="18" charset="0"/>
            <a:cs typeface="Times New Roman" pitchFamily="18" charset="0"/>
          </a:endParaRPr>
        </a:p>
      </dgm:t>
    </dgm:pt>
    <dgm:pt modelId="{5BF055F9-73C8-49CC-AA28-850D7F229FDF}" type="parTrans" cxnId="{2B0BBFE0-3844-407B-A2EB-5218934C7808}">
      <dgm:prSet/>
      <dgm:spPr/>
      <dgm:t>
        <a:bodyPr/>
        <a:lstStyle/>
        <a:p>
          <a:endParaRPr lang="en-US"/>
        </a:p>
      </dgm:t>
    </dgm:pt>
    <dgm:pt modelId="{5605F153-858E-450E-BED6-8F45424E1809}" type="sibTrans" cxnId="{2B0BBFE0-3844-407B-A2EB-5218934C7808}">
      <dgm:prSet/>
      <dgm:spPr/>
      <dgm:t>
        <a:bodyPr/>
        <a:lstStyle/>
        <a:p>
          <a:endParaRPr lang="en-US"/>
        </a:p>
      </dgm:t>
    </dgm:pt>
    <dgm:pt modelId="{DB476FED-9414-4DFA-948A-06B8B1DD6F0B}">
      <dgm:prSet phldrT="[Text]" custT="1"/>
      <dgm:spPr>
        <a:ln w="19050">
          <a:solidFill>
            <a:schemeClr val="tx1"/>
          </a:solidFill>
        </a:ln>
      </dgm:spPr>
      <dgm:t>
        <a:bodyPr/>
        <a:lstStyle/>
        <a:p>
          <a:r>
            <a:rPr lang="en-US" sz="4400" b="1" dirty="0" smtClean="0">
              <a:latin typeface="Times New Roman" pitchFamily="18" charset="0"/>
              <a:cs typeface="Times New Roman" pitchFamily="18" charset="0"/>
            </a:rPr>
            <a:t>2</a:t>
          </a:r>
          <a:endParaRPr lang="en-US" sz="4400" b="1" dirty="0">
            <a:latin typeface="Times New Roman" pitchFamily="18" charset="0"/>
            <a:cs typeface="Times New Roman" pitchFamily="18" charset="0"/>
          </a:endParaRPr>
        </a:p>
      </dgm:t>
    </dgm:pt>
    <dgm:pt modelId="{CD7DE623-D1A9-49D2-9D02-264D624BD42A}" type="sibTrans" cxnId="{78411955-109A-45E4-BB2A-E6581D9652F1}">
      <dgm:prSet/>
      <dgm:spPr/>
      <dgm:t>
        <a:bodyPr/>
        <a:lstStyle/>
        <a:p>
          <a:endParaRPr lang="en-US"/>
        </a:p>
      </dgm:t>
    </dgm:pt>
    <dgm:pt modelId="{B46CB116-E249-4EF7-BEFE-81E6061C1DEA}" type="parTrans" cxnId="{78411955-109A-45E4-BB2A-E6581D9652F1}">
      <dgm:prSet/>
      <dgm:spPr/>
      <dgm:t>
        <a:bodyPr/>
        <a:lstStyle/>
        <a:p>
          <a:endParaRPr lang="en-US"/>
        </a:p>
      </dgm:t>
    </dgm:pt>
    <dgm:pt modelId="{8AD1F575-3328-40A9-823F-759BBDA300CF}">
      <dgm:prSet phldrT="[Text]" custT="1"/>
      <dgm:spPr>
        <a:ln w="19050">
          <a:solidFill>
            <a:schemeClr val="tx1"/>
          </a:solidFill>
        </a:ln>
      </dgm:spPr>
      <dgm:t>
        <a:bodyPr/>
        <a:lstStyle/>
        <a:p>
          <a:r>
            <a:rPr lang="en-US" sz="4400" b="1" dirty="0" smtClean="0">
              <a:latin typeface="Times New Roman" pitchFamily="18" charset="0"/>
              <a:cs typeface="Times New Roman" pitchFamily="18" charset="0"/>
            </a:rPr>
            <a:t>1</a:t>
          </a:r>
          <a:endParaRPr lang="en-US" sz="4400" b="1" dirty="0">
            <a:latin typeface="Times New Roman" pitchFamily="18" charset="0"/>
            <a:cs typeface="Times New Roman" pitchFamily="18" charset="0"/>
          </a:endParaRPr>
        </a:p>
      </dgm:t>
    </dgm:pt>
    <dgm:pt modelId="{E0760ACA-19D5-46FD-92EF-AC714AA12966}" type="sibTrans" cxnId="{111EE11D-0951-4C66-B501-777AD7474413}">
      <dgm:prSet/>
      <dgm:spPr/>
      <dgm:t>
        <a:bodyPr/>
        <a:lstStyle/>
        <a:p>
          <a:endParaRPr lang="en-US"/>
        </a:p>
      </dgm:t>
    </dgm:pt>
    <dgm:pt modelId="{3CC01254-DF75-48C0-A34D-2C7BD03B95F5}" type="parTrans" cxnId="{111EE11D-0951-4C66-B501-777AD7474413}">
      <dgm:prSet/>
      <dgm:spPr/>
      <dgm:t>
        <a:bodyPr/>
        <a:lstStyle/>
        <a:p>
          <a:endParaRPr lang="en-US"/>
        </a:p>
      </dgm:t>
    </dgm:pt>
    <dgm:pt modelId="{5262463C-ECDA-42CF-AB4D-84F19313096A}" type="pres">
      <dgm:prSet presAssocID="{29E83EFA-B12B-4245-AC97-2217B631401B}" presName="linearFlow" presStyleCnt="0">
        <dgm:presLayoutVars>
          <dgm:dir/>
          <dgm:animLvl val="lvl"/>
          <dgm:resizeHandles val="exact"/>
        </dgm:presLayoutVars>
      </dgm:prSet>
      <dgm:spPr/>
      <dgm:t>
        <a:bodyPr/>
        <a:lstStyle/>
        <a:p>
          <a:endParaRPr lang="en-US"/>
        </a:p>
      </dgm:t>
    </dgm:pt>
    <dgm:pt modelId="{1E270A86-0ADD-4E98-B73C-A7835BB9AB3A}" type="pres">
      <dgm:prSet presAssocID="{8AD1F575-3328-40A9-823F-759BBDA300CF}" presName="composite" presStyleCnt="0"/>
      <dgm:spPr/>
    </dgm:pt>
    <dgm:pt modelId="{605D6363-D652-4F11-AD6C-A9B583E27488}" type="pres">
      <dgm:prSet presAssocID="{8AD1F575-3328-40A9-823F-759BBDA300CF}" presName="parentText" presStyleLbl="alignNode1" presStyleIdx="0" presStyleCnt="3">
        <dgm:presLayoutVars>
          <dgm:chMax val="1"/>
          <dgm:bulletEnabled val="1"/>
        </dgm:presLayoutVars>
      </dgm:prSet>
      <dgm:spPr/>
      <dgm:t>
        <a:bodyPr/>
        <a:lstStyle/>
        <a:p>
          <a:endParaRPr lang="en-US"/>
        </a:p>
      </dgm:t>
    </dgm:pt>
    <dgm:pt modelId="{DAE73D36-3D2C-4039-8681-D56565E5A04B}" type="pres">
      <dgm:prSet presAssocID="{8AD1F575-3328-40A9-823F-759BBDA300CF}" presName="descendantText" presStyleLbl="alignAcc1" presStyleIdx="0" presStyleCnt="3" custLinFactNeighborX="-304" custLinFactNeighborY="4204">
        <dgm:presLayoutVars>
          <dgm:bulletEnabled val="1"/>
        </dgm:presLayoutVars>
      </dgm:prSet>
      <dgm:spPr/>
      <dgm:t>
        <a:bodyPr/>
        <a:lstStyle/>
        <a:p>
          <a:endParaRPr lang="en-US"/>
        </a:p>
      </dgm:t>
    </dgm:pt>
    <dgm:pt modelId="{DE475203-6F03-4065-B79E-7FAA8B8A4CE3}" type="pres">
      <dgm:prSet presAssocID="{E0760ACA-19D5-46FD-92EF-AC714AA12966}" presName="sp" presStyleCnt="0"/>
      <dgm:spPr/>
    </dgm:pt>
    <dgm:pt modelId="{91C77902-C20F-457D-9522-6F27E02B4128}" type="pres">
      <dgm:prSet presAssocID="{DB476FED-9414-4DFA-948A-06B8B1DD6F0B}" presName="composite" presStyleCnt="0"/>
      <dgm:spPr/>
    </dgm:pt>
    <dgm:pt modelId="{D482A2DC-188A-4A73-9DC3-3F3918A478F6}" type="pres">
      <dgm:prSet presAssocID="{DB476FED-9414-4DFA-948A-06B8B1DD6F0B}" presName="parentText" presStyleLbl="alignNode1" presStyleIdx="1" presStyleCnt="3">
        <dgm:presLayoutVars>
          <dgm:chMax val="1"/>
          <dgm:bulletEnabled val="1"/>
        </dgm:presLayoutVars>
      </dgm:prSet>
      <dgm:spPr/>
      <dgm:t>
        <a:bodyPr/>
        <a:lstStyle/>
        <a:p>
          <a:endParaRPr lang="en-US"/>
        </a:p>
      </dgm:t>
    </dgm:pt>
    <dgm:pt modelId="{0A213BD1-5621-4EE5-A46E-0BC0A2D870CF}" type="pres">
      <dgm:prSet presAssocID="{DB476FED-9414-4DFA-948A-06B8B1DD6F0B}" presName="descendantText" presStyleLbl="alignAcc1" presStyleIdx="1" presStyleCnt="3" custLinFactNeighborX="570" custLinFactNeighborY="-1130">
        <dgm:presLayoutVars>
          <dgm:bulletEnabled val="1"/>
        </dgm:presLayoutVars>
      </dgm:prSet>
      <dgm:spPr/>
      <dgm:t>
        <a:bodyPr/>
        <a:lstStyle/>
        <a:p>
          <a:endParaRPr lang="en-US"/>
        </a:p>
      </dgm:t>
    </dgm:pt>
    <dgm:pt modelId="{A87D8002-14E7-4D5D-BB70-AC52E1268056}" type="pres">
      <dgm:prSet presAssocID="{CD7DE623-D1A9-49D2-9D02-264D624BD42A}" presName="sp" presStyleCnt="0"/>
      <dgm:spPr/>
    </dgm:pt>
    <dgm:pt modelId="{ABBF6C8B-C96B-4655-A720-5BD2BBE26AD0}" type="pres">
      <dgm:prSet presAssocID="{975BCD0F-A870-432F-ACA7-E9209F643A54}" presName="composite" presStyleCnt="0"/>
      <dgm:spPr/>
    </dgm:pt>
    <dgm:pt modelId="{D62F8E41-4FD1-402D-8423-AE472D615368}" type="pres">
      <dgm:prSet presAssocID="{975BCD0F-A870-432F-ACA7-E9209F643A54}" presName="parentText" presStyleLbl="alignNode1" presStyleIdx="2" presStyleCnt="3" custLinFactNeighborY="-881">
        <dgm:presLayoutVars>
          <dgm:chMax val="1"/>
          <dgm:bulletEnabled val="1"/>
        </dgm:presLayoutVars>
      </dgm:prSet>
      <dgm:spPr/>
      <dgm:t>
        <a:bodyPr/>
        <a:lstStyle/>
        <a:p>
          <a:endParaRPr lang="en-US"/>
        </a:p>
      </dgm:t>
    </dgm:pt>
    <dgm:pt modelId="{AF195D1E-50BA-4B0E-8B32-9C0D7DBA94CA}" type="pres">
      <dgm:prSet presAssocID="{975BCD0F-A870-432F-ACA7-E9209F643A54}" presName="descendantText" presStyleLbl="alignAcc1" presStyleIdx="2" presStyleCnt="3" custLinFactNeighborY="0">
        <dgm:presLayoutVars>
          <dgm:bulletEnabled val="1"/>
        </dgm:presLayoutVars>
      </dgm:prSet>
      <dgm:spPr/>
      <dgm:t>
        <a:bodyPr/>
        <a:lstStyle/>
        <a:p>
          <a:endParaRPr lang="en-US"/>
        </a:p>
      </dgm:t>
    </dgm:pt>
  </dgm:ptLst>
  <dgm:cxnLst>
    <dgm:cxn modelId="{64661C16-4C0E-4502-8193-9EB942DCAA24}" srcId="{DB476FED-9414-4DFA-948A-06B8B1DD6F0B}" destId="{5E3DF440-27F1-4B82-9064-898C688963D5}" srcOrd="0" destOrd="0" parTransId="{35AF0E8F-2B41-428E-BC70-C134BB832C8C}" sibTransId="{8CCD054C-A23B-4E2A-AF2D-4D02FE862E57}"/>
    <dgm:cxn modelId="{796FC08A-0EF5-49B7-A023-44F9AD63ABBA}" type="presOf" srcId="{5E3DF440-27F1-4B82-9064-898C688963D5}" destId="{0A213BD1-5621-4EE5-A46E-0BC0A2D870CF}" srcOrd="0" destOrd="0" presId="urn:microsoft.com/office/officeart/2005/8/layout/chevron2"/>
    <dgm:cxn modelId="{5FB1BF8C-8FDB-4ABC-9E80-F63BEF432D39}" type="presOf" srcId="{29E83EFA-B12B-4245-AC97-2217B631401B}" destId="{5262463C-ECDA-42CF-AB4D-84F19313096A}" srcOrd="0" destOrd="0" presId="urn:microsoft.com/office/officeart/2005/8/layout/chevron2"/>
    <dgm:cxn modelId="{8B882738-B209-4418-837A-47D3193F65DD}" type="presOf" srcId="{EBBD6D7D-4FE0-4640-AAFB-AF9A57F0FF63}" destId="{AF195D1E-50BA-4B0E-8B32-9C0D7DBA94CA}" srcOrd="0" destOrd="0" presId="urn:microsoft.com/office/officeart/2005/8/layout/chevron2"/>
    <dgm:cxn modelId="{2B0BBFE0-3844-407B-A2EB-5218934C7808}" srcId="{975BCD0F-A870-432F-ACA7-E9209F643A54}" destId="{EBBD6D7D-4FE0-4640-AAFB-AF9A57F0FF63}" srcOrd="0" destOrd="0" parTransId="{5BF055F9-73C8-49CC-AA28-850D7F229FDF}" sibTransId="{5605F153-858E-450E-BED6-8F45424E1809}"/>
    <dgm:cxn modelId="{359BB001-7183-4F5E-A2C4-AD10A92CA352}" type="presOf" srcId="{DB476FED-9414-4DFA-948A-06B8B1DD6F0B}" destId="{D482A2DC-188A-4A73-9DC3-3F3918A478F6}" srcOrd="0" destOrd="0" presId="urn:microsoft.com/office/officeart/2005/8/layout/chevron2"/>
    <dgm:cxn modelId="{9E84D33C-F04F-4EAF-9CD5-FD59D7062BC8}" type="presOf" srcId="{975BCD0F-A870-432F-ACA7-E9209F643A54}" destId="{D62F8E41-4FD1-402D-8423-AE472D615368}" srcOrd="0" destOrd="0" presId="urn:microsoft.com/office/officeart/2005/8/layout/chevron2"/>
    <dgm:cxn modelId="{78411955-109A-45E4-BB2A-E6581D9652F1}" srcId="{29E83EFA-B12B-4245-AC97-2217B631401B}" destId="{DB476FED-9414-4DFA-948A-06B8B1DD6F0B}" srcOrd="1" destOrd="0" parTransId="{B46CB116-E249-4EF7-BEFE-81E6061C1DEA}" sibTransId="{CD7DE623-D1A9-49D2-9D02-264D624BD42A}"/>
    <dgm:cxn modelId="{2321F0BA-31D5-4923-A666-EFC2DF868C50}" type="presOf" srcId="{8AD1F575-3328-40A9-823F-759BBDA300CF}" destId="{605D6363-D652-4F11-AD6C-A9B583E27488}" srcOrd="0" destOrd="0" presId="urn:microsoft.com/office/officeart/2005/8/layout/chevron2"/>
    <dgm:cxn modelId="{1E57DC97-7B9B-4CD8-AE4A-3A45CAAF986A}" type="presOf" srcId="{0C3A8205-49AC-445D-8113-B13692663A67}" destId="{DAE73D36-3D2C-4039-8681-D56565E5A04B}" srcOrd="0" destOrd="0" presId="urn:microsoft.com/office/officeart/2005/8/layout/chevron2"/>
    <dgm:cxn modelId="{111EE11D-0951-4C66-B501-777AD7474413}" srcId="{29E83EFA-B12B-4245-AC97-2217B631401B}" destId="{8AD1F575-3328-40A9-823F-759BBDA300CF}" srcOrd="0" destOrd="0" parTransId="{3CC01254-DF75-48C0-A34D-2C7BD03B95F5}" sibTransId="{E0760ACA-19D5-46FD-92EF-AC714AA12966}"/>
    <dgm:cxn modelId="{BAFE6DAA-9643-48E3-8D8A-56D8BE3323AA}" srcId="{29E83EFA-B12B-4245-AC97-2217B631401B}" destId="{975BCD0F-A870-432F-ACA7-E9209F643A54}" srcOrd="2" destOrd="0" parTransId="{DAD1A5C9-22E0-4F70-8DB8-08F42E565089}" sibTransId="{CA0BB74C-98E6-4AF6-98EF-8157A82FAA7E}"/>
    <dgm:cxn modelId="{530973A9-F98A-4A22-BBA2-DF4E039D73D4}" srcId="{8AD1F575-3328-40A9-823F-759BBDA300CF}" destId="{0C3A8205-49AC-445D-8113-B13692663A67}" srcOrd="0" destOrd="0" parTransId="{A73F90D6-D2C6-4B65-9112-09C3EE5593FA}" sibTransId="{59BCDF34-3AB8-4690-B34C-D7E6725A7C00}"/>
    <dgm:cxn modelId="{3D2B849A-6549-4BEB-921E-7C18C5BACFF3}" type="presParOf" srcId="{5262463C-ECDA-42CF-AB4D-84F19313096A}" destId="{1E270A86-0ADD-4E98-B73C-A7835BB9AB3A}" srcOrd="0" destOrd="0" presId="urn:microsoft.com/office/officeart/2005/8/layout/chevron2"/>
    <dgm:cxn modelId="{062F89EF-8D64-4DA2-9522-CFF5C86FAA70}" type="presParOf" srcId="{1E270A86-0ADD-4E98-B73C-A7835BB9AB3A}" destId="{605D6363-D652-4F11-AD6C-A9B583E27488}" srcOrd="0" destOrd="0" presId="urn:microsoft.com/office/officeart/2005/8/layout/chevron2"/>
    <dgm:cxn modelId="{DA6DD898-22E8-45BB-A517-C3BE09DC5992}" type="presParOf" srcId="{1E270A86-0ADD-4E98-B73C-A7835BB9AB3A}" destId="{DAE73D36-3D2C-4039-8681-D56565E5A04B}" srcOrd="1" destOrd="0" presId="urn:microsoft.com/office/officeart/2005/8/layout/chevron2"/>
    <dgm:cxn modelId="{C73CE53A-5606-432E-8DFC-11BC34FDD605}" type="presParOf" srcId="{5262463C-ECDA-42CF-AB4D-84F19313096A}" destId="{DE475203-6F03-4065-B79E-7FAA8B8A4CE3}" srcOrd="1" destOrd="0" presId="urn:microsoft.com/office/officeart/2005/8/layout/chevron2"/>
    <dgm:cxn modelId="{FCE9C056-6965-4FC7-9A1D-9D30B3E831FD}" type="presParOf" srcId="{5262463C-ECDA-42CF-AB4D-84F19313096A}" destId="{91C77902-C20F-457D-9522-6F27E02B4128}" srcOrd="2" destOrd="0" presId="urn:microsoft.com/office/officeart/2005/8/layout/chevron2"/>
    <dgm:cxn modelId="{A1BE3264-CB38-41B0-ADAA-5F000372823B}" type="presParOf" srcId="{91C77902-C20F-457D-9522-6F27E02B4128}" destId="{D482A2DC-188A-4A73-9DC3-3F3918A478F6}" srcOrd="0" destOrd="0" presId="urn:microsoft.com/office/officeart/2005/8/layout/chevron2"/>
    <dgm:cxn modelId="{5CFD19F3-0CA9-4165-B16B-E131D79286FC}" type="presParOf" srcId="{91C77902-C20F-457D-9522-6F27E02B4128}" destId="{0A213BD1-5621-4EE5-A46E-0BC0A2D870CF}" srcOrd="1" destOrd="0" presId="urn:microsoft.com/office/officeart/2005/8/layout/chevron2"/>
    <dgm:cxn modelId="{A4B0E47A-7049-4214-83FC-1AB20C4163BE}" type="presParOf" srcId="{5262463C-ECDA-42CF-AB4D-84F19313096A}" destId="{A87D8002-14E7-4D5D-BB70-AC52E1268056}" srcOrd="3" destOrd="0" presId="urn:microsoft.com/office/officeart/2005/8/layout/chevron2"/>
    <dgm:cxn modelId="{87279749-81A8-44D2-8B00-E6F8FE49777F}" type="presParOf" srcId="{5262463C-ECDA-42CF-AB4D-84F19313096A}" destId="{ABBF6C8B-C96B-4655-A720-5BD2BBE26AD0}" srcOrd="4" destOrd="0" presId="urn:microsoft.com/office/officeart/2005/8/layout/chevron2"/>
    <dgm:cxn modelId="{D93E58A2-A45C-47BF-B99C-BC90FC63088A}" type="presParOf" srcId="{ABBF6C8B-C96B-4655-A720-5BD2BBE26AD0}" destId="{D62F8E41-4FD1-402D-8423-AE472D615368}" srcOrd="0" destOrd="0" presId="urn:microsoft.com/office/officeart/2005/8/layout/chevron2"/>
    <dgm:cxn modelId="{62C3980D-7D57-4A38-84FF-F6FDB210F9A6}" type="presParOf" srcId="{ABBF6C8B-C96B-4655-A720-5BD2BBE26AD0}" destId="{AF195D1E-50BA-4B0E-8B32-9C0D7DBA94C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45DB7D-9688-4FDA-A1C8-1125DD6D56F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76B3256-BF74-415F-B433-6EF4203178BA}">
      <dgm:prSet phldrT="[Text]" custT="1"/>
      <dgm:spPr>
        <a:solidFill>
          <a:srgbClr val="FFCCFF"/>
        </a:solidFill>
        <a:ln>
          <a:solidFill>
            <a:schemeClr val="tx1"/>
          </a:solidFill>
        </a:ln>
      </dgm:spPr>
      <dgm:t>
        <a:bodyPr/>
        <a:lstStyle/>
        <a:p>
          <a:pPr algn="just"/>
          <a:r>
            <a:rPr lang="en-US" sz="2800" b="1" dirty="0" smtClean="0">
              <a:solidFill>
                <a:schemeClr val="tx1"/>
              </a:solidFill>
              <a:latin typeface="Times New Roman" pitchFamily="18" charset="0"/>
              <a:cs typeface="Times New Roman" pitchFamily="18" charset="0"/>
            </a:rPr>
            <a:t>Nêu rõ lí do, sự cần thiết tiến hành đề tài, đáp ứng nhu cầu phát triển giáo dục và đào tạo; cơ sở của đề tài nhằm giải quyết vấn đề gì, được xuất phát từ yêu cầu thực tế nào...?</a:t>
          </a:r>
          <a:endParaRPr lang="en-US" sz="2800" b="1" dirty="0">
            <a:solidFill>
              <a:schemeClr val="tx1"/>
            </a:solidFill>
            <a:latin typeface="Times New Roman" pitchFamily="18" charset="0"/>
            <a:cs typeface="Times New Roman" pitchFamily="18" charset="0"/>
          </a:endParaRPr>
        </a:p>
      </dgm:t>
    </dgm:pt>
    <dgm:pt modelId="{B7D0A09F-4235-43CF-A779-C422C9E12E35}" type="parTrans" cxnId="{A3EA6717-A9F1-426D-9FD7-95E945A02DBC}">
      <dgm:prSet/>
      <dgm:spPr/>
      <dgm:t>
        <a:bodyPr/>
        <a:lstStyle/>
        <a:p>
          <a:endParaRPr lang="en-US" sz="2800"/>
        </a:p>
      </dgm:t>
    </dgm:pt>
    <dgm:pt modelId="{F99C153E-C77A-44BE-B1FE-E871433A0060}" type="sibTrans" cxnId="{A3EA6717-A9F1-426D-9FD7-95E945A02DBC}">
      <dgm:prSet custT="1"/>
      <dgm:spPr>
        <a:solidFill>
          <a:srgbClr val="C00000">
            <a:alpha val="90000"/>
          </a:srgbClr>
        </a:solidFill>
        <a:ln>
          <a:solidFill>
            <a:schemeClr val="tx1">
              <a:alpha val="90000"/>
            </a:schemeClr>
          </a:solidFill>
        </a:ln>
      </dgm:spPr>
      <dgm:t>
        <a:bodyPr/>
        <a:lstStyle/>
        <a:p>
          <a:endParaRPr lang="en-US" sz="2800"/>
        </a:p>
      </dgm:t>
    </dgm:pt>
    <dgm:pt modelId="{44A7D8C3-7179-4794-9279-26C000B93E7D}">
      <dgm:prSet phldrT="[Text]" custT="1"/>
      <dgm:spPr>
        <a:solidFill>
          <a:srgbClr val="FFFF99"/>
        </a:solidFill>
        <a:ln>
          <a:solidFill>
            <a:schemeClr val="tx1"/>
          </a:solidFill>
        </a:ln>
      </dgm:spPr>
      <dgm:t>
        <a:bodyPr/>
        <a:lstStyle/>
        <a:p>
          <a:pPr algn="just"/>
          <a:r>
            <a:rPr lang="en-US" sz="2800" b="1" dirty="0" smtClean="0">
              <a:solidFill>
                <a:schemeClr val="tx1"/>
              </a:solidFill>
              <a:latin typeface="Times New Roman" pitchFamily="18" charset="0"/>
              <a:cs typeface="Times New Roman" pitchFamily="18" charset="0"/>
            </a:rPr>
            <a:t>Tổng quan những thông tin liên quan về những vấn đề nghiên cứu, thực trạng vấn đề</a:t>
          </a:r>
          <a:endParaRPr lang="en-US" sz="2800" b="1" dirty="0">
            <a:solidFill>
              <a:schemeClr val="tx1"/>
            </a:solidFill>
            <a:latin typeface="Times New Roman" pitchFamily="18" charset="0"/>
            <a:cs typeface="Times New Roman" pitchFamily="18" charset="0"/>
          </a:endParaRPr>
        </a:p>
      </dgm:t>
    </dgm:pt>
    <dgm:pt modelId="{6967CA47-A95A-42A6-9B0F-38ABB16F9215}" type="parTrans" cxnId="{3BF9FC00-CA6F-43E2-92DD-3833BC0DBAE4}">
      <dgm:prSet/>
      <dgm:spPr/>
      <dgm:t>
        <a:bodyPr/>
        <a:lstStyle/>
        <a:p>
          <a:endParaRPr lang="en-US" sz="2800"/>
        </a:p>
      </dgm:t>
    </dgm:pt>
    <dgm:pt modelId="{9AAA0F31-79CC-4738-B064-B80380366A1E}" type="sibTrans" cxnId="{3BF9FC00-CA6F-43E2-92DD-3833BC0DBAE4}">
      <dgm:prSet custT="1"/>
      <dgm:spPr>
        <a:solidFill>
          <a:srgbClr val="C00000">
            <a:alpha val="90000"/>
          </a:srgbClr>
        </a:solidFill>
        <a:ln>
          <a:solidFill>
            <a:schemeClr val="tx1">
              <a:alpha val="90000"/>
            </a:schemeClr>
          </a:solidFill>
        </a:ln>
      </dgm:spPr>
      <dgm:t>
        <a:bodyPr/>
        <a:lstStyle/>
        <a:p>
          <a:endParaRPr lang="en-US" sz="2800"/>
        </a:p>
      </dgm:t>
    </dgm:pt>
    <dgm:pt modelId="{DFE44604-E8D2-4519-8AAB-55CCECA563EC}">
      <dgm:prSet custT="1"/>
      <dgm:spPr>
        <a:solidFill>
          <a:srgbClr val="CCFFCC"/>
        </a:solidFill>
        <a:ln>
          <a:solidFill>
            <a:schemeClr val="tx1"/>
          </a:solidFill>
        </a:ln>
      </dgm:spPr>
      <dgm:t>
        <a:bodyPr/>
        <a:lstStyle/>
        <a:p>
          <a:pPr algn="just"/>
          <a:r>
            <a:rPr lang="en-US" sz="2800" b="1" dirty="0" smtClean="0">
              <a:solidFill>
                <a:schemeClr val="tx1"/>
              </a:solidFill>
              <a:latin typeface="Times New Roman" pitchFamily="18" charset="0"/>
              <a:cs typeface="Times New Roman" pitchFamily="18" charset="0"/>
            </a:rPr>
            <a:t>Khẳng định tính mới về khoa học của vấn đề trong điều kiện của ngành và của địa phương</a:t>
          </a:r>
          <a:endParaRPr lang="en-US" sz="2800" b="1" dirty="0">
            <a:solidFill>
              <a:schemeClr val="tx1"/>
            </a:solidFill>
            <a:latin typeface="Times New Roman" pitchFamily="18" charset="0"/>
            <a:cs typeface="Times New Roman" pitchFamily="18" charset="0"/>
          </a:endParaRPr>
        </a:p>
      </dgm:t>
    </dgm:pt>
    <dgm:pt modelId="{F906D5C0-E73E-41CA-A931-E86CE1787220}" type="parTrans" cxnId="{C60B280F-A73E-4205-89BF-C13B659B3735}">
      <dgm:prSet/>
      <dgm:spPr/>
      <dgm:t>
        <a:bodyPr/>
        <a:lstStyle/>
        <a:p>
          <a:endParaRPr lang="en-US" sz="2800"/>
        </a:p>
      </dgm:t>
    </dgm:pt>
    <dgm:pt modelId="{DB8702B7-51AF-4333-8EAF-443DE86F7F5D}" type="sibTrans" cxnId="{C60B280F-A73E-4205-89BF-C13B659B3735}">
      <dgm:prSet/>
      <dgm:spPr>
        <a:solidFill>
          <a:srgbClr val="C00000">
            <a:alpha val="90000"/>
          </a:srgbClr>
        </a:solidFill>
        <a:ln>
          <a:solidFill>
            <a:schemeClr val="tx1">
              <a:alpha val="90000"/>
            </a:schemeClr>
          </a:solidFill>
        </a:ln>
      </dgm:spPr>
      <dgm:t>
        <a:bodyPr/>
        <a:lstStyle/>
        <a:p>
          <a:endParaRPr lang="en-US" sz="2800"/>
        </a:p>
      </dgm:t>
    </dgm:pt>
    <dgm:pt modelId="{B6962AE8-D1B9-413E-AD8C-21BD43CFA4BB}" type="pres">
      <dgm:prSet presAssocID="{2645DB7D-9688-4FDA-A1C8-1125DD6D56F9}" presName="outerComposite" presStyleCnt="0">
        <dgm:presLayoutVars>
          <dgm:chMax val="5"/>
          <dgm:dir/>
          <dgm:resizeHandles val="exact"/>
        </dgm:presLayoutVars>
      </dgm:prSet>
      <dgm:spPr/>
      <dgm:t>
        <a:bodyPr/>
        <a:lstStyle/>
        <a:p>
          <a:endParaRPr lang="en-US"/>
        </a:p>
      </dgm:t>
    </dgm:pt>
    <dgm:pt modelId="{0713E7C1-1AB5-437F-BB53-D1C7D06A35B8}" type="pres">
      <dgm:prSet presAssocID="{2645DB7D-9688-4FDA-A1C8-1125DD6D56F9}" presName="dummyMaxCanvas" presStyleCnt="0">
        <dgm:presLayoutVars/>
      </dgm:prSet>
      <dgm:spPr/>
    </dgm:pt>
    <dgm:pt modelId="{9F1A4579-CD10-4C1C-A41E-72AD67D10223}" type="pres">
      <dgm:prSet presAssocID="{2645DB7D-9688-4FDA-A1C8-1125DD6D56F9}" presName="ThreeNodes_1" presStyleLbl="node1" presStyleIdx="0" presStyleCnt="3" custScaleX="105629" custScaleY="109048" custLinFactNeighborX="-3377">
        <dgm:presLayoutVars>
          <dgm:bulletEnabled val="1"/>
        </dgm:presLayoutVars>
      </dgm:prSet>
      <dgm:spPr/>
      <dgm:t>
        <a:bodyPr/>
        <a:lstStyle/>
        <a:p>
          <a:endParaRPr lang="en-US"/>
        </a:p>
      </dgm:t>
    </dgm:pt>
    <dgm:pt modelId="{99461907-6AF7-4E18-B384-18A375A8841E}" type="pres">
      <dgm:prSet presAssocID="{2645DB7D-9688-4FDA-A1C8-1125DD6D56F9}" presName="ThreeNodes_2" presStyleLbl="node1" presStyleIdx="1" presStyleCnt="3" custScaleX="88376" custLinFactNeighborX="4597" custLinFactNeighborY="-3978">
        <dgm:presLayoutVars>
          <dgm:bulletEnabled val="1"/>
        </dgm:presLayoutVars>
      </dgm:prSet>
      <dgm:spPr/>
      <dgm:t>
        <a:bodyPr/>
        <a:lstStyle/>
        <a:p>
          <a:endParaRPr lang="en-US"/>
        </a:p>
      </dgm:t>
    </dgm:pt>
    <dgm:pt modelId="{44EB72EE-D998-4417-9889-40CDD4957742}" type="pres">
      <dgm:prSet presAssocID="{2645DB7D-9688-4FDA-A1C8-1125DD6D56F9}" presName="ThreeNodes_3" presStyleLbl="node1" presStyleIdx="2" presStyleCnt="3" custScaleX="82381" custLinFactNeighborX="11352" custLinFactNeighborY="-12729">
        <dgm:presLayoutVars>
          <dgm:bulletEnabled val="1"/>
        </dgm:presLayoutVars>
      </dgm:prSet>
      <dgm:spPr/>
      <dgm:t>
        <a:bodyPr/>
        <a:lstStyle/>
        <a:p>
          <a:endParaRPr lang="en-US"/>
        </a:p>
      </dgm:t>
    </dgm:pt>
    <dgm:pt modelId="{0176B075-61FD-4A7A-BA24-A5B99594212D}" type="pres">
      <dgm:prSet presAssocID="{2645DB7D-9688-4FDA-A1C8-1125DD6D56F9}" presName="ThreeConn_1-2" presStyleLbl="fgAccFollowNode1" presStyleIdx="0" presStyleCnt="2" custLinFactNeighborX="-25467" custLinFactNeighborY="-2983">
        <dgm:presLayoutVars>
          <dgm:bulletEnabled val="1"/>
        </dgm:presLayoutVars>
      </dgm:prSet>
      <dgm:spPr/>
      <dgm:t>
        <a:bodyPr/>
        <a:lstStyle/>
        <a:p>
          <a:endParaRPr lang="en-US"/>
        </a:p>
      </dgm:t>
    </dgm:pt>
    <dgm:pt modelId="{C01F2710-0DFA-480E-B713-37BBEF90212B}" type="pres">
      <dgm:prSet presAssocID="{2645DB7D-9688-4FDA-A1C8-1125DD6D56F9}" presName="ThreeConn_2-3" presStyleLbl="fgAccFollowNode1" presStyleIdx="1" presStyleCnt="2" custLinFactNeighborX="7593">
        <dgm:presLayoutVars>
          <dgm:bulletEnabled val="1"/>
        </dgm:presLayoutVars>
      </dgm:prSet>
      <dgm:spPr/>
      <dgm:t>
        <a:bodyPr/>
        <a:lstStyle/>
        <a:p>
          <a:endParaRPr lang="en-US"/>
        </a:p>
      </dgm:t>
    </dgm:pt>
    <dgm:pt modelId="{8A81B2EF-E0BD-42DA-85ED-19F321CAAF1D}" type="pres">
      <dgm:prSet presAssocID="{2645DB7D-9688-4FDA-A1C8-1125DD6D56F9}" presName="ThreeNodes_1_text" presStyleLbl="node1" presStyleIdx="2" presStyleCnt="3">
        <dgm:presLayoutVars>
          <dgm:bulletEnabled val="1"/>
        </dgm:presLayoutVars>
      </dgm:prSet>
      <dgm:spPr/>
      <dgm:t>
        <a:bodyPr/>
        <a:lstStyle/>
        <a:p>
          <a:endParaRPr lang="en-US"/>
        </a:p>
      </dgm:t>
    </dgm:pt>
    <dgm:pt modelId="{155D6CB2-F6CC-4946-B86C-078EDA29F17C}" type="pres">
      <dgm:prSet presAssocID="{2645DB7D-9688-4FDA-A1C8-1125DD6D56F9}" presName="ThreeNodes_2_text" presStyleLbl="node1" presStyleIdx="2" presStyleCnt="3">
        <dgm:presLayoutVars>
          <dgm:bulletEnabled val="1"/>
        </dgm:presLayoutVars>
      </dgm:prSet>
      <dgm:spPr/>
      <dgm:t>
        <a:bodyPr/>
        <a:lstStyle/>
        <a:p>
          <a:endParaRPr lang="en-US"/>
        </a:p>
      </dgm:t>
    </dgm:pt>
    <dgm:pt modelId="{3CEE3A36-8CCA-47F8-A010-61742DDE225B}" type="pres">
      <dgm:prSet presAssocID="{2645DB7D-9688-4FDA-A1C8-1125DD6D56F9}" presName="ThreeNodes_3_text" presStyleLbl="node1" presStyleIdx="2" presStyleCnt="3">
        <dgm:presLayoutVars>
          <dgm:bulletEnabled val="1"/>
        </dgm:presLayoutVars>
      </dgm:prSet>
      <dgm:spPr/>
      <dgm:t>
        <a:bodyPr/>
        <a:lstStyle/>
        <a:p>
          <a:endParaRPr lang="en-US"/>
        </a:p>
      </dgm:t>
    </dgm:pt>
  </dgm:ptLst>
  <dgm:cxnLst>
    <dgm:cxn modelId="{0A14A77D-966F-41E6-BF78-8FA3B9F859F1}" type="presOf" srcId="{DFE44604-E8D2-4519-8AAB-55CCECA563EC}" destId="{44EB72EE-D998-4417-9889-40CDD4957742}" srcOrd="0" destOrd="0" presId="urn:microsoft.com/office/officeart/2005/8/layout/vProcess5"/>
    <dgm:cxn modelId="{DE90CA97-70D3-43FF-AE77-D72EF95E0C42}" type="presOf" srcId="{F99C153E-C77A-44BE-B1FE-E871433A0060}" destId="{0176B075-61FD-4A7A-BA24-A5B99594212D}" srcOrd="0" destOrd="0" presId="urn:microsoft.com/office/officeart/2005/8/layout/vProcess5"/>
    <dgm:cxn modelId="{4AE2D4BB-B950-4F8E-B50F-6ECCFF6079EC}" type="presOf" srcId="{9AAA0F31-79CC-4738-B064-B80380366A1E}" destId="{C01F2710-0DFA-480E-B713-37BBEF90212B}" srcOrd="0" destOrd="0" presId="urn:microsoft.com/office/officeart/2005/8/layout/vProcess5"/>
    <dgm:cxn modelId="{3BF9FC00-CA6F-43E2-92DD-3833BC0DBAE4}" srcId="{2645DB7D-9688-4FDA-A1C8-1125DD6D56F9}" destId="{44A7D8C3-7179-4794-9279-26C000B93E7D}" srcOrd="1" destOrd="0" parTransId="{6967CA47-A95A-42A6-9B0F-38ABB16F9215}" sibTransId="{9AAA0F31-79CC-4738-B064-B80380366A1E}"/>
    <dgm:cxn modelId="{684021BC-8D43-4715-9D03-B7B36DC3AC46}" type="presOf" srcId="{976B3256-BF74-415F-B433-6EF4203178BA}" destId="{9F1A4579-CD10-4C1C-A41E-72AD67D10223}" srcOrd="0" destOrd="0" presId="urn:microsoft.com/office/officeart/2005/8/layout/vProcess5"/>
    <dgm:cxn modelId="{D67B4CFB-8962-4DC5-9E35-DD577B259DA6}" type="presOf" srcId="{2645DB7D-9688-4FDA-A1C8-1125DD6D56F9}" destId="{B6962AE8-D1B9-413E-AD8C-21BD43CFA4BB}" srcOrd="0" destOrd="0" presId="urn:microsoft.com/office/officeart/2005/8/layout/vProcess5"/>
    <dgm:cxn modelId="{86E87E1A-FE0A-4A5B-B026-8A80F575492C}" type="presOf" srcId="{44A7D8C3-7179-4794-9279-26C000B93E7D}" destId="{155D6CB2-F6CC-4946-B86C-078EDA29F17C}" srcOrd="1" destOrd="0" presId="urn:microsoft.com/office/officeart/2005/8/layout/vProcess5"/>
    <dgm:cxn modelId="{A3EA6717-A9F1-426D-9FD7-95E945A02DBC}" srcId="{2645DB7D-9688-4FDA-A1C8-1125DD6D56F9}" destId="{976B3256-BF74-415F-B433-6EF4203178BA}" srcOrd="0" destOrd="0" parTransId="{B7D0A09F-4235-43CF-A779-C422C9E12E35}" sibTransId="{F99C153E-C77A-44BE-B1FE-E871433A0060}"/>
    <dgm:cxn modelId="{ED4C31C1-05F3-427C-8FCB-7B8E1CD4A05A}" type="presOf" srcId="{DFE44604-E8D2-4519-8AAB-55CCECA563EC}" destId="{3CEE3A36-8CCA-47F8-A010-61742DDE225B}" srcOrd="1" destOrd="0" presId="urn:microsoft.com/office/officeart/2005/8/layout/vProcess5"/>
    <dgm:cxn modelId="{EA109888-2B94-4CF0-BF7C-0E2C65B4DB12}" type="presOf" srcId="{976B3256-BF74-415F-B433-6EF4203178BA}" destId="{8A81B2EF-E0BD-42DA-85ED-19F321CAAF1D}" srcOrd="1" destOrd="0" presId="urn:microsoft.com/office/officeart/2005/8/layout/vProcess5"/>
    <dgm:cxn modelId="{FE4D2357-6E25-4F8C-A1AE-B292B91E374E}" type="presOf" srcId="{44A7D8C3-7179-4794-9279-26C000B93E7D}" destId="{99461907-6AF7-4E18-B384-18A375A8841E}" srcOrd="0" destOrd="0" presId="urn:microsoft.com/office/officeart/2005/8/layout/vProcess5"/>
    <dgm:cxn modelId="{C60B280F-A73E-4205-89BF-C13B659B3735}" srcId="{2645DB7D-9688-4FDA-A1C8-1125DD6D56F9}" destId="{DFE44604-E8D2-4519-8AAB-55CCECA563EC}" srcOrd="2" destOrd="0" parTransId="{F906D5C0-E73E-41CA-A931-E86CE1787220}" sibTransId="{DB8702B7-51AF-4333-8EAF-443DE86F7F5D}"/>
    <dgm:cxn modelId="{AA060C79-70C4-4C09-B83E-D4150A741BC1}" type="presParOf" srcId="{B6962AE8-D1B9-413E-AD8C-21BD43CFA4BB}" destId="{0713E7C1-1AB5-437F-BB53-D1C7D06A35B8}" srcOrd="0" destOrd="0" presId="urn:microsoft.com/office/officeart/2005/8/layout/vProcess5"/>
    <dgm:cxn modelId="{49847104-3837-4D4A-9FAC-628F39145740}" type="presParOf" srcId="{B6962AE8-D1B9-413E-AD8C-21BD43CFA4BB}" destId="{9F1A4579-CD10-4C1C-A41E-72AD67D10223}" srcOrd="1" destOrd="0" presId="urn:microsoft.com/office/officeart/2005/8/layout/vProcess5"/>
    <dgm:cxn modelId="{03F64B88-AEE6-4451-A156-AD850B0FF650}" type="presParOf" srcId="{B6962AE8-D1B9-413E-AD8C-21BD43CFA4BB}" destId="{99461907-6AF7-4E18-B384-18A375A8841E}" srcOrd="2" destOrd="0" presId="urn:microsoft.com/office/officeart/2005/8/layout/vProcess5"/>
    <dgm:cxn modelId="{4D71EA4B-7177-4F11-A90F-3FF833A12BE3}" type="presParOf" srcId="{B6962AE8-D1B9-413E-AD8C-21BD43CFA4BB}" destId="{44EB72EE-D998-4417-9889-40CDD4957742}" srcOrd="3" destOrd="0" presId="urn:microsoft.com/office/officeart/2005/8/layout/vProcess5"/>
    <dgm:cxn modelId="{2CA94106-BA93-4742-8361-F00E16A012E8}" type="presParOf" srcId="{B6962AE8-D1B9-413E-AD8C-21BD43CFA4BB}" destId="{0176B075-61FD-4A7A-BA24-A5B99594212D}" srcOrd="4" destOrd="0" presId="urn:microsoft.com/office/officeart/2005/8/layout/vProcess5"/>
    <dgm:cxn modelId="{138B9D98-11D5-4D69-BEBD-87A9F01BC2BC}" type="presParOf" srcId="{B6962AE8-D1B9-413E-AD8C-21BD43CFA4BB}" destId="{C01F2710-0DFA-480E-B713-37BBEF90212B}" srcOrd="5" destOrd="0" presId="urn:microsoft.com/office/officeart/2005/8/layout/vProcess5"/>
    <dgm:cxn modelId="{BA4330D9-516C-4DA2-BBE5-40B8CACE96AC}" type="presParOf" srcId="{B6962AE8-D1B9-413E-AD8C-21BD43CFA4BB}" destId="{8A81B2EF-E0BD-42DA-85ED-19F321CAAF1D}" srcOrd="6" destOrd="0" presId="urn:microsoft.com/office/officeart/2005/8/layout/vProcess5"/>
    <dgm:cxn modelId="{93B00BC8-1E7A-455B-921F-DA96A1BD88B8}" type="presParOf" srcId="{B6962AE8-D1B9-413E-AD8C-21BD43CFA4BB}" destId="{155D6CB2-F6CC-4946-B86C-078EDA29F17C}" srcOrd="7" destOrd="0" presId="urn:microsoft.com/office/officeart/2005/8/layout/vProcess5"/>
    <dgm:cxn modelId="{02729BBF-316D-4976-BCC8-4AF1AB439308}" type="presParOf" srcId="{B6962AE8-D1B9-413E-AD8C-21BD43CFA4BB}" destId="{3CEE3A36-8CCA-47F8-A010-61742DDE225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45DB7D-9688-4FDA-A1C8-1125DD6D56F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76B3256-BF74-415F-B433-6EF4203178BA}">
      <dgm:prSet phldrT="[Text]" custT="1"/>
      <dgm:spPr>
        <a:solidFill>
          <a:srgbClr val="FFCCFF"/>
        </a:solidFill>
        <a:ln>
          <a:solidFill>
            <a:schemeClr val="tx1"/>
          </a:solidFill>
        </a:ln>
      </dgm:spPr>
      <dgm:t>
        <a:bodyPr/>
        <a:lstStyle/>
        <a:p>
          <a:pPr algn="ctr"/>
          <a:r>
            <a:rPr lang="en-US" sz="2800" b="1" dirty="0" smtClean="0">
              <a:solidFill>
                <a:schemeClr val="tx1"/>
              </a:solidFill>
              <a:latin typeface="Times New Roman" pitchFamily="18" charset="0"/>
              <a:cs typeface="Times New Roman" pitchFamily="18" charset="0"/>
            </a:rPr>
            <a:t>Nêu thực trạng của vấn đề</a:t>
          </a:r>
          <a:endParaRPr lang="en-US" sz="2800" b="1" dirty="0">
            <a:solidFill>
              <a:schemeClr val="tx1"/>
            </a:solidFill>
            <a:latin typeface="Times New Roman" pitchFamily="18" charset="0"/>
            <a:cs typeface="Times New Roman" pitchFamily="18" charset="0"/>
          </a:endParaRPr>
        </a:p>
      </dgm:t>
    </dgm:pt>
    <dgm:pt modelId="{B7D0A09F-4235-43CF-A779-C422C9E12E35}" type="parTrans" cxnId="{A3EA6717-A9F1-426D-9FD7-95E945A02DBC}">
      <dgm:prSet/>
      <dgm:spPr/>
      <dgm:t>
        <a:bodyPr/>
        <a:lstStyle/>
        <a:p>
          <a:endParaRPr lang="en-US" sz="2800"/>
        </a:p>
      </dgm:t>
    </dgm:pt>
    <dgm:pt modelId="{F99C153E-C77A-44BE-B1FE-E871433A0060}" type="sibTrans" cxnId="{A3EA6717-A9F1-426D-9FD7-95E945A02DBC}">
      <dgm:prSet custT="1"/>
      <dgm:spPr>
        <a:solidFill>
          <a:srgbClr val="C00000">
            <a:alpha val="90000"/>
          </a:srgbClr>
        </a:solidFill>
        <a:ln>
          <a:solidFill>
            <a:schemeClr val="tx1">
              <a:alpha val="90000"/>
            </a:schemeClr>
          </a:solidFill>
        </a:ln>
      </dgm:spPr>
      <dgm:t>
        <a:bodyPr/>
        <a:lstStyle/>
        <a:p>
          <a:endParaRPr lang="en-US" sz="2800"/>
        </a:p>
      </dgm:t>
    </dgm:pt>
    <dgm:pt modelId="{44A7D8C3-7179-4794-9279-26C000B93E7D}">
      <dgm:prSet phldrT="[Text]" custT="1"/>
      <dgm:spPr>
        <a:solidFill>
          <a:srgbClr val="FFFF99"/>
        </a:solidFill>
        <a:ln>
          <a:solidFill>
            <a:schemeClr val="tx1"/>
          </a:solidFill>
        </a:ln>
      </dgm:spPr>
      <dgm:t>
        <a:bodyPr/>
        <a:lstStyle/>
        <a:p>
          <a:pPr algn="ctr"/>
          <a:r>
            <a:rPr lang="en-US" sz="2800" b="1" dirty="0" smtClean="0">
              <a:solidFill>
                <a:schemeClr val="tx1"/>
              </a:solidFill>
              <a:latin typeface="Times New Roman" pitchFamily="18" charset="0"/>
              <a:cs typeface="Times New Roman" pitchFamily="18" charset="0"/>
            </a:rPr>
            <a:t>Mô tả và giới thiệu các nội dung, biện pháp tổ chức</a:t>
          </a:r>
          <a:endParaRPr lang="en-US" sz="2800" b="1" dirty="0">
            <a:solidFill>
              <a:schemeClr val="tx1"/>
            </a:solidFill>
            <a:latin typeface="Times New Roman" pitchFamily="18" charset="0"/>
            <a:cs typeface="Times New Roman" pitchFamily="18" charset="0"/>
          </a:endParaRPr>
        </a:p>
      </dgm:t>
    </dgm:pt>
    <dgm:pt modelId="{6967CA47-A95A-42A6-9B0F-38ABB16F9215}" type="parTrans" cxnId="{3BF9FC00-CA6F-43E2-92DD-3833BC0DBAE4}">
      <dgm:prSet/>
      <dgm:spPr/>
      <dgm:t>
        <a:bodyPr/>
        <a:lstStyle/>
        <a:p>
          <a:endParaRPr lang="en-US" sz="2800"/>
        </a:p>
      </dgm:t>
    </dgm:pt>
    <dgm:pt modelId="{9AAA0F31-79CC-4738-B064-B80380366A1E}" type="sibTrans" cxnId="{3BF9FC00-CA6F-43E2-92DD-3833BC0DBAE4}">
      <dgm:prSet custT="1"/>
      <dgm:spPr>
        <a:solidFill>
          <a:srgbClr val="C00000">
            <a:alpha val="90000"/>
          </a:srgbClr>
        </a:solidFill>
        <a:ln>
          <a:solidFill>
            <a:schemeClr val="tx1">
              <a:alpha val="90000"/>
            </a:schemeClr>
          </a:solidFill>
        </a:ln>
      </dgm:spPr>
      <dgm:t>
        <a:bodyPr/>
        <a:lstStyle/>
        <a:p>
          <a:endParaRPr lang="en-US" sz="2800"/>
        </a:p>
      </dgm:t>
    </dgm:pt>
    <dgm:pt modelId="{4374D729-8DF2-4886-AC36-BFDF611F2568}">
      <dgm:prSet phldrT="[Text]" custT="1"/>
      <dgm:spPr>
        <a:solidFill>
          <a:schemeClr val="bg1"/>
        </a:solidFill>
        <a:ln>
          <a:solidFill>
            <a:schemeClr val="tx1"/>
          </a:solidFill>
        </a:ln>
      </dgm:spPr>
      <dgm:t>
        <a:bodyPr/>
        <a:lstStyle/>
        <a:p>
          <a:pPr algn="ctr"/>
          <a:r>
            <a:rPr lang="en-US" sz="2800" b="1" dirty="0" smtClean="0">
              <a:solidFill>
                <a:schemeClr val="tx1"/>
              </a:solidFill>
              <a:latin typeface="Times New Roman" pitchFamily="18" charset="0"/>
              <a:cs typeface="Times New Roman" pitchFamily="18" charset="0"/>
            </a:rPr>
            <a:t>Các phương pháp hoạt động thực hiện sáng kiến như: thu thập thông tin, điều tra khảo sát</a:t>
          </a:r>
          <a:endParaRPr lang="en-US" sz="2800" b="1" dirty="0">
            <a:solidFill>
              <a:schemeClr val="tx1"/>
            </a:solidFill>
            <a:latin typeface="Times New Roman" pitchFamily="18" charset="0"/>
            <a:cs typeface="Times New Roman" pitchFamily="18" charset="0"/>
          </a:endParaRPr>
        </a:p>
      </dgm:t>
    </dgm:pt>
    <dgm:pt modelId="{4F73B6ED-474E-4324-9DC1-2F80183C4A4B}" type="parTrans" cxnId="{293E7443-30C0-45C7-B4F5-36ACC7769134}">
      <dgm:prSet/>
      <dgm:spPr/>
      <dgm:t>
        <a:bodyPr/>
        <a:lstStyle/>
        <a:p>
          <a:endParaRPr lang="en-US" sz="2800"/>
        </a:p>
      </dgm:t>
    </dgm:pt>
    <dgm:pt modelId="{2F3439FF-65E6-4E85-A1F0-CF55D956B2B4}" type="sibTrans" cxnId="{293E7443-30C0-45C7-B4F5-36ACC7769134}">
      <dgm:prSet custT="1"/>
      <dgm:spPr>
        <a:solidFill>
          <a:srgbClr val="C00000">
            <a:alpha val="90000"/>
          </a:srgbClr>
        </a:solidFill>
        <a:ln>
          <a:solidFill>
            <a:schemeClr val="tx1">
              <a:alpha val="90000"/>
            </a:schemeClr>
          </a:solidFill>
        </a:ln>
      </dgm:spPr>
      <dgm:t>
        <a:bodyPr/>
        <a:lstStyle/>
        <a:p>
          <a:endParaRPr lang="en-US" sz="2800"/>
        </a:p>
      </dgm:t>
    </dgm:pt>
    <dgm:pt modelId="{DFE44604-E8D2-4519-8AAB-55CCECA563EC}">
      <dgm:prSet custT="1"/>
      <dgm:spPr>
        <a:solidFill>
          <a:srgbClr val="CCFFCC"/>
        </a:solidFill>
        <a:ln>
          <a:solidFill>
            <a:schemeClr val="tx1"/>
          </a:solidFill>
        </a:ln>
      </dgm:spPr>
      <dgm:t>
        <a:bodyPr/>
        <a:lstStyle/>
        <a:p>
          <a:pPr algn="ctr"/>
          <a:r>
            <a:rPr lang="en-US" sz="2800" b="1" dirty="0" smtClean="0">
              <a:solidFill>
                <a:schemeClr val="tx1"/>
              </a:solidFill>
              <a:latin typeface="Times New Roman" pitchFamily="18" charset="0"/>
              <a:cs typeface="Times New Roman" pitchFamily="18" charset="0"/>
            </a:rPr>
            <a:t>Những kết quả đã đạt được, những kinh nghiệm rút ra, những sản phẩm chính của đề tài</a:t>
          </a:r>
          <a:endParaRPr lang="en-US" sz="2800" b="1" dirty="0">
            <a:solidFill>
              <a:schemeClr val="tx1"/>
            </a:solidFill>
            <a:latin typeface="Times New Roman" pitchFamily="18" charset="0"/>
            <a:cs typeface="Times New Roman" pitchFamily="18" charset="0"/>
          </a:endParaRPr>
        </a:p>
      </dgm:t>
    </dgm:pt>
    <dgm:pt modelId="{F906D5C0-E73E-41CA-A931-E86CE1787220}" type="parTrans" cxnId="{C60B280F-A73E-4205-89BF-C13B659B3735}">
      <dgm:prSet/>
      <dgm:spPr/>
      <dgm:t>
        <a:bodyPr/>
        <a:lstStyle/>
        <a:p>
          <a:endParaRPr lang="en-US" sz="2800"/>
        </a:p>
      </dgm:t>
    </dgm:pt>
    <dgm:pt modelId="{DB8702B7-51AF-4333-8EAF-443DE86F7F5D}" type="sibTrans" cxnId="{C60B280F-A73E-4205-89BF-C13B659B3735}">
      <dgm:prSet/>
      <dgm:spPr>
        <a:solidFill>
          <a:srgbClr val="C00000">
            <a:alpha val="90000"/>
          </a:srgbClr>
        </a:solidFill>
        <a:ln>
          <a:solidFill>
            <a:schemeClr val="tx1">
              <a:alpha val="90000"/>
            </a:schemeClr>
          </a:solidFill>
        </a:ln>
      </dgm:spPr>
      <dgm:t>
        <a:bodyPr/>
        <a:lstStyle/>
        <a:p>
          <a:endParaRPr lang="en-US" sz="2800"/>
        </a:p>
      </dgm:t>
    </dgm:pt>
    <dgm:pt modelId="{90AD4AEA-304C-4A27-9CEB-670F74D6C0F7}">
      <dgm:prSet custT="1"/>
      <dgm:spPr>
        <a:solidFill>
          <a:srgbClr val="CCECFF"/>
        </a:solidFill>
        <a:ln>
          <a:solidFill>
            <a:schemeClr val="tx1"/>
          </a:solidFill>
        </a:ln>
      </dgm:spPr>
      <dgm:t>
        <a:bodyPr/>
        <a:lstStyle/>
        <a:p>
          <a:pPr algn="ctr"/>
          <a:r>
            <a:rPr lang="en-US" sz="2800" b="1" dirty="0" smtClean="0">
              <a:solidFill>
                <a:schemeClr val="tx1"/>
              </a:solidFill>
              <a:latin typeface="Times New Roman" pitchFamily="18" charset="0"/>
              <a:cs typeface="Times New Roman" pitchFamily="18" charset="0"/>
            </a:rPr>
            <a:t>Khả năng ứng dụng, triển khai kết quả của sáng kiến</a:t>
          </a:r>
          <a:endParaRPr lang="en-US" sz="2800" b="1" dirty="0">
            <a:solidFill>
              <a:schemeClr val="tx1"/>
            </a:solidFill>
            <a:latin typeface="Times New Roman" pitchFamily="18" charset="0"/>
            <a:cs typeface="Times New Roman" pitchFamily="18" charset="0"/>
          </a:endParaRPr>
        </a:p>
      </dgm:t>
    </dgm:pt>
    <dgm:pt modelId="{D85C0808-845F-4D73-A822-5C34380C0430}" type="parTrans" cxnId="{3503800A-73FA-4BE7-A6DC-8E9EE89FD49A}">
      <dgm:prSet/>
      <dgm:spPr/>
      <dgm:t>
        <a:bodyPr/>
        <a:lstStyle/>
        <a:p>
          <a:endParaRPr lang="en-US"/>
        </a:p>
      </dgm:t>
    </dgm:pt>
    <dgm:pt modelId="{190FF126-4F75-4AD9-831A-066BCB813806}" type="sibTrans" cxnId="{3503800A-73FA-4BE7-A6DC-8E9EE89FD49A}">
      <dgm:prSet/>
      <dgm:spPr/>
      <dgm:t>
        <a:bodyPr/>
        <a:lstStyle/>
        <a:p>
          <a:endParaRPr lang="en-US"/>
        </a:p>
      </dgm:t>
    </dgm:pt>
    <dgm:pt modelId="{B6962AE8-D1B9-413E-AD8C-21BD43CFA4BB}" type="pres">
      <dgm:prSet presAssocID="{2645DB7D-9688-4FDA-A1C8-1125DD6D56F9}" presName="outerComposite" presStyleCnt="0">
        <dgm:presLayoutVars>
          <dgm:chMax val="5"/>
          <dgm:dir/>
          <dgm:resizeHandles val="exact"/>
        </dgm:presLayoutVars>
      </dgm:prSet>
      <dgm:spPr/>
      <dgm:t>
        <a:bodyPr/>
        <a:lstStyle/>
        <a:p>
          <a:endParaRPr lang="en-US"/>
        </a:p>
      </dgm:t>
    </dgm:pt>
    <dgm:pt modelId="{0713E7C1-1AB5-437F-BB53-D1C7D06A35B8}" type="pres">
      <dgm:prSet presAssocID="{2645DB7D-9688-4FDA-A1C8-1125DD6D56F9}" presName="dummyMaxCanvas" presStyleCnt="0">
        <dgm:presLayoutVars/>
      </dgm:prSet>
      <dgm:spPr/>
    </dgm:pt>
    <dgm:pt modelId="{AE1CD692-CEC4-4F5E-B334-6784412055D4}" type="pres">
      <dgm:prSet presAssocID="{2645DB7D-9688-4FDA-A1C8-1125DD6D56F9}" presName="FiveNodes_1" presStyleLbl="node1" presStyleIdx="0" presStyleCnt="5" custScaleX="100251" custScaleY="62379" custLinFactNeighborX="1394" custLinFactNeighborY="-42496">
        <dgm:presLayoutVars>
          <dgm:bulletEnabled val="1"/>
        </dgm:presLayoutVars>
      </dgm:prSet>
      <dgm:spPr/>
      <dgm:t>
        <a:bodyPr/>
        <a:lstStyle/>
        <a:p>
          <a:endParaRPr lang="en-US"/>
        </a:p>
      </dgm:t>
    </dgm:pt>
    <dgm:pt modelId="{F3F7FAE4-3610-4055-94CE-DCE5E4794704}" type="pres">
      <dgm:prSet presAssocID="{2645DB7D-9688-4FDA-A1C8-1125DD6D56F9}" presName="FiveNodes_2" presStyleLbl="node1" presStyleIdx="1" presStyleCnt="5" custScaleY="103783" custLinFactNeighborX="444" custLinFactNeighborY="-39997">
        <dgm:presLayoutVars>
          <dgm:bulletEnabled val="1"/>
        </dgm:presLayoutVars>
      </dgm:prSet>
      <dgm:spPr/>
      <dgm:t>
        <a:bodyPr/>
        <a:lstStyle/>
        <a:p>
          <a:endParaRPr lang="en-US"/>
        </a:p>
      </dgm:t>
    </dgm:pt>
    <dgm:pt modelId="{049F90EF-80C4-4B32-ABE7-F7C44A2573C9}" type="pres">
      <dgm:prSet presAssocID="{2645DB7D-9688-4FDA-A1C8-1125DD6D56F9}" presName="FiveNodes_3" presStyleLbl="node1" presStyleIdx="2" presStyleCnt="5" custScaleX="102781" custScaleY="118938" custLinFactNeighborX="63" custLinFactNeighborY="-37119">
        <dgm:presLayoutVars>
          <dgm:bulletEnabled val="1"/>
        </dgm:presLayoutVars>
      </dgm:prSet>
      <dgm:spPr/>
      <dgm:t>
        <a:bodyPr/>
        <a:lstStyle/>
        <a:p>
          <a:endParaRPr lang="en-US"/>
        </a:p>
      </dgm:t>
    </dgm:pt>
    <dgm:pt modelId="{8DA5E09D-5B0A-46A4-9A7A-B4D1832E24DC}" type="pres">
      <dgm:prSet presAssocID="{2645DB7D-9688-4FDA-A1C8-1125DD6D56F9}" presName="FiveNodes_4" presStyleLbl="node1" presStyleIdx="3" presStyleCnt="5" custScaleY="133535" custLinFactNeighborX="-570" custLinFactNeighborY="-17473">
        <dgm:presLayoutVars>
          <dgm:bulletEnabled val="1"/>
        </dgm:presLayoutVars>
      </dgm:prSet>
      <dgm:spPr/>
      <dgm:t>
        <a:bodyPr/>
        <a:lstStyle/>
        <a:p>
          <a:endParaRPr lang="en-US"/>
        </a:p>
      </dgm:t>
    </dgm:pt>
    <dgm:pt modelId="{C9BAC9D1-06A9-47E3-8E92-14179CBAC19C}" type="pres">
      <dgm:prSet presAssocID="{2645DB7D-9688-4FDA-A1C8-1125DD6D56F9}" presName="FiveNodes_5" presStyleLbl="node1" presStyleIdx="4" presStyleCnt="5" custLinFactNeighborX="826" custLinFactNeighborY="-9469">
        <dgm:presLayoutVars>
          <dgm:bulletEnabled val="1"/>
        </dgm:presLayoutVars>
      </dgm:prSet>
      <dgm:spPr/>
      <dgm:t>
        <a:bodyPr/>
        <a:lstStyle/>
        <a:p>
          <a:endParaRPr lang="en-US"/>
        </a:p>
      </dgm:t>
    </dgm:pt>
    <dgm:pt modelId="{2BE6AAC4-853A-423A-BDEC-DF15E8A6665D}" type="pres">
      <dgm:prSet presAssocID="{2645DB7D-9688-4FDA-A1C8-1125DD6D56F9}" presName="FiveConn_1-2" presStyleLbl="fgAccFollowNode1" presStyleIdx="0" presStyleCnt="4" custLinFactNeighborX="-10424" custLinFactNeighborY="-43624">
        <dgm:presLayoutVars>
          <dgm:bulletEnabled val="1"/>
        </dgm:presLayoutVars>
      </dgm:prSet>
      <dgm:spPr/>
      <dgm:t>
        <a:bodyPr/>
        <a:lstStyle/>
        <a:p>
          <a:endParaRPr lang="en-US"/>
        </a:p>
      </dgm:t>
    </dgm:pt>
    <dgm:pt modelId="{7D83B545-445D-4A65-A482-58D076B5AD46}" type="pres">
      <dgm:prSet presAssocID="{2645DB7D-9688-4FDA-A1C8-1125DD6D56F9}" presName="FiveConn_2-3" presStyleLbl="fgAccFollowNode1" presStyleIdx="1" presStyleCnt="4" custLinFactNeighborX="-16656" custLinFactNeighborY="-39196">
        <dgm:presLayoutVars>
          <dgm:bulletEnabled val="1"/>
        </dgm:presLayoutVars>
      </dgm:prSet>
      <dgm:spPr/>
      <dgm:t>
        <a:bodyPr/>
        <a:lstStyle/>
        <a:p>
          <a:endParaRPr lang="en-US"/>
        </a:p>
      </dgm:t>
    </dgm:pt>
    <dgm:pt modelId="{DA46D6B5-10EA-4CF7-BB21-9E5247B41BB3}" type="pres">
      <dgm:prSet presAssocID="{2645DB7D-9688-4FDA-A1C8-1125DD6D56F9}" presName="FiveConn_3-4" presStyleLbl="fgAccFollowNode1" presStyleIdx="2" presStyleCnt="4" custLinFactNeighborX="-11659" custLinFactNeighborY="-32204">
        <dgm:presLayoutVars>
          <dgm:bulletEnabled val="1"/>
        </dgm:presLayoutVars>
      </dgm:prSet>
      <dgm:spPr/>
      <dgm:t>
        <a:bodyPr/>
        <a:lstStyle/>
        <a:p>
          <a:endParaRPr lang="en-US"/>
        </a:p>
      </dgm:t>
    </dgm:pt>
    <dgm:pt modelId="{8CC80B65-12A6-480A-8308-136D087EDF78}" type="pres">
      <dgm:prSet presAssocID="{2645DB7D-9688-4FDA-A1C8-1125DD6D56F9}" presName="FiveConn_4-5" presStyleLbl="fgAccFollowNode1" presStyleIdx="3" presStyleCnt="4" custLinFactNeighborX="-17891" custLinFactNeighborY="4197">
        <dgm:presLayoutVars>
          <dgm:bulletEnabled val="1"/>
        </dgm:presLayoutVars>
      </dgm:prSet>
      <dgm:spPr/>
      <dgm:t>
        <a:bodyPr/>
        <a:lstStyle/>
        <a:p>
          <a:endParaRPr lang="en-US"/>
        </a:p>
      </dgm:t>
    </dgm:pt>
    <dgm:pt modelId="{1876E738-8198-467C-AE7B-BA4632922A6B}" type="pres">
      <dgm:prSet presAssocID="{2645DB7D-9688-4FDA-A1C8-1125DD6D56F9}" presName="FiveNodes_1_text" presStyleLbl="node1" presStyleIdx="4" presStyleCnt="5">
        <dgm:presLayoutVars>
          <dgm:bulletEnabled val="1"/>
        </dgm:presLayoutVars>
      </dgm:prSet>
      <dgm:spPr/>
      <dgm:t>
        <a:bodyPr/>
        <a:lstStyle/>
        <a:p>
          <a:endParaRPr lang="en-US"/>
        </a:p>
      </dgm:t>
    </dgm:pt>
    <dgm:pt modelId="{A08D6C82-230A-43DA-A6A0-7024F3028CF0}" type="pres">
      <dgm:prSet presAssocID="{2645DB7D-9688-4FDA-A1C8-1125DD6D56F9}" presName="FiveNodes_2_text" presStyleLbl="node1" presStyleIdx="4" presStyleCnt="5">
        <dgm:presLayoutVars>
          <dgm:bulletEnabled val="1"/>
        </dgm:presLayoutVars>
      </dgm:prSet>
      <dgm:spPr/>
      <dgm:t>
        <a:bodyPr/>
        <a:lstStyle/>
        <a:p>
          <a:endParaRPr lang="en-US"/>
        </a:p>
      </dgm:t>
    </dgm:pt>
    <dgm:pt modelId="{90AA5068-0DC7-4D63-A5E7-4AF16168B072}" type="pres">
      <dgm:prSet presAssocID="{2645DB7D-9688-4FDA-A1C8-1125DD6D56F9}" presName="FiveNodes_3_text" presStyleLbl="node1" presStyleIdx="4" presStyleCnt="5">
        <dgm:presLayoutVars>
          <dgm:bulletEnabled val="1"/>
        </dgm:presLayoutVars>
      </dgm:prSet>
      <dgm:spPr/>
      <dgm:t>
        <a:bodyPr/>
        <a:lstStyle/>
        <a:p>
          <a:endParaRPr lang="en-US"/>
        </a:p>
      </dgm:t>
    </dgm:pt>
    <dgm:pt modelId="{7D490DDB-9D51-4D85-B5FC-ACFCA79DA454}" type="pres">
      <dgm:prSet presAssocID="{2645DB7D-9688-4FDA-A1C8-1125DD6D56F9}" presName="FiveNodes_4_text" presStyleLbl="node1" presStyleIdx="4" presStyleCnt="5">
        <dgm:presLayoutVars>
          <dgm:bulletEnabled val="1"/>
        </dgm:presLayoutVars>
      </dgm:prSet>
      <dgm:spPr/>
      <dgm:t>
        <a:bodyPr/>
        <a:lstStyle/>
        <a:p>
          <a:endParaRPr lang="en-US"/>
        </a:p>
      </dgm:t>
    </dgm:pt>
    <dgm:pt modelId="{0AD8A0DA-FCB2-4AE3-BBCC-66592CF0CA99}" type="pres">
      <dgm:prSet presAssocID="{2645DB7D-9688-4FDA-A1C8-1125DD6D56F9}" presName="FiveNodes_5_text" presStyleLbl="node1" presStyleIdx="4" presStyleCnt="5">
        <dgm:presLayoutVars>
          <dgm:bulletEnabled val="1"/>
        </dgm:presLayoutVars>
      </dgm:prSet>
      <dgm:spPr/>
      <dgm:t>
        <a:bodyPr/>
        <a:lstStyle/>
        <a:p>
          <a:endParaRPr lang="en-US"/>
        </a:p>
      </dgm:t>
    </dgm:pt>
  </dgm:ptLst>
  <dgm:cxnLst>
    <dgm:cxn modelId="{420659D3-2427-4C3A-A1A1-B219F480C650}" type="presOf" srcId="{9AAA0F31-79CC-4738-B064-B80380366A1E}" destId="{7D83B545-445D-4A65-A482-58D076B5AD46}" srcOrd="0" destOrd="0" presId="urn:microsoft.com/office/officeart/2005/8/layout/vProcess5"/>
    <dgm:cxn modelId="{A3EA6717-A9F1-426D-9FD7-95E945A02DBC}" srcId="{2645DB7D-9688-4FDA-A1C8-1125DD6D56F9}" destId="{976B3256-BF74-415F-B433-6EF4203178BA}" srcOrd="0" destOrd="0" parTransId="{B7D0A09F-4235-43CF-A779-C422C9E12E35}" sibTransId="{F99C153E-C77A-44BE-B1FE-E871433A0060}"/>
    <dgm:cxn modelId="{293E7443-30C0-45C7-B4F5-36ACC7769134}" srcId="{2645DB7D-9688-4FDA-A1C8-1125DD6D56F9}" destId="{4374D729-8DF2-4886-AC36-BFDF611F2568}" srcOrd="2" destOrd="0" parTransId="{4F73B6ED-474E-4324-9DC1-2F80183C4A4B}" sibTransId="{2F3439FF-65E6-4E85-A1F0-CF55D956B2B4}"/>
    <dgm:cxn modelId="{CA8A7921-B92E-4852-B5EA-7FF26032B5EC}" type="presOf" srcId="{90AD4AEA-304C-4A27-9CEB-670F74D6C0F7}" destId="{0AD8A0DA-FCB2-4AE3-BBCC-66592CF0CA99}" srcOrd="1" destOrd="0" presId="urn:microsoft.com/office/officeart/2005/8/layout/vProcess5"/>
    <dgm:cxn modelId="{E81F139A-85B5-4440-B1E6-51B81C2BD596}" type="presOf" srcId="{DFE44604-E8D2-4519-8AAB-55CCECA563EC}" destId="{8DA5E09D-5B0A-46A4-9A7A-B4D1832E24DC}" srcOrd="0" destOrd="0" presId="urn:microsoft.com/office/officeart/2005/8/layout/vProcess5"/>
    <dgm:cxn modelId="{597F840F-F592-425C-95C9-53EABE75E465}" type="presOf" srcId="{976B3256-BF74-415F-B433-6EF4203178BA}" destId="{1876E738-8198-467C-AE7B-BA4632922A6B}" srcOrd="1" destOrd="0" presId="urn:microsoft.com/office/officeart/2005/8/layout/vProcess5"/>
    <dgm:cxn modelId="{3BF9FC00-CA6F-43E2-92DD-3833BC0DBAE4}" srcId="{2645DB7D-9688-4FDA-A1C8-1125DD6D56F9}" destId="{44A7D8C3-7179-4794-9279-26C000B93E7D}" srcOrd="1" destOrd="0" parTransId="{6967CA47-A95A-42A6-9B0F-38ABB16F9215}" sibTransId="{9AAA0F31-79CC-4738-B064-B80380366A1E}"/>
    <dgm:cxn modelId="{BBD93F2B-944E-4C39-898A-A2DEC6541232}" type="presOf" srcId="{90AD4AEA-304C-4A27-9CEB-670F74D6C0F7}" destId="{C9BAC9D1-06A9-47E3-8E92-14179CBAC19C}" srcOrd="0" destOrd="0" presId="urn:microsoft.com/office/officeart/2005/8/layout/vProcess5"/>
    <dgm:cxn modelId="{70D2D49D-7318-421B-B787-A71F5529A29E}" type="presOf" srcId="{2F3439FF-65E6-4E85-A1F0-CF55D956B2B4}" destId="{DA46D6B5-10EA-4CF7-BB21-9E5247B41BB3}" srcOrd="0" destOrd="0" presId="urn:microsoft.com/office/officeart/2005/8/layout/vProcess5"/>
    <dgm:cxn modelId="{23B37727-4511-41CC-AC2D-50666DB8FBEA}" type="presOf" srcId="{DB8702B7-51AF-4333-8EAF-443DE86F7F5D}" destId="{8CC80B65-12A6-480A-8308-136D087EDF78}" srcOrd="0" destOrd="0" presId="urn:microsoft.com/office/officeart/2005/8/layout/vProcess5"/>
    <dgm:cxn modelId="{3AABDEF8-E976-4276-8D2C-3C69E1258C8E}" type="presOf" srcId="{4374D729-8DF2-4886-AC36-BFDF611F2568}" destId="{90AA5068-0DC7-4D63-A5E7-4AF16168B072}" srcOrd="1" destOrd="0" presId="urn:microsoft.com/office/officeart/2005/8/layout/vProcess5"/>
    <dgm:cxn modelId="{E0E35458-A503-4713-8F1C-66818C17512F}" type="presOf" srcId="{44A7D8C3-7179-4794-9279-26C000B93E7D}" destId="{F3F7FAE4-3610-4055-94CE-DCE5E4794704}" srcOrd="0" destOrd="0" presId="urn:microsoft.com/office/officeart/2005/8/layout/vProcess5"/>
    <dgm:cxn modelId="{2A881851-F9C4-462C-90C0-14924CAB9B17}" type="presOf" srcId="{44A7D8C3-7179-4794-9279-26C000B93E7D}" destId="{A08D6C82-230A-43DA-A6A0-7024F3028CF0}" srcOrd="1" destOrd="0" presId="urn:microsoft.com/office/officeart/2005/8/layout/vProcess5"/>
    <dgm:cxn modelId="{C60B280F-A73E-4205-89BF-C13B659B3735}" srcId="{2645DB7D-9688-4FDA-A1C8-1125DD6D56F9}" destId="{DFE44604-E8D2-4519-8AAB-55CCECA563EC}" srcOrd="3" destOrd="0" parTransId="{F906D5C0-E73E-41CA-A931-E86CE1787220}" sibTransId="{DB8702B7-51AF-4333-8EAF-443DE86F7F5D}"/>
    <dgm:cxn modelId="{380C4EF1-3F8B-4C6F-844A-148978FB4E7B}" type="presOf" srcId="{976B3256-BF74-415F-B433-6EF4203178BA}" destId="{AE1CD692-CEC4-4F5E-B334-6784412055D4}" srcOrd="0" destOrd="0" presId="urn:microsoft.com/office/officeart/2005/8/layout/vProcess5"/>
    <dgm:cxn modelId="{3503800A-73FA-4BE7-A6DC-8E9EE89FD49A}" srcId="{2645DB7D-9688-4FDA-A1C8-1125DD6D56F9}" destId="{90AD4AEA-304C-4A27-9CEB-670F74D6C0F7}" srcOrd="4" destOrd="0" parTransId="{D85C0808-845F-4D73-A822-5C34380C0430}" sibTransId="{190FF126-4F75-4AD9-831A-066BCB813806}"/>
    <dgm:cxn modelId="{34565797-3A42-4AEA-A26F-AE93C4865CB5}" type="presOf" srcId="{DFE44604-E8D2-4519-8AAB-55CCECA563EC}" destId="{7D490DDB-9D51-4D85-B5FC-ACFCA79DA454}" srcOrd="1" destOrd="0" presId="urn:microsoft.com/office/officeart/2005/8/layout/vProcess5"/>
    <dgm:cxn modelId="{8C772B7B-9D8A-419C-973B-68D016BEFFF3}" type="presOf" srcId="{F99C153E-C77A-44BE-B1FE-E871433A0060}" destId="{2BE6AAC4-853A-423A-BDEC-DF15E8A6665D}" srcOrd="0" destOrd="0" presId="urn:microsoft.com/office/officeart/2005/8/layout/vProcess5"/>
    <dgm:cxn modelId="{D67B4CFB-8962-4DC5-9E35-DD577B259DA6}" type="presOf" srcId="{2645DB7D-9688-4FDA-A1C8-1125DD6D56F9}" destId="{B6962AE8-D1B9-413E-AD8C-21BD43CFA4BB}" srcOrd="0" destOrd="0" presId="urn:microsoft.com/office/officeart/2005/8/layout/vProcess5"/>
    <dgm:cxn modelId="{6388D923-111D-40A3-BEF4-70BD0ECC1A12}" type="presOf" srcId="{4374D729-8DF2-4886-AC36-BFDF611F2568}" destId="{049F90EF-80C4-4B32-ABE7-F7C44A2573C9}" srcOrd="0" destOrd="0" presId="urn:microsoft.com/office/officeart/2005/8/layout/vProcess5"/>
    <dgm:cxn modelId="{AA060C79-70C4-4C09-B83E-D4150A741BC1}" type="presParOf" srcId="{B6962AE8-D1B9-413E-AD8C-21BD43CFA4BB}" destId="{0713E7C1-1AB5-437F-BB53-D1C7D06A35B8}" srcOrd="0" destOrd="0" presId="urn:microsoft.com/office/officeart/2005/8/layout/vProcess5"/>
    <dgm:cxn modelId="{50FF3C6D-B9E4-449A-B6D5-0E42759CCD1E}" type="presParOf" srcId="{B6962AE8-D1B9-413E-AD8C-21BD43CFA4BB}" destId="{AE1CD692-CEC4-4F5E-B334-6784412055D4}" srcOrd="1" destOrd="0" presId="urn:microsoft.com/office/officeart/2005/8/layout/vProcess5"/>
    <dgm:cxn modelId="{3A9C5034-C48F-4D16-B153-69837CB861EC}" type="presParOf" srcId="{B6962AE8-D1B9-413E-AD8C-21BD43CFA4BB}" destId="{F3F7FAE4-3610-4055-94CE-DCE5E4794704}" srcOrd="2" destOrd="0" presId="urn:microsoft.com/office/officeart/2005/8/layout/vProcess5"/>
    <dgm:cxn modelId="{F18712AF-F80F-4FBA-B944-B4BEDE94C903}" type="presParOf" srcId="{B6962AE8-D1B9-413E-AD8C-21BD43CFA4BB}" destId="{049F90EF-80C4-4B32-ABE7-F7C44A2573C9}" srcOrd="3" destOrd="0" presId="urn:microsoft.com/office/officeart/2005/8/layout/vProcess5"/>
    <dgm:cxn modelId="{6CBD1EC1-2A96-4353-BC4A-DF3BF0D4DDBB}" type="presParOf" srcId="{B6962AE8-D1B9-413E-AD8C-21BD43CFA4BB}" destId="{8DA5E09D-5B0A-46A4-9A7A-B4D1832E24DC}" srcOrd="4" destOrd="0" presId="urn:microsoft.com/office/officeart/2005/8/layout/vProcess5"/>
    <dgm:cxn modelId="{08BEA936-4CB1-43CB-812C-D8CC3E25CF36}" type="presParOf" srcId="{B6962AE8-D1B9-413E-AD8C-21BD43CFA4BB}" destId="{C9BAC9D1-06A9-47E3-8E92-14179CBAC19C}" srcOrd="5" destOrd="0" presId="urn:microsoft.com/office/officeart/2005/8/layout/vProcess5"/>
    <dgm:cxn modelId="{EED6E426-4360-4873-ADAC-AEA555ADB8CB}" type="presParOf" srcId="{B6962AE8-D1B9-413E-AD8C-21BD43CFA4BB}" destId="{2BE6AAC4-853A-423A-BDEC-DF15E8A6665D}" srcOrd="6" destOrd="0" presId="urn:microsoft.com/office/officeart/2005/8/layout/vProcess5"/>
    <dgm:cxn modelId="{1AA40E00-6E42-437E-B101-5EE38FAC792B}" type="presParOf" srcId="{B6962AE8-D1B9-413E-AD8C-21BD43CFA4BB}" destId="{7D83B545-445D-4A65-A482-58D076B5AD46}" srcOrd="7" destOrd="0" presId="urn:microsoft.com/office/officeart/2005/8/layout/vProcess5"/>
    <dgm:cxn modelId="{11F28A90-6A7E-4F50-9A20-FB1D328D4393}" type="presParOf" srcId="{B6962AE8-D1B9-413E-AD8C-21BD43CFA4BB}" destId="{DA46D6B5-10EA-4CF7-BB21-9E5247B41BB3}" srcOrd="8" destOrd="0" presId="urn:microsoft.com/office/officeart/2005/8/layout/vProcess5"/>
    <dgm:cxn modelId="{DA8526A6-B34E-4D7C-8E32-747F75EAEABD}" type="presParOf" srcId="{B6962AE8-D1B9-413E-AD8C-21BD43CFA4BB}" destId="{8CC80B65-12A6-480A-8308-136D087EDF78}" srcOrd="9" destOrd="0" presId="urn:microsoft.com/office/officeart/2005/8/layout/vProcess5"/>
    <dgm:cxn modelId="{EE452C3F-9672-4EBD-A235-1D364921FAFE}" type="presParOf" srcId="{B6962AE8-D1B9-413E-AD8C-21BD43CFA4BB}" destId="{1876E738-8198-467C-AE7B-BA4632922A6B}" srcOrd="10" destOrd="0" presId="urn:microsoft.com/office/officeart/2005/8/layout/vProcess5"/>
    <dgm:cxn modelId="{07674E5A-5EF8-4CAC-A84A-C655ECD2F50D}" type="presParOf" srcId="{B6962AE8-D1B9-413E-AD8C-21BD43CFA4BB}" destId="{A08D6C82-230A-43DA-A6A0-7024F3028CF0}" srcOrd="11" destOrd="0" presId="urn:microsoft.com/office/officeart/2005/8/layout/vProcess5"/>
    <dgm:cxn modelId="{0D807454-4817-44C9-9CC3-004E1C90FCDA}" type="presParOf" srcId="{B6962AE8-D1B9-413E-AD8C-21BD43CFA4BB}" destId="{90AA5068-0DC7-4D63-A5E7-4AF16168B072}" srcOrd="12" destOrd="0" presId="urn:microsoft.com/office/officeart/2005/8/layout/vProcess5"/>
    <dgm:cxn modelId="{E8267A6D-F7F9-49BC-82B7-5448E2503BD2}" type="presParOf" srcId="{B6962AE8-D1B9-413E-AD8C-21BD43CFA4BB}" destId="{7D490DDB-9D51-4D85-B5FC-ACFCA79DA454}" srcOrd="13" destOrd="0" presId="urn:microsoft.com/office/officeart/2005/8/layout/vProcess5"/>
    <dgm:cxn modelId="{254EE824-7D9A-4A90-9CA4-12BAB7B4ACC1}" type="presParOf" srcId="{B6962AE8-D1B9-413E-AD8C-21BD43CFA4BB}" destId="{0AD8A0DA-FCB2-4AE3-BBCC-66592CF0CA9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45DB7D-9688-4FDA-A1C8-1125DD6D56F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76B3256-BF74-415F-B433-6EF4203178BA}">
      <dgm:prSet phldrT="[Text]" custT="1"/>
      <dgm:spPr>
        <a:solidFill>
          <a:srgbClr val="FFCCFF"/>
        </a:solidFill>
        <a:ln>
          <a:solidFill>
            <a:schemeClr val="tx1"/>
          </a:solidFill>
        </a:ln>
      </dgm:spPr>
      <dgm:t>
        <a:bodyPr/>
        <a:lstStyle/>
        <a:p>
          <a:pPr algn="just"/>
          <a:r>
            <a:rPr lang="en-US" sz="3000" b="1" dirty="0" err="1" smtClean="0">
              <a:solidFill>
                <a:schemeClr val="tx1"/>
              </a:solidFill>
              <a:latin typeface="Times New Roman" pitchFamily="18" charset="0"/>
              <a:cs typeface="Times New Roman" pitchFamily="18" charset="0"/>
            </a:rPr>
            <a:t>Khẳng</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định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được</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những</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giá</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trị</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của</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đề</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tài</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như</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tính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mới</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tính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khoa</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học</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tính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ứng</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dụng</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thực</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tiễn</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tính</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hiệu</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quả</a:t>
          </a:r>
          <a:endParaRPr lang="en-US" sz="3000" b="1" dirty="0">
            <a:solidFill>
              <a:schemeClr val="tx1"/>
            </a:solidFill>
            <a:latin typeface="Times New Roman" pitchFamily="18" charset="0"/>
            <a:cs typeface="Times New Roman" pitchFamily="18" charset="0"/>
          </a:endParaRPr>
        </a:p>
      </dgm:t>
    </dgm:pt>
    <dgm:pt modelId="{B7D0A09F-4235-43CF-A779-C422C9E12E35}" type="parTrans" cxnId="{A3EA6717-A9F1-426D-9FD7-95E945A02DBC}">
      <dgm:prSet/>
      <dgm:spPr/>
      <dgm:t>
        <a:bodyPr/>
        <a:lstStyle/>
        <a:p>
          <a:endParaRPr lang="en-US" sz="2800"/>
        </a:p>
      </dgm:t>
    </dgm:pt>
    <dgm:pt modelId="{F99C153E-C77A-44BE-B1FE-E871433A0060}" type="sibTrans" cxnId="{A3EA6717-A9F1-426D-9FD7-95E945A02DBC}">
      <dgm:prSet custT="1"/>
      <dgm:spPr>
        <a:solidFill>
          <a:srgbClr val="C00000">
            <a:alpha val="90000"/>
          </a:srgbClr>
        </a:solidFill>
        <a:ln>
          <a:solidFill>
            <a:schemeClr val="tx1">
              <a:alpha val="90000"/>
            </a:schemeClr>
          </a:solidFill>
        </a:ln>
      </dgm:spPr>
      <dgm:t>
        <a:bodyPr/>
        <a:lstStyle/>
        <a:p>
          <a:endParaRPr lang="en-US" sz="2800"/>
        </a:p>
      </dgm:t>
    </dgm:pt>
    <dgm:pt modelId="{44A7D8C3-7179-4794-9279-26C000B93E7D}">
      <dgm:prSet phldrT="[Text]" custT="1"/>
      <dgm:spPr>
        <a:solidFill>
          <a:srgbClr val="FFFF99"/>
        </a:solidFill>
        <a:ln>
          <a:solidFill>
            <a:schemeClr val="tx1"/>
          </a:solidFill>
        </a:ln>
      </dgm:spPr>
      <dgm:t>
        <a:bodyPr/>
        <a:lstStyle/>
        <a:p>
          <a:pPr algn="just">
            <a:lnSpc>
              <a:spcPct val="100000"/>
            </a:lnSpc>
          </a:pPr>
          <a:r>
            <a:rPr lang="en-US" sz="3000" b="1" dirty="0" smtClean="0">
              <a:solidFill>
                <a:schemeClr val="tx1"/>
              </a:solidFill>
              <a:latin typeface="Times New Roman" pitchFamily="18" charset="0"/>
              <a:cs typeface="Times New Roman" pitchFamily="18" charset="0"/>
            </a:rPr>
            <a:t>Những kiến nghị, đề xuất (nếu có)</a:t>
          </a:r>
          <a:endParaRPr lang="en-US" sz="3000" b="1" dirty="0">
            <a:solidFill>
              <a:schemeClr val="tx1"/>
            </a:solidFill>
            <a:latin typeface="Times New Roman" pitchFamily="18" charset="0"/>
            <a:cs typeface="Times New Roman" pitchFamily="18" charset="0"/>
          </a:endParaRPr>
        </a:p>
      </dgm:t>
    </dgm:pt>
    <dgm:pt modelId="{6967CA47-A95A-42A6-9B0F-38ABB16F9215}" type="parTrans" cxnId="{3BF9FC00-CA6F-43E2-92DD-3833BC0DBAE4}">
      <dgm:prSet/>
      <dgm:spPr/>
      <dgm:t>
        <a:bodyPr/>
        <a:lstStyle/>
        <a:p>
          <a:endParaRPr lang="en-US" sz="2800"/>
        </a:p>
      </dgm:t>
    </dgm:pt>
    <dgm:pt modelId="{9AAA0F31-79CC-4738-B064-B80380366A1E}" type="sibTrans" cxnId="{3BF9FC00-CA6F-43E2-92DD-3833BC0DBAE4}">
      <dgm:prSet custT="1"/>
      <dgm:spPr>
        <a:solidFill>
          <a:srgbClr val="C00000">
            <a:alpha val="90000"/>
          </a:srgbClr>
        </a:solidFill>
        <a:ln>
          <a:solidFill>
            <a:schemeClr val="tx1">
              <a:alpha val="90000"/>
            </a:schemeClr>
          </a:solidFill>
        </a:ln>
      </dgm:spPr>
      <dgm:t>
        <a:bodyPr/>
        <a:lstStyle/>
        <a:p>
          <a:endParaRPr lang="en-US" sz="2800"/>
        </a:p>
      </dgm:t>
    </dgm:pt>
    <dgm:pt modelId="{B6962AE8-D1B9-413E-AD8C-21BD43CFA4BB}" type="pres">
      <dgm:prSet presAssocID="{2645DB7D-9688-4FDA-A1C8-1125DD6D56F9}" presName="outerComposite" presStyleCnt="0">
        <dgm:presLayoutVars>
          <dgm:chMax val="5"/>
          <dgm:dir/>
          <dgm:resizeHandles val="exact"/>
        </dgm:presLayoutVars>
      </dgm:prSet>
      <dgm:spPr/>
      <dgm:t>
        <a:bodyPr/>
        <a:lstStyle/>
        <a:p>
          <a:endParaRPr lang="en-US"/>
        </a:p>
      </dgm:t>
    </dgm:pt>
    <dgm:pt modelId="{0713E7C1-1AB5-437F-BB53-D1C7D06A35B8}" type="pres">
      <dgm:prSet presAssocID="{2645DB7D-9688-4FDA-A1C8-1125DD6D56F9}" presName="dummyMaxCanvas" presStyleCnt="0">
        <dgm:presLayoutVars/>
      </dgm:prSet>
      <dgm:spPr/>
    </dgm:pt>
    <dgm:pt modelId="{DA26B998-1589-4F30-B318-D7BA0AD33BAF}" type="pres">
      <dgm:prSet presAssocID="{2645DB7D-9688-4FDA-A1C8-1125DD6D56F9}" presName="TwoNodes_1" presStyleLbl="node1" presStyleIdx="0" presStyleCnt="2" custScaleX="84427" custScaleY="94043" custLinFactNeighborX="666" custLinFactNeighborY="6349">
        <dgm:presLayoutVars>
          <dgm:bulletEnabled val="1"/>
        </dgm:presLayoutVars>
      </dgm:prSet>
      <dgm:spPr/>
      <dgm:t>
        <a:bodyPr/>
        <a:lstStyle/>
        <a:p>
          <a:endParaRPr lang="en-US"/>
        </a:p>
      </dgm:t>
    </dgm:pt>
    <dgm:pt modelId="{C8004ED3-1275-400E-8E6E-20B5236CBAFD}" type="pres">
      <dgm:prSet presAssocID="{2645DB7D-9688-4FDA-A1C8-1125DD6D56F9}" presName="TwoNodes_2" presStyleLbl="node1" presStyleIdx="1" presStyleCnt="2" custScaleX="75814" custScaleY="84109" custLinFactNeighborX="4869" custLinFactNeighborY="-11446">
        <dgm:presLayoutVars>
          <dgm:bulletEnabled val="1"/>
        </dgm:presLayoutVars>
      </dgm:prSet>
      <dgm:spPr/>
      <dgm:t>
        <a:bodyPr/>
        <a:lstStyle/>
        <a:p>
          <a:endParaRPr lang="en-US"/>
        </a:p>
      </dgm:t>
    </dgm:pt>
    <dgm:pt modelId="{A21DA2E9-C124-46A9-839D-3428758CC563}" type="pres">
      <dgm:prSet presAssocID="{2645DB7D-9688-4FDA-A1C8-1125DD6D56F9}" presName="TwoConn_1-2" presStyleLbl="fgAccFollowNode1" presStyleIdx="0" presStyleCnt="1" custScaleX="73604" custScaleY="100000" custLinFactNeighborX="-37223" custLinFactNeighborY="9719">
        <dgm:presLayoutVars>
          <dgm:bulletEnabled val="1"/>
        </dgm:presLayoutVars>
      </dgm:prSet>
      <dgm:spPr/>
      <dgm:t>
        <a:bodyPr/>
        <a:lstStyle/>
        <a:p>
          <a:endParaRPr lang="en-US"/>
        </a:p>
      </dgm:t>
    </dgm:pt>
    <dgm:pt modelId="{7D7DA2C4-1F31-4CDC-8153-4D0A8943BDFD}" type="pres">
      <dgm:prSet presAssocID="{2645DB7D-9688-4FDA-A1C8-1125DD6D56F9}" presName="TwoNodes_1_text" presStyleLbl="node1" presStyleIdx="1" presStyleCnt="2">
        <dgm:presLayoutVars>
          <dgm:bulletEnabled val="1"/>
        </dgm:presLayoutVars>
      </dgm:prSet>
      <dgm:spPr/>
      <dgm:t>
        <a:bodyPr/>
        <a:lstStyle/>
        <a:p>
          <a:endParaRPr lang="en-US"/>
        </a:p>
      </dgm:t>
    </dgm:pt>
    <dgm:pt modelId="{1970EA76-2E32-4622-865D-DBD4DC3BC3AC}" type="pres">
      <dgm:prSet presAssocID="{2645DB7D-9688-4FDA-A1C8-1125DD6D56F9}" presName="TwoNodes_2_text" presStyleLbl="node1" presStyleIdx="1" presStyleCnt="2">
        <dgm:presLayoutVars>
          <dgm:bulletEnabled val="1"/>
        </dgm:presLayoutVars>
      </dgm:prSet>
      <dgm:spPr/>
      <dgm:t>
        <a:bodyPr/>
        <a:lstStyle/>
        <a:p>
          <a:endParaRPr lang="en-US"/>
        </a:p>
      </dgm:t>
    </dgm:pt>
  </dgm:ptLst>
  <dgm:cxnLst>
    <dgm:cxn modelId="{C87FA2A9-A7B7-456F-933E-72C9843BD7E6}" type="presOf" srcId="{976B3256-BF74-415F-B433-6EF4203178BA}" destId="{7D7DA2C4-1F31-4CDC-8153-4D0A8943BDFD}" srcOrd="1" destOrd="0" presId="urn:microsoft.com/office/officeart/2005/8/layout/vProcess5"/>
    <dgm:cxn modelId="{DBBF7ACA-0BCD-423A-833E-5398CD689F64}" type="presOf" srcId="{F99C153E-C77A-44BE-B1FE-E871433A0060}" destId="{A21DA2E9-C124-46A9-839D-3428758CC563}" srcOrd="0" destOrd="0" presId="urn:microsoft.com/office/officeart/2005/8/layout/vProcess5"/>
    <dgm:cxn modelId="{47B346A6-F14B-4658-8EAD-82445362D6FE}" type="presOf" srcId="{44A7D8C3-7179-4794-9279-26C000B93E7D}" destId="{C8004ED3-1275-400E-8E6E-20B5236CBAFD}" srcOrd="0" destOrd="0" presId="urn:microsoft.com/office/officeart/2005/8/layout/vProcess5"/>
    <dgm:cxn modelId="{A3EA6717-A9F1-426D-9FD7-95E945A02DBC}" srcId="{2645DB7D-9688-4FDA-A1C8-1125DD6D56F9}" destId="{976B3256-BF74-415F-B433-6EF4203178BA}" srcOrd="0" destOrd="0" parTransId="{B7D0A09F-4235-43CF-A779-C422C9E12E35}" sibTransId="{F99C153E-C77A-44BE-B1FE-E871433A0060}"/>
    <dgm:cxn modelId="{16DB8FD0-88DE-4CD6-BA76-A662D7FBA190}" type="presOf" srcId="{44A7D8C3-7179-4794-9279-26C000B93E7D}" destId="{1970EA76-2E32-4622-865D-DBD4DC3BC3AC}" srcOrd="1" destOrd="0" presId="urn:microsoft.com/office/officeart/2005/8/layout/vProcess5"/>
    <dgm:cxn modelId="{3BF9FC00-CA6F-43E2-92DD-3833BC0DBAE4}" srcId="{2645DB7D-9688-4FDA-A1C8-1125DD6D56F9}" destId="{44A7D8C3-7179-4794-9279-26C000B93E7D}" srcOrd="1" destOrd="0" parTransId="{6967CA47-A95A-42A6-9B0F-38ABB16F9215}" sibTransId="{9AAA0F31-79CC-4738-B064-B80380366A1E}"/>
    <dgm:cxn modelId="{EABE75D6-DAA7-4AEC-B6AA-2A9AAE1AE142}" type="presOf" srcId="{976B3256-BF74-415F-B433-6EF4203178BA}" destId="{DA26B998-1589-4F30-B318-D7BA0AD33BAF}" srcOrd="0" destOrd="0" presId="urn:microsoft.com/office/officeart/2005/8/layout/vProcess5"/>
    <dgm:cxn modelId="{D67B4CFB-8962-4DC5-9E35-DD577B259DA6}" type="presOf" srcId="{2645DB7D-9688-4FDA-A1C8-1125DD6D56F9}" destId="{B6962AE8-D1B9-413E-AD8C-21BD43CFA4BB}" srcOrd="0" destOrd="0" presId="urn:microsoft.com/office/officeart/2005/8/layout/vProcess5"/>
    <dgm:cxn modelId="{AA060C79-70C4-4C09-B83E-D4150A741BC1}" type="presParOf" srcId="{B6962AE8-D1B9-413E-AD8C-21BD43CFA4BB}" destId="{0713E7C1-1AB5-437F-BB53-D1C7D06A35B8}" srcOrd="0" destOrd="0" presId="urn:microsoft.com/office/officeart/2005/8/layout/vProcess5"/>
    <dgm:cxn modelId="{2C7163DF-112F-4961-AF01-F65CBB027006}" type="presParOf" srcId="{B6962AE8-D1B9-413E-AD8C-21BD43CFA4BB}" destId="{DA26B998-1589-4F30-B318-D7BA0AD33BAF}" srcOrd="1" destOrd="0" presId="urn:microsoft.com/office/officeart/2005/8/layout/vProcess5"/>
    <dgm:cxn modelId="{659C50A7-F5A8-4660-BA17-36BE824FE4CE}" type="presParOf" srcId="{B6962AE8-D1B9-413E-AD8C-21BD43CFA4BB}" destId="{C8004ED3-1275-400E-8E6E-20B5236CBAFD}" srcOrd="2" destOrd="0" presId="urn:microsoft.com/office/officeart/2005/8/layout/vProcess5"/>
    <dgm:cxn modelId="{27A64883-60D1-49A3-B972-EA9AC9DE25EE}" type="presParOf" srcId="{B6962AE8-D1B9-413E-AD8C-21BD43CFA4BB}" destId="{A21DA2E9-C124-46A9-839D-3428758CC563}" srcOrd="3" destOrd="0" presId="urn:microsoft.com/office/officeart/2005/8/layout/vProcess5"/>
    <dgm:cxn modelId="{1AA737F8-522C-4F59-AC54-A601FC2D9006}" type="presParOf" srcId="{B6962AE8-D1B9-413E-AD8C-21BD43CFA4BB}" destId="{7D7DA2C4-1F31-4CDC-8153-4D0A8943BDFD}" srcOrd="4" destOrd="0" presId="urn:microsoft.com/office/officeart/2005/8/layout/vProcess5"/>
    <dgm:cxn modelId="{7E94444A-ED49-45CA-912D-57C83D395143}" type="presParOf" srcId="{B6962AE8-D1B9-413E-AD8C-21BD43CFA4BB}" destId="{1970EA76-2E32-4622-865D-DBD4DC3BC3AC}"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D6363-D652-4F11-AD6C-A9B583E27488}">
      <dsp:nvSpPr>
        <dsp:cNvPr id="0" name=""/>
        <dsp:cNvSpPr/>
      </dsp:nvSpPr>
      <dsp:spPr>
        <a:xfrm rot="5400000">
          <a:off x="-113508" y="761092"/>
          <a:ext cx="756721" cy="52970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t>a</a:t>
          </a:r>
          <a:endParaRPr lang="en-US" sz="4400" b="1" kern="1200" dirty="0"/>
        </a:p>
      </dsp:txBody>
      <dsp:txXfrm rot="-5400000">
        <a:off x="1" y="912435"/>
        <a:ext cx="529704" cy="227017"/>
      </dsp:txXfrm>
    </dsp:sp>
    <dsp:sp modelId="{DAE73D36-3D2C-4039-8681-D56565E5A04B}">
      <dsp:nvSpPr>
        <dsp:cNvPr id="0" name=""/>
        <dsp:cNvSpPr/>
      </dsp:nvSpPr>
      <dsp:spPr>
        <a:xfrm rot="5400000">
          <a:off x="3784441" y="-2957238"/>
          <a:ext cx="1266622" cy="7776095"/>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err="1" smtClean="0">
              <a:solidFill>
                <a:srgbClr val="FF0000"/>
              </a:solidFill>
              <a:latin typeface="Times New Roman" pitchFamily="18" charset="0"/>
              <a:cs typeface="Times New Roman" pitchFamily="18" charset="0"/>
            </a:rPr>
            <a:t>Tính</a:t>
          </a:r>
          <a:r>
            <a:rPr lang="en-US" sz="2000" b="1" kern="1200" dirty="0" smtClean="0">
              <a:solidFill>
                <a:srgbClr val="FF0000"/>
              </a:solidFill>
              <a:latin typeface="Times New Roman" pitchFamily="18" charset="0"/>
              <a:cs typeface="Times New Roman" pitchFamily="18" charset="0"/>
            </a:rPr>
            <a:t> </a:t>
          </a:r>
          <a:r>
            <a:rPr lang="en-US" sz="2000" b="1" kern="1200" dirty="0" err="1" smtClean="0">
              <a:solidFill>
                <a:srgbClr val="FF0000"/>
              </a:solidFill>
              <a:latin typeface="Times New Roman" pitchFamily="18" charset="0"/>
              <a:cs typeface="Times New Roman" pitchFamily="18" charset="0"/>
            </a:rPr>
            <a:t>mới</a:t>
          </a:r>
          <a:r>
            <a:rPr lang="en-US" sz="2000" b="1" kern="1200" dirty="0" smtClean="0">
              <a:solidFill>
                <a:srgbClr val="FF0000"/>
              </a:solidFill>
              <a:latin typeface="Times New Roman" pitchFamily="18" charset="0"/>
              <a:cs typeface="Times New Roman" pitchFamily="18" charset="0"/>
            </a:rPr>
            <a:t>: </a:t>
          </a:r>
          <a:r>
            <a:rPr lang="en-US" sz="2000" b="0" kern="1200" dirty="0" err="1" smtClean="0">
              <a:solidFill>
                <a:schemeClr val="tx1"/>
              </a:solidFill>
              <a:latin typeface="Times New Roman" pitchFamily="18" charset="0"/>
              <a:cs typeface="Times New Roman" pitchFamily="18" charset="0"/>
            </a:rPr>
            <a:t>P</a:t>
          </a:r>
          <a:r>
            <a:rPr lang="en-US" sz="2000" b="0" kern="1200" dirty="0" err="1" smtClean="0"/>
            <a:t>hát</a:t>
          </a:r>
          <a:r>
            <a:rPr lang="en-US" sz="2000" b="0" kern="1200" dirty="0" smtClean="0"/>
            <a:t> </a:t>
          </a:r>
          <a:r>
            <a:rPr lang="en-US" sz="2000" b="0" kern="1200" dirty="0" err="1" smtClean="0"/>
            <a:t>hiện</a:t>
          </a:r>
          <a:r>
            <a:rPr lang="en-US" sz="2000" b="0" kern="1200" dirty="0" smtClean="0"/>
            <a:t> </a:t>
          </a:r>
          <a:r>
            <a:rPr lang="en-US" sz="2000" b="0" kern="1200" dirty="0" err="1" smtClean="0"/>
            <a:t>và</a:t>
          </a:r>
          <a:r>
            <a:rPr lang="en-US" sz="2000" b="0" kern="1200" dirty="0" smtClean="0"/>
            <a:t> </a:t>
          </a:r>
          <a:r>
            <a:rPr lang="en-US" sz="2000" b="0" kern="1200" dirty="0" err="1" smtClean="0"/>
            <a:t>xây</a:t>
          </a:r>
          <a:r>
            <a:rPr lang="en-US" sz="2000" b="0" kern="1200" dirty="0" smtClean="0"/>
            <a:t> </a:t>
          </a:r>
          <a:r>
            <a:rPr lang="en-US" sz="2000" b="0" kern="1200" dirty="0" err="1" smtClean="0"/>
            <a:t>dựng</a:t>
          </a:r>
          <a:r>
            <a:rPr lang="en-US" sz="2000" b="0" kern="1200" dirty="0" smtClean="0"/>
            <a:t> </a:t>
          </a:r>
          <a:r>
            <a:rPr lang="en-US" sz="2000" b="0" kern="1200" dirty="0" err="1" smtClean="0"/>
            <a:t>được</a:t>
          </a:r>
          <a:r>
            <a:rPr lang="en-US" sz="2000" b="0" kern="1200" dirty="0" smtClean="0"/>
            <a:t> </a:t>
          </a:r>
          <a:r>
            <a:rPr lang="en-US" sz="2000" b="0" kern="1200" dirty="0" err="1" smtClean="0"/>
            <a:t>nội</a:t>
          </a:r>
          <a:r>
            <a:rPr lang="en-US" sz="2000" b="0" kern="1200" dirty="0" smtClean="0"/>
            <a:t> dung, </a:t>
          </a:r>
          <a:r>
            <a:rPr lang="en-US" sz="2000" b="0" kern="1200" dirty="0" err="1" smtClean="0"/>
            <a:t>phương</a:t>
          </a:r>
          <a:r>
            <a:rPr lang="en-US" sz="2000" b="0" kern="1200" dirty="0" smtClean="0"/>
            <a:t> </a:t>
          </a:r>
          <a:r>
            <a:rPr lang="en-US" sz="2000" b="0" kern="1200" dirty="0" err="1" smtClean="0"/>
            <a:t>pháp</a:t>
          </a:r>
          <a:r>
            <a:rPr lang="en-US" sz="2000" b="0" kern="1200" dirty="0" smtClean="0"/>
            <a:t> </a:t>
          </a:r>
          <a:r>
            <a:rPr lang="en-US" sz="2000" b="0" kern="1200" dirty="0" err="1" smtClean="0"/>
            <a:t>mới</a:t>
          </a:r>
          <a:r>
            <a:rPr lang="en-US" sz="2000" b="0" kern="1200" dirty="0" smtClean="0"/>
            <a:t>, </a:t>
          </a:r>
          <a:r>
            <a:rPr lang="en-US" sz="2000" b="0" kern="1200" dirty="0" err="1" smtClean="0"/>
            <a:t>có</a:t>
          </a:r>
          <a:r>
            <a:rPr lang="en-US" sz="2000" b="0" kern="1200" dirty="0" smtClean="0"/>
            <a:t> </a:t>
          </a:r>
          <a:r>
            <a:rPr lang="en-US" sz="2000" b="0" kern="1200" dirty="0" err="1" smtClean="0"/>
            <a:t>tính</a:t>
          </a:r>
          <a:r>
            <a:rPr lang="en-US" sz="2000" b="0" kern="1200" dirty="0" smtClean="0"/>
            <a:t> </a:t>
          </a:r>
          <a:r>
            <a:rPr lang="en-US" sz="2000" b="0" kern="1200" dirty="0" err="1" smtClean="0"/>
            <a:t>đột</a:t>
          </a:r>
          <a:r>
            <a:rPr lang="en-US" sz="2000" b="0" kern="1200" dirty="0" smtClean="0"/>
            <a:t> </a:t>
          </a:r>
          <a:r>
            <a:rPr lang="en-US" sz="2000" b="0" kern="1200" dirty="0" err="1" smtClean="0"/>
            <a:t>phá</a:t>
          </a:r>
          <a:r>
            <a:rPr lang="en-US" sz="2000" b="0" kern="1200" dirty="0" smtClean="0"/>
            <a:t>, </a:t>
          </a:r>
          <a:r>
            <a:rPr lang="en-US" sz="2000" b="0" kern="1200" dirty="0" err="1" smtClean="0"/>
            <a:t>phù</a:t>
          </a:r>
          <a:r>
            <a:rPr lang="en-US" sz="2000" b="0" kern="1200" dirty="0" smtClean="0"/>
            <a:t> </a:t>
          </a:r>
          <a:r>
            <a:rPr lang="en-US" sz="2000" b="0" kern="1200" dirty="0" err="1" smtClean="0"/>
            <a:t>hợp</a:t>
          </a:r>
          <a:r>
            <a:rPr lang="en-US" sz="2000" b="0" kern="1200" dirty="0" smtClean="0"/>
            <a:t> </a:t>
          </a:r>
          <a:r>
            <a:rPr lang="en-US" sz="2000" b="0" kern="1200" dirty="0" err="1" smtClean="0"/>
            <a:t>và</a:t>
          </a:r>
          <a:r>
            <a:rPr lang="en-US" sz="2000" b="0" kern="1200" dirty="0" smtClean="0"/>
            <a:t> </a:t>
          </a:r>
          <a:r>
            <a:rPr lang="en-US" sz="2000" b="0" kern="1200" dirty="0" err="1" smtClean="0"/>
            <a:t>nâng</a:t>
          </a:r>
          <a:r>
            <a:rPr lang="en-US" sz="2000" b="0" kern="1200" dirty="0" smtClean="0"/>
            <a:t> </a:t>
          </a:r>
          <a:r>
            <a:rPr lang="en-US" sz="2000" b="0" kern="1200" dirty="0" err="1" smtClean="0"/>
            <a:t>cao</a:t>
          </a:r>
          <a:r>
            <a:rPr lang="en-US" sz="2000" b="0" kern="1200" dirty="0" smtClean="0"/>
            <a:t> </a:t>
          </a:r>
          <a:r>
            <a:rPr lang="en-US" sz="2000" b="0" kern="1200" dirty="0" err="1" smtClean="0"/>
            <a:t>được</a:t>
          </a:r>
          <a:r>
            <a:rPr lang="en-US" sz="2000" b="0" kern="1200" dirty="0" smtClean="0"/>
            <a:t> </a:t>
          </a:r>
          <a:r>
            <a:rPr lang="en-US" sz="2000" b="0" kern="1200" dirty="0" err="1" smtClean="0"/>
            <a:t>hiệu</a:t>
          </a:r>
          <a:r>
            <a:rPr lang="en-US" sz="2000" b="0" kern="1200" dirty="0" smtClean="0"/>
            <a:t> </a:t>
          </a:r>
          <a:r>
            <a:rPr lang="en-US" sz="2000" b="0" kern="1200" dirty="0" err="1" smtClean="0"/>
            <a:t>quả</a:t>
          </a:r>
          <a:r>
            <a:rPr lang="en-US" sz="2000" b="0" kern="1200" dirty="0" smtClean="0"/>
            <a:t>, </a:t>
          </a:r>
          <a:r>
            <a:rPr lang="en-US" sz="2000" b="0" kern="1200" dirty="0" err="1" smtClean="0"/>
            <a:t>chất</a:t>
          </a:r>
          <a:r>
            <a:rPr lang="en-US" sz="2000" b="0" kern="1200" dirty="0" smtClean="0"/>
            <a:t> </a:t>
          </a:r>
          <a:r>
            <a:rPr lang="en-US" sz="2000" b="0" kern="1200" dirty="0" err="1" smtClean="0"/>
            <a:t>lượng</a:t>
          </a:r>
          <a:r>
            <a:rPr lang="en-US" sz="2000" b="0" kern="1200" dirty="0" smtClean="0"/>
            <a:t> </a:t>
          </a:r>
          <a:r>
            <a:rPr lang="en-US" sz="2000" b="0" kern="1200" dirty="0" err="1" smtClean="0"/>
            <a:t>trong</a:t>
          </a:r>
          <a:r>
            <a:rPr lang="en-US" sz="2000" b="0" kern="1200" dirty="0" smtClean="0"/>
            <a:t> </a:t>
          </a:r>
          <a:r>
            <a:rPr lang="en-US" sz="2000" b="0" kern="1200" dirty="0" err="1" smtClean="0"/>
            <a:t>quá</a:t>
          </a:r>
          <a:r>
            <a:rPr lang="en-US" sz="2000" b="0" kern="1200" dirty="0" smtClean="0"/>
            <a:t> </a:t>
          </a:r>
          <a:r>
            <a:rPr lang="en-US" sz="2000" b="0" kern="1200" dirty="0" err="1" smtClean="0"/>
            <a:t>trình</a:t>
          </a:r>
          <a:r>
            <a:rPr lang="en-US" sz="2000" b="0" kern="1200" dirty="0" smtClean="0"/>
            <a:t> </a:t>
          </a:r>
          <a:r>
            <a:rPr lang="en-US" sz="2000" b="0" kern="1200" dirty="0" err="1" smtClean="0"/>
            <a:t>thực</a:t>
          </a:r>
          <a:r>
            <a:rPr lang="en-US" sz="2000" b="0" kern="1200" dirty="0" smtClean="0"/>
            <a:t> </a:t>
          </a:r>
          <a:r>
            <a:rPr lang="en-US" sz="2000" b="0" kern="1200" dirty="0" err="1" smtClean="0"/>
            <a:t>hiện</a:t>
          </a:r>
          <a:r>
            <a:rPr lang="en-US" sz="2000" b="0" kern="1200" dirty="0" smtClean="0"/>
            <a:t> </a:t>
          </a:r>
          <a:r>
            <a:rPr lang="en-US" sz="2000" b="0" kern="1200" dirty="0" err="1" smtClean="0"/>
            <a:t>công</a:t>
          </a:r>
          <a:r>
            <a:rPr lang="en-US" sz="2000" b="0" kern="1200" dirty="0" smtClean="0"/>
            <a:t> </a:t>
          </a:r>
          <a:r>
            <a:rPr lang="en-US" sz="2000" b="0" kern="1200" dirty="0" err="1" smtClean="0"/>
            <a:t>tác</a:t>
          </a:r>
          <a:r>
            <a:rPr lang="en-US" sz="2000" b="0" kern="1200" dirty="0" smtClean="0"/>
            <a:t> </a:t>
          </a:r>
          <a:r>
            <a:rPr lang="en-US" sz="2000" b="0" kern="1200" dirty="0" err="1" smtClean="0"/>
            <a:t>của</a:t>
          </a:r>
          <a:r>
            <a:rPr lang="en-US" sz="2000" b="0" kern="1200" dirty="0" smtClean="0"/>
            <a:t> </a:t>
          </a:r>
          <a:r>
            <a:rPr lang="en-US" sz="2000" b="0" kern="1200" dirty="0" err="1" smtClean="0"/>
            <a:t>mình</a:t>
          </a:r>
          <a:r>
            <a:rPr lang="en-US" sz="2000" b="1" kern="1200" dirty="0" smtClean="0"/>
            <a:t> </a:t>
          </a:r>
          <a:r>
            <a:rPr lang="en-US" sz="2000" b="1" kern="1200" dirty="0" smtClean="0">
              <a:solidFill>
                <a:srgbClr val="FF0000"/>
              </a:solidFill>
            </a:rPr>
            <a:t>(30 đ)</a:t>
          </a:r>
          <a:endParaRPr lang="en-US" sz="2000" b="1" kern="1200" dirty="0">
            <a:solidFill>
              <a:srgbClr val="FF0000"/>
            </a:solidFill>
            <a:latin typeface="Times New Roman" pitchFamily="18" charset="0"/>
            <a:cs typeface="Times New Roman" pitchFamily="18" charset="0"/>
          </a:endParaRPr>
        </a:p>
      </dsp:txBody>
      <dsp:txXfrm rot="-5400000">
        <a:off x="529705" y="359329"/>
        <a:ext cx="7714264" cy="1142960"/>
      </dsp:txXfrm>
    </dsp:sp>
    <dsp:sp modelId="{D482A2DC-188A-4A73-9DC3-3F3918A478F6}">
      <dsp:nvSpPr>
        <dsp:cNvPr id="0" name=""/>
        <dsp:cNvSpPr/>
      </dsp:nvSpPr>
      <dsp:spPr>
        <a:xfrm rot="5400000">
          <a:off x="-113508" y="1983534"/>
          <a:ext cx="756721" cy="52970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t>b</a:t>
          </a:r>
          <a:endParaRPr lang="en-US" sz="4400" b="1" kern="1200" dirty="0"/>
        </a:p>
      </dsp:txBody>
      <dsp:txXfrm rot="-5400000">
        <a:off x="1" y="2134877"/>
        <a:ext cx="529704" cy="227017"/>
      </dsp:txXfrm>
    </dsp:sp>
    <dsp:sp modelId="{0A213BD1-5621-4EE5-A46E-0BC0A2D870CF}">
      <dsp:nvSpPr>
        <dsp:cNvPr id="0" name=""/>
        <dsp:cNvSpPr/>
      </dsp:nvSpPr>
      <dsp:spPr>
        <a:xfrm rot="5400000">
          <a:off x="3806209" y="-1772086"/>
          <a:ext cx="1223085" cy="7776095"/>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solidFill>
                <a:srgbClr val="FF0000"/>
              </a:solidFill>
              <a:latin typeface="Times New Roman" pitchFamily="18" charset="0"/>
              <a:cs typeface="Times New Roman" pitchFamily="18" charset="0"/>
            </a:rPr>
            <a:t>Tính </a:t>
          </a:r>
          <a:r>
            <a:rPr lang="en-US" sz="2000" b="1" kern="1200" dirty="0" err="1" smtClean="0">
              <a:solidFill>
                <a:srgbClr val="FF0000"/>
              </a:solidFill>
              <a:latin typeface="Times New Roman" pitchFamily="18" charset="0"/>
              <a:cs typeface="Times New Roman" pitchFamily="18" charset="0"/>
            </a:rPr>
            <a:t>khoa</a:t>
          </a:r>
          <a:r>
            <a:rPr lang="en-US" sz="2000" b="1" kern="1200" dirty="0" smtClean="0">
              <a:solidFill>
                <a:srgbClr val="FF0000"/>
              </a:solidFill>
              <a:latin typeface="Times New Roman" pitchFamily="18" charset="0"/>
              <a:cs typeface="Times New Roman" pitchFamily="18" charset="0"/>
            </a:rPr>
            <a:t> </a:t>
          </a:r>
          <a:r>
            <a:rPr lang="en-US" sz="2000" b="1" kern="1200" dirty="0" err="1" smtClean="0">
              <a:solidFill>
                <a:srgbClr val="FF0000"/>
              </a:solidFill>
              <a:latin typeface="Times New Roman" pitchFamily="18" charset="0"/>
              <a:cs typeface="Times New Roman" pitchFamily="18" charset="0"/>
            </a:rPr>
            <a:t>học</a:t>
          </a:r>
          <a:r>
            <a:rPr lang="en-US" sz="2000" b="1" kern="1200" dirty="0" smtClean="0">
              <a:solidFill>
                <a:srgbClr val="FF0000"/>
              </a:solidFill>
              <a:latin typeface="Times New Roman" pitchFamily="18" charset="0"/>
              <a:cs typeface="Times New Roman" pitchFamily="18" charset="0"/>
            </a:rPr>
            <a:t>: </a:t>
          </a:r>
          <a:r>
            <a:rPr lang="en-US" sz="2000" kern="1200" dirty="0" err="1" smtClean="0"/>
            <a:t>Đặt</a:t>
          </a:r>
          <a:r>
            <a:rPr lang="en-US" sz="2000" kern="1200" dirty="0" smtClean="0"/>
            <a:t> </a:t>
          </a:r>
          <a:r>
            <a:rPr lang="en-US" sz="2000" kern="1200" dirty="0" err="1" smtClean="0"/>
            <a:t>vấn</a:t>
          </a:r>
          <a:r>
            <a:rPr lang="en-US" sz="2000" kern="1200" dirty="0" smtClean="0"/>
            <a:t> </a:t>
          </a:r>
          <a:r>
            <a:rPr lang="en-US" sz="2000" kern="1200" dirty="0" err="1" smtClean="0"/>
            <a:t>đề</a:t>
          </a:r>
          <a:r>
            <a:rPr lang="en-US" sz="2000" kern="1200" dirty="0" smtClean="0"/>
            <a:t> </a:t>
          </a:r>
          <a:r>
            <a:rPr lang="en-US" sz="2000" kern="1200" dirty="0" err="1" smtClean="0"/>
            <a:t>gọn</a:t>
          </a:r>
          <a:r>
            <a:rPr lang="en-US" sz="2000" kern="1200" dirty="0" smtClean="0"/>
            <a:t>, </a:t>
          </a:r>
          <a:r>
            <a:rPr lang="en-US" sz="2000" kern="1200" dirty="0" err="1" smtClean="0"/>
            <a:t>rõ</a:t>
          </a:r>
          <a:r>
            <a:rPr lang="en-US" sz="2000" kern="1200" dirty="0" smtClean="0"/>
            <a:t> </a:t>
          </a:r>
          <a:r>
            <a:rPr lang="en-US" sz="2000" kern="1200" dirty="0" err="1" smtClean="0"/>
            <a:t>ràng</a:t>
          </a:r>
          <a:r>
            <a:rPr lang="en-US" sz="2000" kern="1200" dirty="0" smtClean="0"/>
            <a:t> . </a:t>
          </a:r>
          <a:r>
            <a:rPr lang="en-US" sz="2000" kern="1200" dirty="0" err="1" smtClean="0"/>
            <a:t>Đưa</a:t>
          </a:r>
          <a:r>
            <a:rPr lang="en-US" sz="2000" kern="1200" dirty="0" smtClean="0"/>
            <a:t> </a:t>
          </a:r>
          <a:r>
            <a:rPr lang="en-US" sz="2000" kern="1200" dirty="0" err="1" smtClean="0"/>
            <a:t>ra</a:t>
          </a:r>
          <a:r>
            <a:rPr lang="en-US" sz="2000" kern="1200" dirty="0" smtClean="0"/>
            <a:t> </a:t>
          </a:r>
          <a:r>
            <a:rPr lang="en-US" sz="2000" kern="1200" dirty="0" err="1" smtClean="0"/>
            <a:t>những</a:t>
          </a:r>
          <a:r>
            <a:rPr lang="en-US" sz="2000" kern="1200" dirty="0" smtClean="0"/>
            <a:t> </a:t>
          </a:r>
          <a:r>
            <a:rPr lang="en-US" sz="2000" kern="1200" dirty="0" err="1" smtClean="0"/>
            <a:t>biện</a:t>
          </a:r>
          <a:r>
            <a:rPr lang="en-US" sz="2000" kern="1200" dirty="0" smtClean="0"/>
            <a:t> </a:t>
          </a:r>
          <a:r>
            <a:rPr lang="en-US" sz="2000" kern="1200" dirty="0" err="1" smtClean="0"/>
            <a:t>pháp</a:t>
          </a:r>
          <a:r>
            <a:rPr lang="en-US" sz="2000" kern="1200" dirty="0" smtClean="0"/>
            <a:t> </a:t>
          </a:r>
          <a:r>
            <a:rPr lang="en-US" sz="2000" kern="1200" dirty="0" err="1" smtClean="0"/>
            <a:t>tổ</a:t>
          </a:r>
          <a:r>
            <a:rPr lang="en-US" sz="2000" kern="1200" dirty="0" smtClean="0"/>
            <a:t> </a:t>
          </a:r>
          <a:r>
            <a:rPr lang="en-US" sz="2000" kern="1200" dirty="0" err="1" smtClean="0"/>
            <a:t>chức</a:t>
          </a:r>
          <a:r>
            <a:rPr lang="en-US" sz="2000" kern="1200" dirty="0" smtClean="0"/>
            <a:t> </a:t>
          </a:r>
          <a:r>
            <a:rPr lang="en-US" sz="2000" kern="1200" dirty="0" err="1" smtClean="0"/>
            <a:t>thực</a:t>
          </a:r>
          <a:r>
            <a:rPr lang="en-US" sz="2000" kern="1200" dirty="0" smtClean="0"/>
            <a:t> </a:t>
          </a:r>
          <a:r>
            <a:rPr lang="en-US" sz="2000" kern="1200" dirty="0" err="1" smtClean="0"/>
            <a:t>hiện</a:t>
          </a:r>
          <a:r>
            <a:rPr lang="en-US" sz="2000" kern="1200" dirty="0" smtClean="0"/>
            <a:t> </a:t>
          </a:r>
          <a:r>
            <a:rPr lang="en-US" sz="2000" kern="1200" dirty="0" err="1" smtClean="0"/>
            <a:t>cụ</a:t>
          </a:r>
          <a:r>
            <a:rPr lang="en-US" sz="2000" kern="1200" dirty="0" smtClean="0"/>
            <a:t> </a:t>
          </a:r>
          <a:r>
            <a:rPr lang="en-US" sz="2000" kern="1200" dirty="0" err="1" smtClean="0"/>
            <a:t>thể</a:t>
          </a:r>
          <a:r>
            <a:rPr lang="en-US" sz="2000" kern="1200" dirty="0" smtClean="0"/>
            <a:t> </a:t>
          </a:r>
          <a:r>
            <a:rPr lang="en-US" sz="2000" kern="1200" dirty="0" err="1" smtClean="0"/>
            <a:t>và</a:t>
          </a:r>
          <a:r>
            <a:rPr lang="en-US" sz="2000" kern="1200" dirty="0" smtClean="0"/>
            <a:t> </a:t>
          </a:r>
          <a:r>
            <a:rPr lang="en-US" sz="2000" kern="1200" dirty="0" err="1" smtClean="0"/>
            <a:t>có</a:t>
          </a:r>
          <a:r>
            <a:rPr lang="en-US" sz="2000" kern="1200" dirty="0" smtClean="0"/>
            <a:t> </a:t>
          </a:r>
          <a:r>
            <a:rPr lang="en-US" sz="2000" kern="1200" dirty="0" err="1" smtClean="0"/>
            <a:t>những</a:t>
          </a:r>
          <a:r>
            <a:rPr lang="en-US" sz="2000" kern="1200" dirty="0" smtClean="0"/>
            <a:t> minh </a:t>
          </a:r>
          <a:r>
            <a:rPr lang="en-US" sz="2000" kern="1200" dirty="0" err="1" smtClean="0"/>
            <a:t>chứng</a:t>
          </a:r>
          <a:r>
            <a:rPr lang="en-US" sz="2000" kern="1200" dirty="0" smtClean="0"/>
            <a:t> </a:t>
          </a:r>
          <a:r>
            <a:rPr lang="en-US" sz="2000" kern="1200" dirty="0" err="1" smtClean="0"/>
            <a:t>cụ</a:t>
          </a:r>
          <a:r>
            <a:rPr lang="en-US" sz="2000" kern="1200" dirty="0" smtClean="0"/>
            <a:t> </a:t>
          </a:r>
          <a:r>
            <a:rPr lang="en-US" sz="2000" kern="1200" dirty="0" err="1" smtClean="0"/>
            <a:t>thể</a:t>
          </a:r>
          <a:r>
            <a:rPr lang="en-US" sz="2000" kern="1200" dirty="0" smtClean="0"/>
            <a:t> (</a:t>
          </a:r>
          <a:r>
            <a:rPr lang="en-US" sz="2000" kern="1200" dirty="0" err="1" smtClean="0"/>
            <a:t>số</a:t>
          </a:r>
          <a:r>
            <a:rPr lang="en-US" sz="2000" kern="1200" dirty="0" smtClean="0"/>
            <a:t> </a:t>
          </a:r>
          <a:r>
            <a:rPr lang="en-US" sz="2000" kern="1200" dirty="0" err="1" smtClean="0"/>
            <a:t>liệu</a:t>
          </a:r>
          <a:r>
            <a:rPr lang="en-US" sz="2000" kern="1200" dirty="0" smtClean="0"/>
            <a:t>, </a:t>
          </a:r>
          <a:r>
            <a:rPr lang="en-US" sz="2000" kern="1200" dirty="0" err="1" smtClean="0"/>
            <a:t>hình</a:t>
          </a:r>
          <a:r>
            <a:rPr lang="en-US" sz="2000" kern="1200" dirty="0" smtClean="0"/>
            <a:t> </a:t>
          </a:r>
          <a:r>
            <a:rPr lang="en-US" sz="2000" kern="1200" dirty="0" err="1" smtClean="0"/>
            <a:t>ảnh</a:t>
          </a:r>
          <a:r>
            <a:rPr lang="en-US" sz="2000" kern="1200" dirty="0" smtClean="0"/>
            <a:t>...) </a:t>
          </a:r>
          <a:r>
            <a:rPr lang="en-US" sz="2000" kern="1200" dirty="0" err="1" smtClean="0"/>
            <a:t>để</a:t>
          </a:r>
          <a:r>
            <a:rPr lang="en-US" sz="2000" kern="1200" dirty="0" smtClean="0"/>
            <a:t> </a:t>
          </a:r>
          <a:r>
            <a:rPr lang="en-US" sz="2000" kern="1200" dirty="0" err="1" smtClean="0"/>
            <a:t>thuyết</a:t>
          </a:r>
          <a:r>
            <a:rPr lang="en-US" sz="2000" kern="1200" dirty="0" smtClean="0"/>
            <a:t> </a:t>
          </a:r>
          <a:r>
            <a:rPr lang="en-US" sz="2000" kern="1200" dirty="0" err="1" smtClean="0"/>
            <a:t>phục</a:t>
          </a:r>
          <a:r>
            <a:rPr lang="en-US" sz="2000" kern="1200" dirty="0" smtClean="0"/>
            <a:t> </a:t>
          </a:r>
          <a:r>
            <a:rPr lang="en-US" sz="2000" kern="1200" dirty="0" err="1" smtClean="0"/>
            <a:t>được</a:t>
          </a:r>
          <a:r>
            <a:rPr lang="en-US" sz="2000" kern="1200" dirty="0" smtClean="0"/>
            <a:t> </a:t>
          </a:r>
          <a:r>
            <a:rPr lang="en-US" sz="2000" kern="1200" dirty="0" err="1" smtClean="0"/>
            <a:t>người</a:t>
          </a:r>
          <a:r>
            <a:rPr lang="en-US" sz="2000" kern="1200" dirty="0" smtClean="0"/>
            <a:t> </a:t>
          </a:r>
          <a:r>
            <a:rPr lang="en-US" sz="2000" kern="1200" dirty="0" err="1" smtClean="0"/>
            <a:t>đọc</a:t>
          </a:r>
          <a:r>
            <a:rPr lang="en-US" sz="2000" kern="1200" dirty="0" smtClean="0"/>
            <a:t>. </a:t>
          </a:r>
          <a:r>
            <a:rPr lang="en-US" sz="2000" kern="1200" dirty="0" err="1" smtClean="0"/>
            <a:t>Toàn</a:t>
          </a:r>
          <a:r>
            <a:rPr lang="en-US" sz="2000" kern="1200" dirty="0" smtClean="0"/>
            <a:t> </a:t>
          </a:r>
          <a:r>
            <a:rPr lang="en-US" sz="2000" kern="1200" dirty="0" err="1" smtClean="0"/>
            <a:t>bộ</a:t>
          </a:r>
          <a:r>
            <a:rPr lang="en-US" sz="2000" kern="1200" dirty="0" smtClean="0"/>
            <a:t> </a:t>
          </a:r>
          <a:r>
            <a:rPr lang="en-US" sz="2000" kern="1200" dirty="0" err="1" smtClean="0"/>
            <a:t>nội</a:t>
          </a:r>
          <a:r>
            <a:rPr lang="en-US" sz="2000" kern="1200" dirty="0" smtClean="0"/>
            <a:t> dung </a:t>
          </a:r>
          <a:r>
            <a:rPr lang="en-US" sz="2000" kern="1200" dirty="0" err="1" smtClean="0"/>
            <a:t>được</a:t>
          </a:r>
          <a:r>
            <a:rPr lang="en-US" sz="2000" kern="1200" dirty="0" smtClean="0"/>
            <a:t> </a:t>
          </a:r>
          <a:r>
            <a:rPr lang="en-US" sz="2000" kern="1200" dirty="0" err="1" smtClean="0"/>
            <a:t>trình</a:t>
          </a:r>
          <a:r>
            <a:rPr lang="en-US" sz="2000" kern="1200" dirty="0" smtClean="0"/>
            <a:t> </a:t>
          </a:r>
          <a:r>
            <a:rPr lang="en-US" sz="2000" kern="1200" dirty="0" err="1" smtClean="0"/>
            <a:t>bày</a:t>
          </a:r>
          <a:r>
            <a:rPr lang="en-US" sz="2000" kern="1200" dirty="0" smtClean="0"/>
            <a:t> </a:t>
          </a:r>
          <a:r>
            <a:rPr lang="en-US" sz="2000" kern="1200" dirty="0" err="1" smtClean="0"/>
            <a:t>hợp</a:t>
          </a:r>
          <a:r>
            <a:rPr lang="en-US" sz="2000" kern="1200" dirty="0" smtClean="0"/>
            <a:t> </a:t>
          </a:r>
          <a:r>
            <a:rPr lang="en-US" sz="2000" kern="1200" dirty="0" err="1" smtClean="0"/>
            <a:t>lý</a:t>
          </a:r>
          <a:r>
            <a:rPr lang="en-US" sz="2000" kern="1200" dirty="0" smtClean="0"/>
            <a:t>, </a:t>
          </a:r>
          <a:r>
            <a:rPr lang="en-US" sz="2000" kern="1200" dirty="0" err="1" smtClean="0"/>
            <a:t>có</a:t>
          </a:r>
          <a:r>
            <a:rPr lang="en-US" sz="2000" kern="1200" dirty="0" smtClean="0"/>
            <a:t> </a:t>
          </a:r>
          <a:r>
            <a:rPr lang="en-US" sz="2000" kern="1200" dirty="0" err="1" smtClean="0"/>
            <a:t>quan</a:t>
          </a:r>
          <a:r>
            <a:rPr lang="en-US" sz="2000" kern="1200" dirty="0" smtClean="0"/>
            <a:t> </a:t>
          </a:r>
          <a:r>
            <a:rPr lang="en-US" sz="2000" kern="1200" dirty="0" err="1" smtClean="0"/>
            <a:t>hệ</a:t>
          </a:r>
          <a:r>
            <a:rPr lang="en-US" sz="2000" kern="1200" dirty="0" smtClean="0"/>
            <a:t> </a:t>
          </a:r>
          <a:r>
            <a:rPr lang="en-US" sz="2000" kern="1200" dirty="0" err="1" smtClean="0"/>
            <a:t>chặt</a:t>
          </a:r>
          <a:r>
            <a:rPr lang="en-US" sz="2000" kern="1200" dirty="0" smtClean="0"/>
            <a:t> </a:t>
          </a:r>
          <a:r>
            <a:rPr lang="en-US" sz="2000" kern="1200" dirty="0" err="1" smtClean="0"/>
            <a:t>chẽ</a:t>
          </a:r>
          <a:r>
            <a:rPr lang="en-US" sz="2000" kern="1200" dirty="0" smtClean="0"/>
            <a:t> </a:t>
          </a:r>
          <a:r>
            <a:rPr lang="en-US" sz="2000" kern="1200" dirty="0" err="1" smtClean="0"/>
            <a:t>giữa</a:t>
          </a:r>
          <a:r>
            <a:rPr lang="en-US" sz="2000" kern="1200" dirty="0" smtClean="0"/>
            <a:t> </a:t>
          </a:r>
          <a:r>
            <a:rPr lang="en-US" sz="2000" kern="1200" dirty="0" err="1" smtClean="0"/>
            <a:t>các</a:t>
          </a:r>
          <a:r>
            <a:rPr lang="en-US" sz="2000" kern="1200" dirty="0" smtClean="0"/>
            <a:t> </a:t>
          </a:r>
          <a:r>
            <a:rPr lang="en-US" sz="2000" kern="1200" dirty="0" err="1" smtClean="0"/>
            <a:t>vấn</a:t>
          </a:r>
          <a:r>
            <a:rPr lang="en-US" sz="2000" kern="1200" dirty="0" smtClean="0"/>
            <a:t> </a:t>
          </a:r>
          <a:r>
            <a:rPr lang="en-US" sz="2000" kern="1200" dirty="0" err="1" smtClean="0"/>
            <a:t>đề</a:t>
          </a:r>
          <a:r>
            <a:rPr lang="en-US" sz="2000" kern="1200" dirty="0" smtClean="0"/>
            <a:t> </a:t>
          </a:r>
          <a:r>
            <a:rPr lang="en-US" sz="2000" kern="1200" dirty="0" err="1" smtClean="0"/>
            <a:t>được</a:t>
          </a:r>
          <a:r>
            <a:rPr lang="en-US" sz="2000" kern="1200" dirty="0" smtClean="0"/>
            <a:t> </a:t>
          </a:r>
          <a:r>
            <a:rPr lang="en-US" sz="2000" kern="1200" dirty="0" err="1" smtClean="0"/>
            <a:t>nêu</a:t>
          </a:r>
          <a:r>
            <a:rPr lang="en-US" sz="2000" kern="1200" dirty="0" smtClean="0"/>
            <a:t> </a:t>
          </a:r>
          <a:r>
            <a:rPr lang="en-US" sz="2000" b="1" kern="1200" dirty="0" smtClean="0">
              <a:solidFill>
                <a:srgbClr val="FF0000"/>
              </a:solidFill>
            </a:rPr>
            <a:t>(10 đ).</a:t>
          </a:r>
          <a:endParaRPr lang="en-US" sz="2000" b="1" kern="1200" dirty="0">
            <a:solidFill>
              <a:srgbClr val="FF0000"/>
            </a:solidFill>
            <a:latin typeface="Times New Roman" pitchFamily="18" charset="0"/>
            <a:cs typeface="Times New Roman" pitchFamily="18" charset="0"/>
          </a:endParaRPr>
        </a:p>
      </dsp:txBody>
      <dsp:txXfrm rot="-5400000">
        <a:off x="529704" y="1564125"/>
        <a:ext cx="7716389" cy="1103673"/>
      </dsp:txXfrm>
    </dsp:sp>
    <dsp:sp modelId="{D62F8E41-4FD1-402D-8423-AE472D615368}">
      <dsp:nvSpPr>
        <dsp:cNvPr id="0" name=""/>
        <dsp:cNvSpPr/>
      </dsp:nvSpPr>
      <dsp:spPr>
        <a:xfrm rot="5400000">
          <a:off x="-113508" y="3196329"/>
          <a:ext cx="756721" cy="52970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t>c</a:t>
          </a:r>
          <a:endParaRPr lang="en-US" sz="4400" b="1" kern="1200" dirty="0"/>
        </a:p>
      </dsp:txBody>
      <dsp:txXfrm rot="-5400000">
        <a:off x="1" y="3347672"/>
        <a:ext cx="529704" cy="227017"/>
      </dsp:txXfrm>
    </dsp:sp>
    <dsp:sp modelId="{AF195D1E-50BA-4B0E-8B32-9C0D7DBA94CA}">
      <dsp:nvSpPr>
        <dsp:cNvPr id="0" name=""/>
        <dsp:cNvSpPr/>
      </dsp:nvSpPr>
      <dsp:spPr>
        <a:xfrm rot="5400000">
          <a:off x="3741632" y="-552624"/>
          <a:ext cx="1352240" cy="7776095"/>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solidFill>
                <a:srgbClr val="FF0000"/>
              </a:solidFill>
              <a:latin typeface="Times New Roman" pitchFamily="18" charset="0"/>
              <a:cs typeface="Times New Roman" pitchFamily="18" charset="0"/>
            </a:rPr>
            <a:t>Tính ứng dụng thực tiễn, phạm vi </a:t>
          </a:r>
          <a:r>
            <a:rPr lang="en-US" sz="2000" b="1" kern="1200" dirty="0" err="1" smtClean="0">
              <a:solidFill>
                <a:srgbClr val="FF0000"/>
              </a:solidFill>
              <a:latin typeface="Times New Roman" pitchFamily="18" charset="0"/>
              <a:cs typeface="Times New Roman" pitchFamily="18" charset="0"/>
            </a:rPr>
            <a:t>ảnh</a:t>
          </a:r>
          <a:r>
            <a:rPr lang="en-US" sz="2000" b="1" kern="1200" dirty="0" smtClean="0">
              <a:solidFill>
                <a:srgbClr val="FF0000"/>
              </a:solidFill>
              <a:latin typeface="Times New Roman" pitchFamily="18" charset="0"/>
              <a:cs typeface="Times New Roman" pitchFamily="18" charset="0"/>
            </a:rPr>
            <a:t> </a:t>
          </a:r>
          <a:r>
            <a:rPr lang="en-US" sz="2000" b="1" kern="1200" dirty="0" err="1" smtClean="0">
              <a:solidFill>
                <a:srgbClr val="FF0000"/>
              </a:solidFill>
              <a:latin typeface="Times New Roman" pitchFamily="18" charset="0"/>
              <a:cs typeface="Times New Roman" pitchFamily="18" charset="0"/>
            </a:rPr>
            <a:t>hưởng</a:t>
          </a:r>
          <a:r>
            <a:rPr lang="en-US" sz="2000" b="1" kern="1200" dirty="0" smtClean="0">
              <a:solidFill>
                <a:srgbClr val="FF0000"/>
              </a:solidFill>
              <a:latin typeface="Times New Roman" pitchFamily="18" charset="0"/>
              <a:cs typeface="Times New Roman" pitchFamily="18" charset="0"/>
            </a:rPr>
            <a:t>: </a:t>
          </a:r>
          <a:r>
            <a:rPr lang="en-US" sz="2000" kern="1200" dirty="0" err="1" smtClean="0"/>
            <a:t>Đã</a:t>
          </a:r>
          <a:r>
            <a:rPr lang="en-US" sz="2000" kern="1200" dirty="0" smtClean="0"/>
            <a:t> </a:t>
          </a:r>
          <a:r>
            <a:rPr lang="en-US" sz="2000" kern="1200" dirty="0" err="1" smtClean="0"/>
            <a:t>được</a:t>
          </a:r>
          <a:r>
            <a:rPr lang="en-US" sz="2000" kern="1200" dirty="0" smtClean="0"/>
            <a:t> </a:t>
          </a:r>
          <a:r>
            <a:rPr lang="en-US" sz="2000" kern="1200" dirty="0" err="1" smtClean="0"/>
            <a:t>áp</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tại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đơn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vị</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cơ</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sở</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Mang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tính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khả</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thi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có</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khả</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năng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ứng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đại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trà</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được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các</a:t>
          </a:r>
          <a:r>
            <a:rPr lang="en-US" sz="2000" kern="1200" dirty="0" smtClean="0">
              <a:latin typeface="Times New Roman" pitchFamily="18" charset="0"/>
              <a:cs typeface="Times New Roman" pitchFamily="18" charset="0"/>
            </a:rPr>
            <a:t> CB-GV-NV </a:t>
          </a:r>
          <a:r>
            <a:rPr lang="en-US" sz="2000" kern="1200" dirty="0" err="1" smtClean="0">
              <a:latin typeface="Times New Roman" pitchFamily="18" charset="0"/>
              <a:cs typeface="Times New Roman" pitchFamily="18" charset="0"/>
            </a:rPr>
            <a:t>trong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đơn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vị</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trong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ngành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vận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vào</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công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việc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của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mình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đạt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kết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quả</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cao</a:t>
          </a:r>
          <a:r>
            <a:rPr lang="en-US" sz="2000" kern="1200" dirty="0" smtClean="0">
              <a:latin typeface="Times New Roman" pitchFamily="18" charset="0"/>
              <a:cs typeface="Times New Roman" pitchFamily="18" charset="0"/>
            </a:rPr>
            <a:t> </a:t>
          </a:r>
          <a:r>
            <a:rPr lang="en-US" sz="2000" b="1" kern="1200" dirty="0" smtClean="0">
              <a:solidFill>
                <a:srgbClr val="FF0000"/>
              </a:solidFill>
              <a:latin typeface="Times New Roman" pitchFamily="18" charset="0"/>
              <a:cs typeface="Times New Roman" pitchFamily="18" charset="0"/>
            </a:rPr>
            <a:t>(20 đ)</a:t>
          </a:r>
          <a:endParaRPr lang="en-US" sz="2000" b="1" kern="1200" dirty="0">
            <a:solidFill>
              <a:srgbClr val="FF0000"/>
            </a:solidFill>
            <a:latin typeface="Times New Roman" pitchFamily="18" charset="0"/>
            <a:cs typeface="Times New Roman" pitchFamily="18" charset="0"/>
          </a:endParaRPr>
        </a:p>
      </dsp:txBody>
      <dsp:txXfrm rot="-5400000">
        <a:off x="529705" y="2725314"/>
        <a:ext cx="7710084" cy="1220218"/>
      </dsp:txXfrm>
    </dsp:sp>
    <dsp:sp modelId="{C5E76794-472C-49FF-B057-72F0CF8A622B}">
      <dsp:nvSpPr>
        <dsp:cNvPr id="0" name=""/>
        <dsp:cNvSpPr/>
      </dsp:nvSpPr>
      <dsp:spPr>
        <a:xfrm rot="5400000">
          <a:off x="-113508" y="4645991"/>
          <a:ext cx="756721" cy="52970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t>d</a:t>
          </a:r>
          <a:endParaRPr lang="en-US" sz="4400" b="1" kern="1200" dirty="0"/>
        </a:p>
      </dsp:txBody>
      <dsp:txXfrm rot="-5400000">
        <a:off x="1" y="4797334"/>
        <a:ext cx="529704" cy="227017"/>
      </dsp:txXfrm>
    </dsp:sp>
    <dsp:sp modelId="{EF226D41-4F5D-41C1-A461-7254850BD68D}">
      <dsp:nvSpPr>
        <dsp:cNvPr id="0" name=""/>
        <dsp:cNvSpPr/>
      </dsp:nvSpPr>
      <dsp:spPr>
        <a:xfrm rot="5400000">
          <a:off x="3504991" y="854202"/>
          <a:ext cx="1694261" cy="777609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solidFill>
                <a:srgbClr val="FF0000"/>
              </a:solidFill>
              <a:latin typeface="Times New Roman" pitchFamily="18" charset="0"/>
              <a:cs typeface="Times New Roman" pitchFamily="18" charset="0"/>
            </a:rPr>
            <a:t>Tính </a:t>
          </a:r>
          <a:r>
            <a:rPr lang="en-US" sz="2000" b="1" kern="1200" dirty="0" err="1" smtClean="0">
              <a:solidFill>
                <a:srgbClr val="FF0000"/>
              </a:solidFill>
              <a:latin typeface="Times New Roman" pitchFamily="18" charset="0"/>
              <a:cs typeface="Times New Roman" pitchFamily="18" charset="0"/>
            </a:rPr>
            <a:t>hiệu</a:t>
          </a:r>
          <a:r>
            <a:rPr lang="en-US" sz="2000" b="1" kern="1200" dirty="0" smtClean="0">
              <a:solidFill>
                <a:srgbClr val="FF0000"/>
              </a:solidFill>
              <a:latin typeface="Times New Roman" pitchFamily="18" charset="0"/>
              <a:cs typeface="Times New Roman" pitchFamily="18" charset="0"/>
            </a:rPr>
            <a:t> </a:t>
          </a:r>
          <a:r>
            <a:rPr lang="en-US" sz="2000" b="1" kern="1200" dirty="0" err="1" smtClean="0">
              <a:solidFill>
                <a:srgbClr val="FF0000"/>
              </a:solidFill>
              <a:latin typeface="Times New Roman" pitchFamily="18" charset="0"/>
              <a:cs typeface="Times New Roman" pitchFamily="18" charset="0"/>
            </a:rPr>
            <a:t>quả</a:t>
          </a:r>
          <a:r>
            <a:rPr lang="en-US" sz="2000" b="1" kern="1200" dirty="0" smtClean="0">
              <a:solidFill>
                <a:srgbClr val="FF0000"/>
              </a:solidFill>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Đem</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lại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hiệu</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quả</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trong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công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tác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quản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lý</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giảng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dạy</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và</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giáo</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trong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việc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tiếp</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nhận</a:t>
          </a:r>
          <a:r>
            <a:rPr lang="en-US" sz="2000" kern="1200" dirty="0" smtClean="0">
              <a:latin typeface="Times New Roman" pitchFamily="18" charset="0"/>
              <a:cs typeface="Times New Roman" pitchFamily="18" charset="0"/>
            </a:rPr>
            <a:t> tri </a:t>
          </a:r>
          <a:r>
            <a:rPr lang="en-US" sz="2000" kern="1200" dirty="0" err="1" smtClean="0">
              <a:latin typeface="Times New Roman" pitchFamily="18" charset="0"/>
              <a:cs typeface="Times New Roman" pitchFamily="18" charset="0"/>
            </a:rPr>
            <a:t>thức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khoa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học</a:t>
          </a:r>
          <a:r>
            <a:rPr lang="en-US" sz="2000" kern="1200" dirty="0" smtClean="0">
              <a:latin typeface="Times New Roman" pitchFamily="18" charset="0"/>
              <a:cs typeface="Times New Roman" pitchFamily="18" charset="0"/>
            </a:rPr>
            <a:t> hay </a:t>
          </a:r>
          <a:r>
            <a:rPr lang="en-US" sz="2000" kern="1200" dirty="0" err="1" smtClean="0">
              <a:latin typeface="Times New Roman" pitchFamily="18" charset="0"/>
              <a:cs typeface="Times New Roman" pitchFamily="18" charset="0"/>
            </a:rPr>
            <a:t>hình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thành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kỹ</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năng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thực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hành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của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học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sinh</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Áp</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trong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thực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tế</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đạt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được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hiệu</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quả</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cao</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nhất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với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lượng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thời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gian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và</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sức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lực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được</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sử</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dụng</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ít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nhất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tiết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kiệm</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nhất</a:t>
          </a:r>
          <a:r>
            <a:rPr lang="en-US" sz="2000" kern="1200" dirty="0" smtClean="0">
              <a:latin typeface="Times New Roman" pitchFamily="18" charset="0"/>
              <a:cs typeface="Times New Roman" pitchFamily="18" charset="0"/>
            </a:rPr>
            <a:t> </a:t>
          </a:r>
          <a:r>
            <a:rPr lang="en-US" sz="2000" b="1" kern="1200" dirty="0" smtClean="0">
              <a:solidFill>
                <a:srgbClr val="FF0000"/>
              </a:solidFill>
              <a:latin typeface="Times New Roman" pitchFamily="18" charset="0"/>
              <a:cs typeface="Times New Roman" pitchFamily="18" charset="0"/>
            </a:rPr>
            <a:t>(30 đ)</a:t>
          </a:r>
          <a:endParaRPr lang="en-US" sz="2000" b="1" kern="1200" dirty="0">
            <a:solidFill>
              <a:srgbClr val="FF0000"/>
            </a:solidFill>
            <a:latin typeface="Times New Roman" pitchFamily="18" charset="0"/>
            <a:cs typeface="Times New Roman" pitchFamily="18" charset="0"/>
          </a:endParaRPr>
        </a:p>
      </dsp:txBody>
      <dsp:txXfrm rot="-5400000">
        <a:off x="464075" y="3977826"/>
        <a:ext cx="7693388" cy="15288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D6363-D652-4F11-AD6C-A9B583E27488}">
      <dsp:nvSpPr>
        <dsp:cNvPr id="0" name=""/>
        <dsp:cNvSpPr/>
      </dsp:nvSpPr>
      <dsp:spPr>
        <a:xfrm rot="5400000">
          <a:off x="-347044" y="490772"/>
          <a:ext cx="2245306" cy="1556642"/>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smtClean="0"/>
            <a:t>1</a:t>
          </a:r>
          <a:endParaRPr lang="en-US" sz="3600" b="1" kern="1200" dirty="0"/>
        </a:p>
      </dsp:txBody>
      <dsp:txXfrm rot="-5400000">
        <a:off x="-2712" y="924761"/>
        <a:ext cx="1556642" cy="688664"/>
      </dsp:txXfrm>
    </dsp:sp>
    <dsp:sp modelId="{DAE73D36-3D2C-4039-8681-D56565E5A04B}">
      <dsp:nvSpPr>
        <dsp:cNvPr id="0" name=""/>
        <dsp:cNvSpPr/>
      </dsp:nvSpPr>
      <dsp:spPr>
        <a:xfrm rot="5400000">
          <a:off x="3955783" y="-2407279"/>
          <a:ext cx="2402650" cy="7217208"/>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just" defTabSz="1333500">
            <a:lnSpc>
              <a:spcPct val="90000"/>
            </a:lnSpc>
            <a:spcBef>
              <a:spcPct val="0"/>
            </a:spcBef>
            <a:spcAft>
              <a:spcPct val="15000"/>
            </a:spcAft>
            <a:buChar char="••"/>
          </a:pPr>
          <a:r>
            <a:rPr lang="en-US" sz="3000" kern="1200" dirty="0" smtClean="0">
              <a:latin typeface="Times New Roman" pitchFamily="18" charset="0"/>
              <a:cs typeface="Times New Roman" pitchFamily="18" charset="0"/>
            </a:rPr>
            <a:t>Trình bày nội dung theo bố cục đã nêu trên, từ ngữ và ngữ pháp được sử dụng chính xác, khoa học; các kiến thức được hệ thống hóa một cách chặt chẽ phù hợp với đổi mới giáo dục hiện nay.</a:t>
          </a:r>
          <a:endParaRPr lang="en-US" sz="3200" kern="1200" dirty="0">
            <a:latin typeface="Times New Roman" pitchFamily="18" charset="0"/>
            <a:cs typeface="Times New Roman" pitchFamily="18" charset="0"/>
          </a:endParaRPr>
        </a:p>
      </dsp:txBody>
      <dsp:txXfrm rot="-5400000">
        <a:off x="1548504" y="117288"/>
        <a:ext cx="7099920" cy="2168074"/>
      </dsp:txXfrm>
    </dsp:sp>
    <dsp:sp modelId="{D482A2DC-188A-4A73-9DC3-3F3918A478F6}">
      <dsp:nvSpPr>
        <dsp:cNvPr id="0" name=""/>
        <dsp:cNvSpPr/>
      </dsp:nvSpPr>
      <dsp:spPr>
        <a:xfrm rot="5400000">
          <a:off x="-334263" y="3381075"/>
          <a:ext cx="2208273" cy="1545173"/>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smtClean="0"/>
            <a:t>2</a:t>
          </a:r>
          <a:endParaRPr lang="en-US" sz="3600" b="1" kern="1200" dirty="0"/>
        </a:p>
      </dsp:txBody>
      <dsp:txXfrm rot="-5400000">
        <a:off x="-2712" y="3822112"/>
        <a:ext cx="1545173" cy="663100"/>
      </dsp:txXfrm>
    </dsp:sp>
    <dsp:sp modelId="{0A213BD1-5621-4EE5-A46E-0BC0A2D870CF}">
      <dsp:nvSpPr>
        <dsp:cNvPr id="0" name=""/>
        <dsp:cNvSpPr/>
      </dsp:nvSpPr>
      <dsp:spPr>
        <a:xfrm rot="5400000">
          <a:off x="3903973" y="398772"/>
          <a:ext cx="2500844" cy="7217208"/>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just" defTabSz="1333500">
            <a:lnSpc>
              <a:spcPct val="90000"/>
            </a:lnSpc>
            <a:spcBef>
              <a:spcPct val="0"/>
            </a:spcBef>
            <a:spcAft>
              <a:spcPct val="15000"/>
            </a:spcAft>
            <a:buChar char="••"/>
          </a:pPr>
          <a:r>
            <a:rPr lang="en-US" sz="3000" kern="1200" dirty="0" smtClean="0">
              <a:latin typeface="Times New Roman" pitchFamily="18" charset="0"/>
              <a:cs typeface="Times New Roman" pitchFamily="18" charset="0"/>
            </a:rPr>
            <a:t>Sáng kiến được soạn thảo và in trên máy tính, trang trí khoa học, đóng bìa đẹp. Bìa SKKN phải được ghi rõ ràng theo trật tự sau: tên cơ quan chủ quản; tên đơn vị; chức vụ; năm thực hiện.</a:t>
          </a:r>
          <a:endParaRPr lang="en-US" sz="3200" kern="1200" dirty="0"/>
        </a:p>
      </dsp:txBody>
      <dsp:txXfrm rot="-5400000">
        <a:off x="1545792" y="2879035"/>
        <a:ext cx="7095127" cy="2256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D6363-D652-4F11-AD6C-A9B583E27488}">
      <dsp:nvSpPr>
        <dsp:cNvPr id="0" name=""/>
        <dsp:cNvSpPr/>
      </dsp:nvSpPr>
      <dsp:spPr>
        <a:xfrm rot="5400000">
          <a:off x="-281612" y="285663"/>
          <a:ext cx="1877417" cy="1314192"/>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latin typeface="Times New Roman" pitchFamily="18" charset="0"/>
              <a:cs typeface="Times New Roman" pitchFamily="18" charset="0"/>
            </a:rPr>
            <a:t>1</a:t>
          </a:r>
          <a:endParaRPr lang="en-US" sz="4400" b="1" kern="1200" dirty="0">
            <a:latin typeface="Times New Roman" pitchFamily="18" charset="0"/>
            <a:cs typeface="Times New Roman" pitchFamily="18" charset="0"/>
          </a:endParaRPr>
        </a:p>
      </dsp:txBody>
      <dsp:txXfrm rot="-5400000">
        <a:off x="1" y="661146"/>
        <a:ext cx="1314192" cy="563225"/>
      </dsp:txXfrm>
    </dsp:sp>
    <dsp:sp modelId="{DAE73D36-3D2C-4039-8681-D56565E5A04B}">
      <dsp:nvSpPr>
        <dsp:cNvPr id="0" name=""/>
        <dsp:cNvSpPr/>
      </dsp:nvSpPr>
      <dsp:spPr>
        <a:xfrm rot="5400000">
          <a:off x="3723839" y="-2372742"/>
          <a:ext cx="1220963" cy="6077207"/>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vi-VN" sz="4400" kern="1200" dirty="0" smtClean="0"/>
            <a:t> </a:t>
          </a:r>
          <a:r>
            <a:rPr lang="en-US" sz="4400" kern="1200" dirty="0" smtClean="0">
              <a:latin typeface="Times New Roman" pitchFamily="18" charset="0"/>
              <a:cs typeface="Times New Roman" pitchFamily="18" charset="0"/>
            </a:rPr>
            <a:t>Đặt vấn đề</a:t>
          </a:r>
          <a:endParaRPr lang="en-US" sz="4400" kern="1200" dirty="0">
            <a:latin typeface="Times New Roman" pitchFamily="18" charset="0"/>
            <a:cs typeface="Times New Roman" pitchFamily="18" charset="0"/>
          </a:endParaRPr>
        </a:p>
      </dsp:txBody>
      <dsp:txXfrm rot="-5400000">
        <a:off x="1295718" y="114982"/>
        <a:ext cx="6017604" cy="1101757"/>
      </dsp:txXfrm>
    </dsp:sp>
    <dsp:sp modelId="{D482A2DC-188A-4A73-9DC3-3F3918A478F6}">
      <dsp:nvSpPr>
        <dsp:cNvPr id="0" name=""/>
        <dsp:cNvSpPr/>
      </dsp:nvSpPr>
      <dsp:spPr>
        <a:xfrm rot="5400000">
          <a:off x="-281612" y="1971803"/>
          <a:ext cx="1877417" cy="1314192"/>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latin typeface="Times New Roman" pitchFamily="18" charset="0"/>
              <a:cs typeface="Times New Roman" pitchFamily="18" charset="0"/>
            </a:rPr>
            <a:t>2</a:t>
          </a:r>
          <a:endParaRPr lang="en-US" sz="4400" b="1" kern="1200" dirty="0">
            <a:latin typeface="Times New Roman" pitchFamily="18" charset="0"/>
            <a:cs typeface="Times New Roman" pitchFamily="18" charset="0"/>
          </a:endParaRPr>
        </a:p>
      </dsp:txBody>
      <dsp:txXfrm rot="-5400000">
        <a:off x="1" y="2347286"/>
        <a:ext cx="1314192" cy="563225"/>
      </dsp:txXfrm>
    </dsp:sp>
    <dsp:sp modelId="{0A213BD1-5621-4EE5-A46E-0BC0A2D870CF}">
      <dsp:nvSpPr>
        <dsp:cNvPr id="0" name=""/>
        <dsp:cNvSpPr/>
      </dsp:nvSpPr>
      <dsp:spPr>
        <a:xfrm rot="5400000">
          <a:off x="3742635" y="-752041"/>
          <a:ext cx="1220321" cy="6077207"/>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vi-VN" sz="4400" kern="1200" dirty="0" smtClean="0"/>
            <a:t> </a:t>
          </a:r>
          <a:r>
            <a:rPr lang="en-US" sz="4400" kern="1200" dirty="0" smtClean="0">
              <a:latin typeface="Times New Roman" pitchFamily="18" charset="0"/>
              <a:cs typeface="Times New Roman" pitchFamily="18" charset="0"/>
            </a:rPr>
            <a:t>Nội dung</a:t>
          </a:r>
          <a:endParaRPr lang="en-US" sz="4400" kern="1200" dirty="0">
            <a:latin typeface="Times New Roman" pitchFamily="18" charset="0"/>
            <a:cs typeface="Times New Roman" pitchFamily="18" charset="0"/>
          </a:endParaRPr>
        </a:p>
      </dsp:txBody>
      <dsp:txXfrm rot="-5400000">
        <a:off x="1314193" y="1735972"/>
        <a:ext cx="6017636" cy="1101179"/>
      </dsp:txXfrm>
    </dsp:sp>
    <dsp:sp modelId="{D62F8E41-4FD1-402D-8423-AE472D615368}">
      <dsp:nvSpPr>
        <dsp:cNvPr id="0" name=""/>
        <dsp:cNvSpPr/>
      </dsp:nvSpPr>
      <dsp:spPr>
        <a:xfrm rot="5400000">
          <a:off x="-281612" y="3641404"/>
          <a:ext cx="1877417" cy="1314192"/>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19050"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latin typeface="Times New Roman" pitchFamily="18" charset="0"/>
              <a:cs typeface="Times New Roman" pitchFamily="18" charset="0"/>
            </a:rPr>
            <a:t>3</a:t>
          </a:r>
          <a:endParaRPr lang="en-US" sz="4400" b="1" kern="1200" dirty="0">
            <a:latin typeface="Times New Roman" pitchFamily="18" charset="0"/>
            <a:cs typeface="Times New Roman" pitchFamily="18" charset="0"/>
          </a:endParaRPr>
        </a:p>
      </dsp:txBody>
      <dsp:txXfrm rot="-5400000">
        <a:off x="1" y="4016887"/>
        <a:ext cx="1314192" cy="563225"/>
      </dsp:txXfrm>
    </dsp:sp>
    <dsp:sp modelId="{AF195D1E-50BA-4B0E-8B32-9C0D7DBA94CA}">
      <dsp:nvSpPr>
        <dsp:cNvPr id="0" name=""/>
        <dsp:cNvSpPr/>
      </dsp:nvSpPr>
      <dsp:spPr>
        <a:xfrm rot="5400000">
          <a:off x="3742635" y="947888"/>
          <a:ext cx="1220321" cy="6077207"/>
        </a:xfrm>
        <a:prstGeom prst="round2SameRect">
          <a:avLst/>
        </a:prstGeom>
        <a:solidFill>
          <a:schemeClr val="lt1">
            <a:alpha val="90000"/>
            <a:hueOff val="0"/>
            <a:satOff val="0"/>
            <a:lumOff val="0"/>
            <a:alphaOff val="0"/>
          </a:schemeClr>
        </a:solidFill>
        <a:ln w="19050" cap="flat" cmpd="sng" algn="ctr">
          <a:solidFill>
            <a:schemeClr val="tx1"/>
          </a:solidFill>
          <a:prstDash val="solid"/>
        </a:ln>
        <a:effectLst/>
      </dsp:spPr>
      <dsp:style>
        <a:lnRef idx="1">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vi-VN" sz="4000" kern="1200" dirty="0" smtClean="0"/>
            <a:t> </a:t>
          </a:r>
          <a:r>
            <a:rPr lang="en-US" sz="4400" kern="1200" dirty="0" smtClean="0">
              <a:latin typeface="Times New Roman" pitchFamily="18" charset="0"/>
              <a:cs typeface="Times New Roman" pitchFamily="18" charset="0"/>
            </a:rPr>
            <a:t>Kết luận</a:t>
          </a:r>
          <a:endParaRPr lang="en-US" sz="4400" kern="1200" dirty="0">
            <a:latin typeface="Times New Roman" pitchFamily="18" charset="0"/>
            <a:cs typeface="Times New Roman" pitchFamily="18" charset="0"/>
          </a:endParaRPr>
        </a:p>
      </dsp:txBody>
      <dsp:txXfrm rot="-5400000">
        <a:off x="1314193" y="3435902"/>
        <a:ext cx="6017636" cy="1101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A4579-CD10-4C1C-A41E-72AD67D10223}">
      <dsp:nvSpPr>
        <dsp:cNvPr id="0" name=""/>
        <dsp:cNvSpPr/>
      </dsp:nvSpPr>
      <dsp:spPr>
        <a:xfrm>
          <a:off x="-103908" y="-41432"/>
          <a:ext cx="7799412" cy="1997385"/>
        </a:xfrm>
        <a:prstGeom prst="roundRect">
          <a:avLst>
            <a:gd name="adj" fmla="val 10000"/>
          </a:avLst>
        </a:prstGeom>
        <a:solidFill>
          <a:srgbClr val="FFCC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Nêu rõ lí do, sự cần thiết tiến hành đề tài, đáp ứng nhu cầu phát triển giáo dục và đào tạo; cơ sở của đề tài nhằm giải quyết vấn đề gì, được xuất phát từ yêu cầu thực tế nào...?</a:t>
          </a:r>
          <a:endParaRPr lang="en-US" sz="2800" b="1" kern="1200" dirty="0">
            <a:solidFill>
              <a:schemeClr val="tx1"/>
            </a:solidFill>
            <a:latin typeface="Times New Roman" pitchFamily="18" charset="0"/>
            <a:cs typeface="Times New Roman" pitchFamily="18" charset="0"/>
          </a:endParaRPr>
        </a:p>
      </dsp:txBody>
      <dsp:txXfrm>
        <a:off x="-45407" y="17069"/>
        <a:ext cx="5707986" cy="1880383"/>
      </dsp:txXfrm>
    </dsp:sp>
    <dsp:sp modelId="{99461907-6AF7-4E18-B384-18A375A8841E}">
      <dsp:nvSpPr>
        <dsp:cNvPr id="0" name=""/>
        <dsp:cNvSpPr/>
      </dsp:nvSpPr>
      <dsp:spPr>
        <a:xfrm>
          <a:off x="1523995" y="2105502"/>
          <a:ext cx="6525489" cy="1831657"/>
        </a:xfrm>
        <a:prstGeom prst="roundRect">
          <a:avLst>
            <a:gd name="adj" fmla="val 10000"/>
          </a:avLst>
        </a:prstGeom>
        <a:solidFill>
          <a:srgbClr val="FFFF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Tổng quan những thông tin liên quan về những vấn đề nghiên cứu, thực trạng vấn đề</a:t>
          </a:r>
          <a:endParaRPr lang="en-US" sz="2800" b="1" kern="1200" dirty="0">
            <a:solidFill>
              <a:schemeClr val="tx1"/>
            </a:solidFill>
            <a:latin typeface="Times New Roman" pitchFamily="18" charset="0"/>
            <a:cs typeface="Times New Roman" pitchFamily="18" charset="0"/>
          </a:endParaRPr>
        </a:p>
      </dsp:txBody>
      <dsp:txXfrm>
        <a:off x="1577642" y="2159149"/>
        <a:ext cx="4790232" cy="1724363"/>
      </dsp:txXfrm>
    </dsp:sp>
    <dsp:sp modelId="{44EB72EE-D998-4417-9889-40CDD4957742}">
      <dsp:nvSpPr>
        <dsp:cNvPr id="0" name=""/>
        <dsp:cNvSpPr/>
      </dsp:nvSpPr>
      <dsp:spPr>
        <a:xfrm>
          <a:off x="2603968" y="4082147"/>
          <a:ext cx="6082831" cy="1831657"/>
        </a:xfrm>
        <a:prstGeom prst="roundRect">
          <a:avLst>
            <a:gd name="adj" fmla="val 10000"/>
          </a:avLst>
        </a:prstGeom>
        <a:solidFill>
          <a:srgbClr val="CCFFCC"/>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Khẳng định tính mới về khoa học của vấn đề trong điều kiện của ngành và của địa phương</a:t>
          </a:r>
          <a:endParaRPr lang="en-US" sz="2800" b="1" kern="1200" dirty="0">
            <a:solidFill>
              <a:schemeClr val="tx1"/>
            </a:solidFill>
            <a:latin typeface="Times New Roman" pitchFamily="18" charset="0"/>
            <a:cs typeface="Times New Roman" pitchFamily="18" charset="0"/>
          </a:endParaRPr>
        </a:p>
      </dsp:txBody>
      <dsp:txXfrm>
        <a:off x="2657615" y="4135794"/>
        <a:ext cx="4458007" cy="1724363"/>
      </dsp:txXfrm>
    </dsp:sp>
    <dsp:sp modelId="{0176B075-61FD-4A7A-BA24-A5B99594212D}">
      <dsp:nvSpPr>
        <dsp:cNvPr id="0" name=""/>
        <dsp:cNvSpPr/>
      </dsp:nvSpPr>
      <dsp:spPr>
        <a:xfrm>
          <a:off x="5993906" y="1394924"/>
          <a:ext cx="1190577" cy="1190577"/>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6261786" y="1394924"/>
        <a:ext cx="654817" cy="895909"/>
      </dsp:txXfrm>
    </dsp:sp>
    <dsp:sp modelId="{C01F2710-0DFA-480E-B713-37BBEF90212B}">
      <dsp:nvSpPr>
        <dsp:cNvPr id="0" name=""/>
        <dsp:cNvSpPr/>
      </dsp:nvSpPr>
      <dsp:spPr>
        <a:xfrm>
          <a:off x="7039021" y="3555161"/>
          <a:ext cx="1190577" cy="1190577"/>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7306901" y="3555161"/>
        <a:ext cx="654817" cy="8959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CD692-CEC4-4F5E-B334-6784412055D4}">
      <dsp:nvSpPr>
        <dsp:cNvPr id="0" name=""/>
        <dsp:cNvSpPr/>
      </dsp:nvSpPr>
      <dsp:spPr>
        <a:xfrm>
          <a:off x="89045" y="0"/>
          <a:ext cx="6705624" cy="668430"/>
        </a:xfrm>
        <a:prstGeom prst="roundRect">
          <a:avLst>
            <a:gd name="adj" fmla="val 10000"/>
          </a:avLst>
        </a:prstGeom>
        <a:solidFill>
          <a:srgbClr val="FFCC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Nêu thực trạng của vấn đề</a:t>
          </a:r>
          <a:endParaRPr lang="en-US" sz="2800" b="1" kern="1200" dirty="0">
            <a:solidFill>
              <a:schemeClr val="tx1"/>
            </a:solidFill>
            <a:latin typeface="Times New Roman" pitchFamily="18" charset="0"/>
            <a:cs typeface="Times New Roman" pitchFamily="18" charset="0"/>
          </a:endParaRPr>
        </a:p>
      </dsp:txBody>
      <dsp:txXfrm>
        <a:off x="108623" y="19578"/>
        <a:ext cx="5444506" cy="629274"/>
      </dsp:txXfrm>
    </dsp:sp>
    <dsp:sp modelId="{F3F7FAE4-3610-4055-94CE-DCE5E4794704}">
      <dsp:nvSpPr>
        <dsp:cNvPr id="0" name=""/>
        <dsp:cNvSpPr/>
      </dsp:nvSpPr>
      <dsp:spPr>
        <a:xfrm>
          <a:off x="533386" y="771529"/>
          <a:ext cx="6688836" cy="1112099"/>
        </a:xfrm>
        <a:prstGeom prst="roundRect">
          <a:avLst>
            <a:gd name="adj" fmla="val 10000"/>
          </a:avLst>
        </a:prstGeom>
        <a:solidFill>
          <a:srgbClr val="FFFF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Mô tả và giới thiệu các nội dung, biện pháp tổ chức</a:t>
          </a:r>
          <a:endParaRPr lang="en-US" sz="2800" b="1" kern="1200" dirty="0">
            <a:solidFill>
              <a:schemeClr val="tx1"/>
            </a:solidFill>
            <a:latin typeface="Times New Roman" pitchFamily="18" charset="0"/>
            <a:cs typeface="Times New Roman" pitchFamily="18" charset="0"/>
          </a:endParaRPr>
        </a:p>
      </dsp:txBody>
      <dsp:txXfrm>
        <a:off x="565958" y="804101"/>
        <a:ext cx="5427685" cy="1046955"/>
      </dsp:txXfrm>
    </dsp:sp>
    <dsp:sp modelId="{049F90EF-80C4-4B32-ABE7-F7C44A2573C9}">
      <dsp:nvSpPr>
        <dsp:cNvPr id="0" name=""/>
        <dsp:cNvSpPr/>
      </dsp:nvSpPr>
      <dsp:spPr>
        <a:xfrm>
          <a:off x="914384" y="1941562"/>
          <a:ext cx="6874852" cy="1274495"/>
        </a:xfrm>
        <a:prstGeom prst="roundRect">
          <a:avLst>
            <a:gd name="adj" fmla="val 10000"/>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Các phương pháp hoạt động thực hiện sáng kiến như: thu thập thông tin, điều tra khảo sát</a:t>
          </a:r>
          <a:endParaRPr lang="en-US" sz="2800" b="1" kern="1200" dirty="0">
            <a:solidFill>
              <a:schemeClr val="tx1"/>
            </a:solidFill>
            <a:latin typeface="Times New Roman" pitchFamily="18" charset="0"/>
            <a:cs typeface="Times New Roman" pitchFamily="18" charset="0"/>
          </a:endParaRPr>
        </a:p>
      </dsp:txBody>
      <dsp:txXfrm>
        <a:off x="951713" y="1978891"/>
        <a:ext cx="5570926" cy="1199837"/>
      </dsp:txXfrm>
    </dsp:sp>
    <dsp:sp modelId="{8DA5E09D-5B0A-46A4-9A7A-B4D1832E24DC}">
      <dsp:nvSpPr>
        <dsp:cNvPr id="0" name=""/>
        <dsp:cNvSpPr/>
      </dsp:nvSpPr>
      <dsp:spPr>
        <a:xfrm>
          <a:off x="1464543" y="3294264"/>
          <a:ext cx="6688836" cy="1430911"/>
        </a:xfrm>
        <a:prstGeom prst="roundRect">
          <a:avLst>
            <a:gd name="adj" fmla="val 10000"/>
          </a:avLst>
        </a:prstGeom>
        <a:solidFill>
          <a:srgbClr val="CCFFCC"/>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Những kết quả đã đạt được, những kinh nghiệm rút ra, những sản phẩm chính của đề tài</a:t>
          </a:r>
          <a:endParaRPr lang="en-US" sz="2800" b="1" kern="1200" dirty="0">
            <a:solidFill>
              <a:schemeClr val="tx1"/>
            </a:solidFill>
            <a:latin typeface="Times New Roman" pitchFamily="18" charset="0"/>
            <a:cs typeface="Times New Roman" pitchFamily="18" charset="0"/>
          </a:endParaRPr>
        </a:p>
      </dsp:txBody>
      <dsp:txXfrm>
        <a:off x="1506453" y="3336174"/>
        <a:ext cx="5409009" cy="1347091"/>
      </dsp:txXfrm>
    </dsp:sp>
    <dsp:sp modelId="{C9BAC9D1-06A9-47E3-8E92-14179CBAC19C}">
      <dsp:nvSpPr>
        <dsp:cNvPr id="0" name=""/>
        <dsp:cNvSpPr/>
      </dsp:nvSpPr>
      <dsp:spPr>
        <a:xfrm>
          <a:off x="2002161" y="4780097"/>
          <a:ext cx="6688836" cy="1071562"/>
        </a:xfrm>
        <a:prstGeom prst="roundRect">
          <a:avLst>
            <a:gd name="adj" fmla="val 10000"/>
          </a:avLst>
        </a:prstGeom>
        <a:solidFill>
          <a:srgbClr val="CCEC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latin typeface="Times New Roman" pitchFamily="18" charset="0"/>
              <a:cs typeface="Times New Roman" pitchFamily="18" charset="0"/>
            </a:rPr>
            <a:t>Khả năng ứng dụng, triển khai kết quả của sáng kiến</a:t>
          </a:r>
          <a:endParaRPr lang="en-US" sz="2800" b="1" kern="1200" dirty="0">
            <a:solidFill>
              <a:schemeClr val="tx1"/>
            </a:solidFill>
            <a:latin typeface="Times New Roman" pitchFamily="18" charset="0"/>
            <a:cs typeface="Times New Roman" pitchFamily="18" charset="0"/>
          </a:endParaRPr>
        </a:p>
      </dsp:txBody>
      <dsp:txXfrm>
        <a:off x="2033546" y="4811482"/>
        <a:ext cx="5430059" cy="1008792"/>
      </dsp:txXfrm>
    </dsp:sp>
    <dsp:sp modelId="{2BE6AAC4-853A-423A-BDEC-DF15E8A6665D}">
      <dsp:nvSpPr>
        <dsp:cNvPr id="0" name=""/>
        <dsp:cNvSpPr/>
      </dsp:nvSpPr>
      <dsp:spPr>
        <a:xfrm>
          <a:off x="5923912" y="478988"/>
          <a:ext cx="696515" cy="696515"/>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6080628" y="478988"/>
        <a:ext cx="383083" cy="524128"/>
      </dsp:txXfrm>
    </dsp:sp>
    <dsp:sp modelId="{7D83B545-445D-4A65-A482-58D076B5AD46}">
      <dsp:nvSpPr>
        <dsp:cNvPr id="0" name=""/>
        <dsp:cNvSpPr/>
      </dsp:nvSpPr>
      <dsp:spPr>
        <a:xfrm>
          <a:off x="6379996" y="1730220"/>
          <a:ext cx="696515" cy="696515"/>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6536712" y="1730220"/>
        <a:ext cx="383083" cy="524128"/>
      </dsp:txXfrm>
    </dsp:sp>
    <dsp:sp modelId="{DA46D6B5-10EA-4CF7-BB21-9E5247B41BB3}">
      <dsp:nvSpPr>
        <dsp:cNvPr id="0" name=""/>
        <dsp:cNvSpPr/>
      </dsp:nvSpPr>
      <dsp:spPr>
        <a:xfrm>
          <a:off x="6914292" y="2981452"/>
          <a:ext cx="696515" cy="696515"/>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7071008" y="2981452"/>
        <a:ext cx="383083" cy="524128"/>
      </dsp:txXfrm>
    </dsp:sp>
    <dsp:sp modelId="{8CC80B65-12A6-480A-8308-136D087EDF78}">
      <dsp:nvSpPr>
        <dsp:cNvPr id="0" name=""/>
        <dsp:cNvSpPr/>
      </dsp:nvSpPr>
      <dsp:spPr>
        <a:xfrm>
          <a:off x="7370376" y="4467288"/>
          <a:ext cx="696515" cy="696515"/>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7527092" y="4467288"/>
        <a:ext cx="383083" cy="5241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6B998-1589-4F30-B318-D7BA0AD33BAF}">
      <dsp:nvSpPr>
        <dsp:cNvPr id="0" name=""/>
        <dsp:cNvSpPr/>
      </dsp:nvSpPr>
      <dsp:spPr>
        <a:xfrm>
          <a:off x="624114" y="233483"/>
          <a:ext cx="6233903" cy="2354056"/>
        </a:xfrm>
        <a:prstGeom prst="roundRect">
          <a:avLst>
            <a:gd name="adj" fmla="val 10000"/>
          </a:avLst>
        </a:prstGeom>
        <a:solidFill>
          <a:srgbClr val="FFCC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just" defTabSz="1333500">
            <a:lnSpc>
              <a:spcPct val="90000"/>
            </a:lnSpc>
            <a:spcBef>
              <a:spcPct val="0"/>
            </a:spcBef>
            <a:spcAft>
              <a:spcPct val="35000"/>
            </a:spcAft>
          </a:pPr>
          <a:r>
            <a:rPr lang="en-US" sz="3000" b="1" kern="1200" dirty="0" err="1" smtClean="0">
              <a:solidFill>
                <a:schemeClr val="tx1"/>
              </a:solidFill>
              <a:latin typeface="Times New Roman" pitchFamily="18" charset="0"/>
              <a:cs typeface="Times New Roman" pitchFamily="18" charset="0"/>
            </a:rPr>
            <a:t>Khẳng</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định</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được</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những</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giá</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trị</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của</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đề</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tài</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như</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tính</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mới</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tính</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khoa</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học</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tính</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ứng</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dụng</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thực</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tiễn</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tính</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hiệu</a:t>
          </a:r>
          <a:r>
            <a:rPr lang="en-US" sz="3000" b="1" kern="1200" dirty="0" smtClean="0">
              <a:solidFill>
                <a:schemeClr val="tx1"/>
              </a:solidFill>
              <a:latin typeface="Times New Roman" pitchFamily="18" charset="0"/>
              <a:cs typeface="Times New Roman" pitchFamily="18" charset="0"/>
            </a:rPr>
            <a:t> </a:t>
          </a:r>
          <a:r>
            <a:rPr lang="en-US" sz="3000" b="1" kern="1200" dirty="0" err="1" smtClean="0">
              <a:solidFill>
                <a:schemeClr val="tx1"/>
              </a:solidFill>
              <a:latin typeface="Times New Roman" pitchFamily="18" charset="0"/>
              <a:cs typeface="Times New Roman" pitchFamily="18" charset="0"/>
            </a:rPr>
            <a:t>quả</a:t>
          </a:r>
          <a:endParaRPr lang="en-US" sz="3000" b="1" kern="1200" dirty="0">
            <a:solidFill>
              <a:schemeClr val="tx1"/>
            </a:solidFill>
            <a:latin typeface="Times New Roman" pitchFamily="18" charset="0"/>
            <a:cs typeface="Times New Roman" pitchFamily="18" charset="0"/>
          </a:endParaRPr>
        </a:p>
      </dsp:txBody>
      <dsp:txXfrm>
        <a:off x="693062" y="302431"/>
        <a:ext cx="4035490" cy="2216160"/>
      </dsp:txXfrm>
    </dsp:sp>
    <dsp:sp modelId="{C8004ED3-1275-400E-8E6E-20B5236CBAFD}">
      <dsp:nvSpPr>
        <dsp:cNvPr id="0" name=""/>
        <dsp:cNvSpPr/>
      </dsp:nvSpPr>
      <dsp:spPr>
        <a:xfrm>
          <a:off x="2555456" y="2971806"/>
          <a:ext cx="5597938" cy="2105391"/>
        </a:xfrm>
        <a:prstGeom prst="roundRect">
          <a:avLst>
            <a:gd name="adj" fmla="val 10000"/>
          </a:avLst>
        </a:prstGeom>
        <a:solidFill>
          <a:srgbClr val="FFFF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just" defTabSz="1333500">
            <a:lnSpc>
              <a:spcPct val="100000"/>
            </a:lnSpc>
            <a:spcBef>
              <a:spcPct val="0"/>
            </a:spcBef>
            <a:spcAft>
              <a:spcPct val="35000"/>
            </a:spcAft>
          </a:pPr>
          <a:r>
            <a:rPr lang="en-US" sz="3000" b="1" kern="1200" dirty="0" smtClean="0">
              <a:solidFill>
                <a:schemeClr val="tx1"/>
              </a:solidFill>
              <a:latin typeface="Times New Roman" pitchFamily="18" charset="0"/>
              <a:cs typeface="Times New Roman" pitchFamily="18" charset="0"/>
            </a:rPr>
            <a:t>Những kiến nghị, đề xuất (nếu có)</a:t>
          </a:r>
          <a:endParaRPr lang="en-US" sz="3000" b="1" kern="1200" dirty="0">
            <a:solidFill>
              <a:schemeClr val="tx1"/>
            </a:solidFill>
            <a:latin typeface="Times New Roman" pitchFamily="18" charset="0"/>
            <a:cs typeface="Times New Roman" pitchFamily="18" charset="0"/>
          </a:endParaRPr>
        </a:p>
      </dsp:txBody>
      <dsp:txXfrm>
        <a:off x="2617121" y="3033471"/>
        <a:ext cx="3253197" cy="1982061"/>
      </dsp:txXfrm>
    </dsp:sp>
    <dsp:sp modelId="{A21DA2E9-C124-46A9-839D-3428758CC563}">
      <dsp:nvSpPr>
        <dsp:cNvPr id="0" name=""/>
        <dsp:cNvSpPr/>
      </dsp:nvSpPr>
      <dsp:spPr>
        <a:xfrm>
          <a:off x="5365818" y="2125903"/>
          <a:ext cx="1197581" cy="1627060"/>
        </a:xfrm>
        <a:prstGeom prst="downArrow">
          <a:avLst>
            <a:gd name="adj1" fmla="val 55000"/>
            <a:gd name="adj2" fmla="val 45000"/>
          </a:avLst>
        </a:prstGeom>
        <a:solidFill>
          <a:srgbClr val="C00000">
            <a:alpha val="90000"/>
          </a:srgb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5635274" y="2125903"/>
        <a:ext cx="658669" cy="13306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3F764C33-6923-4CF5-A89D-F58B4C67ADDC}" type="datetimeFigureOut">
              <a:rPr lang="en-US" smtClean="0"/>
              <a:t>07/01/2020</a:t>
            </a:fld>
            <a:endParaRPr lang="en-US"/>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244A36D3-5C58-47DD-A3C1-76CEA3118F94}" type="slidenum">
              <a:rPr lang="en-US" smtClean="0"/>
              <a:t>‹#›</a:t>
            </a:fld>
            <a:endParaRPr lang="en-US"/>
          </a:p>
        </p:txBody>
      </p:sp>
    </p:spTree>
    <p:extLst>
      <p:ext uri="{BB962C8B-B14F-4D97-AF65-F5344CB8AC3E}">
        <p14:creationId xmlns:p14="http://schemas.microsoft.com/office/powerpoint/2010/main" val="4252876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164C80B-D100-4458-8D19-6B47752EC44F}" type="datetimeFigureOut">
              <a:rPr lang="en-US" smtClean="0"/>
              <a:t>07/01/2020</a:t>
            </a:fld>
            <a:endParaRPr lang="en-US"/>
          </a:p>
        </p:txBody>
      </p:sp>
      <p:sp>
        <p:nvSpPr>
          <p:cNvPr id="4" name="Slide Image Placeholder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F2DC4A0-7AF8-426A-A419-4D93221480AB}" type="slidenum">
              <a:rPr lang="en-US" smtClean="0"/>
              <a:t>‹#›</a:t>
            </a:fld>
            <a:endParaRPr lang="en-US"/>
          </a:p>
        </p:txBody>
      </p:sp>
    </p:spTree>
    <p:extLst>
      <p:ext uri="{BB962C8B-B14F-4D97-AF65-F5344CB8AC3E}">
        <p14:creationId xmlns:p14="http://schemas.microsoft.com/office/powerpoint/2010/main" val="1669863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2DC4A0-7AF8-426A-A419-4D93221480AB}" type="slidenum">
              <a:rPr lang="en-US" smtClean="0"/>
              <a:t>1</a:t>
            </a:fld>
            <a:endParaRPr lang="en-US"/>
          </a:p>
        </p:txBody>
      </p:sp>
    </p:spTree>
    <p:extLst>
      <p:ext uri="{BB962C8B-B14F-4D97-AF65-F5344CB8AC3E}">
        <p14:creationId xmlns:p14="http://schemas.microsoft.com/office/powerpoint/2010/main" val="4105039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2DC4A0-7AF8-426A-A419-4D93221480AB}" type="slidenum">
              <a:rPr lang="en-US" smtClean="0"/>
              <a:t>4</a:t>
            </a:fld>
            <a:endParaRPr lang="en-US"/>
          </a:p>
        </p:txBody>
      </p:sp>
    </p:spTree>
    <p:extLst>
      <p:ext uri="{BB962C8B-B14F-4D97-AF65-F5344CB8AC3E}">
        <p14:creationId xmlns:p14="http://schemas.microsoft.com/office/powerpoint/2010/main" val="2745900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543F86-FE31-4685-852F-B2D07C7C9060}" type="datetimeFigureOut">
              <a:rPr lang="en-US" smtClean="0"/>
              <a:t>07/01/2020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94551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43F86-FE31-4685-852F-B2D07C7C9060}" type="datetimeFigureOut">
              <a:rPr lang="en-US" smtClean="0"/>
              <a:t>07/01/2020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7656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43F86-FE31-4685-852F-B2D07C7C9060}" type="datetimeFigureOut">
              <a:rPr lang="en-US" smtClean="0"/>
              <a:t>07/01/2020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119601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43F86-FE31-4685-852F-B2D07C7C9060}" type="datetimeFigureOut">
              <a:rPr lang="en-US" smtClean="0"/>
              <a:t>07/01/2020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219432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543F86-FE31-4685-852F-B2D07C7C9060}" type="datetimeFigureOut">
              <a:rPr lang="en-US" smtClean="0"/>
              <a:t>07/01/2020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256512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543F86-FE31-4685-852F-B2D07C7C9060}" type="datetimeFigureOut">
              <a:rPr lang="en-US" smtClean="0"/>
              <a:t>07/01/2020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295457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543F86-FE31-4685-852F-B2D07C7C9060}" type="datetimeFigureOut">
              <a:rPr lang="en-US" smtClean="0"/>
              <a:t>07/01/2020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425443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543F86-FE31-4685-852F-B2D07C7C9060}" type="datetimeFigureOut">
              <a:rPr lang="en-US" smtClean="0"/>
              <a:t>07/01/2020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310475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543F86-FE31-4685-852F-B2D07C7C9060}" type="datetimeFigureOut">
              <a:rPr lang="en-US" smtClean="0"/>
              <a:t>07/01/2020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206839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543F86-FE31-4685-852F-B2D07C7C9060}" type="datetimeFigureOut">
              <a:rPr lang="en-US" smtClean="0"/>
              <a:t>07/01/2020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346100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543F86-FE31-4685-852F-B2D07C7C9060}" type="datetimeFigureOut">
              <a:rPr lang="en-US" smtClean="0"/>
              <a:t>07/01/2020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1CF2-C36A-45E6-B316-DA44689AC8BA}" type="slidenum">
              <a:rPr lang="en-US" smtClean="0"/>
              <a:t>‹#›</a:t>
            </a:fld>
            <a:endParaRPr lang="en-US"/>
          </a:p>
        </p:txBody>
      </p:sp>
    </p:spTree>
    <p:extLst>
      <p:ext uri="{BB962C8B-B14F-4D97-AF65-F5344CB8AC3E}">
        <p14:creationId xmlns:p14="http://schemas.microsoft.com/office/powerpoint/2010/main" val="376757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43F86-FE31-4685-852F-B2D07C7C9060}" type="datetimeFigureOut">
              <a:rPr lang="en-US" smtClean="0"/>
              <a:t>07/01/2020</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01CF2-C36A-45E6-B316-DA44689AC8BA}" type="slidenum">
              <a:rPr lang="en-US" smtClean="0"/>
              <a:t>‹#›</a:t>
            </a:fld>
            <a:endParaRPr lang="en-US"/>
          </a:p>
        </p:txBody>
      </p:sp>
    </p:spTree>
    <p:extLst>
      <p:ext uri="{BB962C8B-B14F-4D97-AF65-F5344CB8AC3E}">
        <p14:creationId xmlns:p14="http://schemas.microsoft.com/office/powerpoint/2010/main" val="368863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08" y="0"/>
            <a:ext cx="8962221" cy="6230243"/>
          </a:xfrm>
          <a:prstGeom prst="rect">
            <a:avLst/>
          </a:prstGeom>
        </p:spPr>
      </p:pic>
      <p:sp>
        <p:nvSpPr>
          <p:cNvPr id="4" name="Title 1"/>
          <p:cNvSpPr txBox="1">
            <a:spLocks/>
          </p:cNvSpPr>
          <p:nvPr/>
        </p:nvSpPr>
        <p:spPr>
          <a:xfrm>
            <a:off x="281318" y="304800"/>
            <a:ext cx="8458200" cy="1447800"/>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600"/>
              </a:spcBef>
            </a:pPr>
            <a:endParaRPr lang="en-US" sz="3200" b="1" dirty="0" smtClean="0">
              <a:latin typeface="Times New Roman" pitchFamily="18" charset="0"/>
              <a:cs typeface="Arial" charset="0"/>
            </a:endParaRPr>
          </a:p>
          <a:p>
            <a:pPr>
              <a:spcBef>
                <a:spcPts val="600"/>
              </a:spcBef>
            </a:pPr>
            <a:r>
              <a:rPr lang="en-US" sz="3200" b="1" dirty="0" smtClean="0">
                <a:latin typeface="Times New Roman" pitchFamily="18" charset="0"/>
                <a:cs typeface="Arial" charset="0"/>
              </a:rPr>
              <a:t>ỦY BAN NHÂN DÂN QUẬN 9</a:t>
            </a:r>
            <a:br>
              <a:rPr lang="en-US" sz="3200" b="1" dirty="0" smtClean="0">
                <a:latin typeface="Times New Roman" pitchFamily="18" charset="0"/>
                <a:cs typeface="Arial" charset="0"/>
              </a:rPr>
            </a:br>
            <a:r>
              <a:rPr lang="en-US" sz="3200" b="1" dirty="0" smtClean="0">
                <a:latin typeface="Times New Roman" pitchFamily="18" charset="0"/>
                <a:cs typeface="Arial" charset="0"/>
              </a:rPr>
              <a:t>    TRƯỜNG TIỂU HỌC NGUYỄN VĂN BÁ 	</a:t>
            </a:r>
            <a:br>
              <a:rPr lang="en-US" sz="3200" b="1" dirty="0" smtClean="0">
                <a:latin typeface="Times New Roman" pitchFamily="18" charset="0"/>
                <a:cs typeface="Arial" charset="0"/>
              </a:rPr>
            </a:br>
            <a:endParaRPr lang="en-US" sz="3200" dirty="0"/>
          </a:p>
        </p:txBody>
      </p:sp>
      <p:sp>
        <p:nvSpPr>
          <p:cNvPr id="5" name="Rectangle 4"/>
          <p:cNvSpPr/>
          <p:nvPr/>
        </p:nvSpPr>
        <p:spPr>
          <a:xfrm>
            <a:off x="162232" y="1676400"/>
            <a:ext cx="8763000" cy="5047536"/>
          </a:xfrm>
          <a:prstGeom prst="rect">
            <a:avLst/>
          </a:prstGeom>
          <a:noFill/>
        </p:spPr>
        <p:txBody>
          <a:bodyPr wrap="square" lIns="91440" tIns="45720" rIns="91440" bIns="45720">
            <a:spAutoFit/>
          </a:bodyPr>
          <a:lstStyle/>
          <a:p>
            <a:pPr algn="ctr"/>
            <a:r>
              <a:rPr lang="en-US" sz="4000" b="1" dirty="0">
                <a:solidFill>
                  <a:srgbClr val="0070C0"/>
                </a:solidFill>
                <a:latin typeface="Times New Roman" pitchFamily="18" charset="0"/>
                <a:cs typeface="Arial" charset="0"/>
              </a:rPr>
              <a:t>	</a:t>
            </a:r>
            <a:br>
              <a:rPr lang="en-US" sz="4000" b="1" dirty="0">
                <a:solidFill>
                  <a:srgbClr val="0070C0"/>
                </a:solidFill>
                <a:latin typeface="Times New Roman" pitchFamily="18" charset="0"/>
                <a:cs typeface="Arial" charset="0"/>
              </a:rPr>
            </a:br>
            <a:r>
              <a:rPr lang="en-US" sz="5400" b="1" dirty="0" smtClean="0">
                <a:solidFill>
                  <a:srgbClr val="FF0000"/>
                </a:solidFill>
                <a:latin typeface="Times New Roman" pitchFamily="18" charset="0"/>
              </a:rPr>
              <a:t>CHUYÊN </a:t>
            </a:r>
            <a:r>
              <a:rPr lang="en-US" sz="5400" b="1" dirty="0">
                <a:solidFill>
                  <a:srgbClr val="FF0000"/>
                </a:solidFill>
                <a:latin typeface="Times New Roman" pitchFamily="18" charset="0"/>
              </a:rPr>
              <a:t>ĐỀ </a:t>
            </a:r>
          </a:p>
          <a:p>
            <a:pPr algn="ctr"/>
            <a:r>
              <a:rPr lang="en-US" sz="3200" b="1" smtClean="0">
                <a:solidFill>
                  <a:srgbClr val="FF0000"/>
                </a:solidFill>
                <a:latin typeface="Times New Roman" pitchFamily="18" charset="0"/>
              </a:rPr>
              <a:t>NÂNG CAO CHẤT LƯỢNG </a:t>
            </a:r>
          </a:p>
          <a:p>
            <a:pPr algn="ctr"/>
            <a:r>
              <a:rPr lang="en-US" sz="3200" b="1" smtClean="0">
                <a:solidFill>
                  <a:srgbClr val="FF0000"/>
                </a:solidFill>
                <a:latin typeface="Times New Roman" pitchFamily="18" charset="0"/>
              </a:rPr>
              <a:t>VIẾT </a:t>
            </a:r>
            <a:r>
              <a:rPr lang="en-US" sz="3200" b="1" dirty="0">
                <a:solidFill>
                  <a:srgbClr val="FF0000"/>
                </a:solidFill>
                <a:latin typeface="Times New Roman" pitchFamily="18" charset="0"/>
              </a:rPr>
              <a:t>SÁNG KIẾN KINH NGHIỆM </a:t>
            </a:r>
            <a:endParaRPr lang="vi-VN" sz="3200" b="1" dirty="0" smtClean="0">
              <a:solidFill>
                <a:srgbClr val="FF0000"/>
              </a:solidFill>
              <a:latin typeface="Times New Roman" pitchFamily="18" charset="0"/>
            </a:endParaRPr>
          </a:p>
          <a:p>
            <a:pPr algn="ctr"/>
            <a:r>
              <a:rPr lang="en-US" sz="3200" b="1" dirty="0" smtClean="0">
                <a:solidFill>
                  <a:srgbClr val="FF0000"/>
                </a:solidFill>
                <a:latin typeface="Times New Roman" pitchFamily="18" charset="0"/>
              </a:rPr>
              <a:t>NĂM </a:t>
            </a:r>
            <a:r>
              <a:rPr lang="en-US" sz="3200" b="1" dirty="0">
                <a:solidFill>
                  <a:srgbClr val="FF0000"/>
                </a:solidFill>
                <a:latin typeface="Times New Roman" pitchFamily="18" charset="0"/>
              </a:rPr>
              <a:t>HỌC </a:t>
            </a:r>
            <a:r>
              <a:rPr lang="en-US" sz="3200" b="1" dirty="0" smtClean="0">
                <a:solidFill>
                  <a:srgbClr val="FF0000"/>
                </a:solidFill>
                <a:latin typeface="Times New Roman" pitchFamily="18" charset="0"/>
              </a:rPr>
              <a:t>2019 </a:t>
            </a:r>
            <a:r>
              <a:rPr lang="en-US" sz="3200" b="1" dirty="0">
                <a:solidFill>
                  <a:srgbClr val="FF0000"/>
                </a:solidFill>
                <a:latin typeface="Times New Roman" pitchFamily="18" charset="0"/>
              </a:rPr>
              <a:t>– </a:t>
            </a:r>
            <a:r>
              <a:rPr lang="en-US" sz="3200" b="1" dirty="0" smtClean="0">
                <a:solidFill>
                  <a:srgbClr val="FF0000"/>
                </a:solidFill>
                <a:latin typeface="Times New Roman" pitchFamily="18" charset="0"/>
              </a:rPr>
              <a:t>2020</a:t>
            </a:r>
            <a:endParaRPr lang="en-US" sz="3200" b="1" dirty="0">
              <a:solidFill>
                <a:srgbClr val="FF0000"/>
              </a:solidFill>
              <a:latin typeface="Times New Roman" pitchFamily="18" charset="0"/>
            </a:endParaRPr>
          </a:p>
          <a:p>
            <a:endParaRPr lang="en-US" sz="4000" dirty="0">
              <a:latin typeface="Times New Roman" pitchFamily="18" charset="0"/>
            </a:endParaRPr>
          </a:p>
          <a:p>
            <a:pPr algn="ctr"/>
            <a:r>
              <a:rPr lang="vi-VN" sz="3200" b="1" i="1" dirty="0" smtClean="0">
                <a:latin typeface="Times New Roman" pitchFamily="18" charset="0"/>
              </a:rPr>
              <a:t>     </a:t>
            </a:r>
            <a:r>
              <a:rPr lang="en-US" sz="2800" b="1" i="1" dirty="0" smtClean="0">
                <a:latin typeface="Times New Roman" pitchFamily="18" charset="0"/>
              </a:rPr>
              <a:t>Quận </a:t>
            </a:r>
            <a:r>
              <a:rPr lang="en-US" sz="2800" b="1" i="1" dirty="0">
                <a:latin typeface="Times New Roman" pitchFamily="18" charset="0"/>
              </a:rPr>
              <a:t>9, </a:t>
            </a:r>
            <a:r>
              <a:rPr lang="en-US" sz="2800" b="1" i="1" dirty="0" err="1">
                <a:latin typeface="Times New Roman" pitchFamily="18" charset="0"/>
              </a:rPr>
              <a:t>ngày</a:t>
            </a:r>
            <a:r>
              <a:rPr lang="en-US" sz="2800" b="1" i="1" dirty="0">
                <a:latin typeface="Times New Roman" pitchFamily="18" charset="0"/>
              </a:rPr>
              <a:t> </a:t>
            </a:r>
            <a:r>
              <a:rPr lang="en-US" sz="2800" b="1" i="1" dirty="0" smtClean="0">
                <a:latin typeface="Times New Roman" pitchFamily="18" charset="0"/>
              </a:rPr>
              <a:t>08 </a:t>
            </a:r>
            <a:r>
              <a:rPr lang="en-US" sz="2800" b="1" i="1" dirty="0" err="1">
                <a:latin typeface="Times New Roman" pitchFamily="18" charset="0"/>
              </a:rPr>
              <a:t>tháng</a:t>
            </a:r>
            <a:r>
              <a:rPr lang="en-US" sz="2800" b="1" i="1" dirty="0">
                <a:latin typeface="Times New Roman" pitchFamily="18" charset="0"/>
              </a:rPr>
              <a:t> </a:t>
            </a:r>
            <a:r>
              <a:rPr lang="en-US" sz="2800" b="1" i="1" dirty="0" smtClean="0">
                <a:latin typeface="Times New Roman" pitchFamily="18" charset="0"/>
              </a:rPr>
              <a:t>01 </a:t>
            </a:r>
            <a:r>
              <a:rPr lang="en-US" sz="2800" b="1" i="1" dirty="0" err="1">
                <a:latin typeface="Times New Roman" pitchFamily="18" charset="0"/>
              </a:rPr>
              <a:t>năm</a:t>
            </a:r>
            <a:r>
              <a:rPr lang="en-US" sz="2800" b="1" i="1" dirty="0">
                <a:latin typeface="Times New Roman" pitchFamily="18" charset="0"/>
              </a:rPr>
              <a:t> </a:t>
            </a:r>
            <a:r>
              <a:rPr lang="en-US" sz="2800" b="1" i="1" dirty="0" smtClean="0">
                <a:latin typeface="Times New Roman" pitchFamily="18" charset="0"/>
              </a:rPr>
              <a:t>2020</a:t>
            </a:r>
            <a:endParaRPr lang="vi-VN" sz="2800" b="1" i="1" dirty="0">
              <a:latin typeface="Times New Roman" pitchFamily="18" charset="0"/>
            </a:endParaRPr>
          </a:p>
          <a:p>
            <a:pPr algn="ctr">
              <a:lnSpc>
                <a:spcPct val="150000"/>
              </a:lnSpc>
            </a:pPr>
            <a:r>
              <a:rPr lang="en-US" sz="4000" b="1" dirty="0" smtClean="0">
                <a:ln w="18000">
                  <a:solidFill>
                    <a:srgbClr val="FF0000"/>
                  </a:solidFill>
                  <a:prstDash val="solid"/>
                  <a:miter lim="800000"/>
                </a:ln>
                <a:solidFill>
                  <a:srgbClr val="FF0000"/>
                </a:solidFill>
                <a:effectLst>
                  <a:outerShdw blurRad="25500" dist="23000" dir="7020000" algn="tl">
                    <a:srgbClr val="000000">
                      <a:alpha val="50000"/>
                    </a:srgbClr>
                  </a:outerShdw>
                </a:effectLst>
                <a:latin typeface="VNI-Bandit" pitchFamily="2" charset="0"/>
              </a:rPr>
              <a:t> </a:t>
            </a:r>
          </a:p>
        </p:txBody>
      </p:sp>
    </p:spTree>
    <p:extLst>
      <p:ext uri="{BB962C8B-B14F-4D97-AF65-F5344CB8AC3E}">
        <p14:creationId xmlns:p14="http://schemas.microsoft.com/office/powerpoint/2010/main" val="2707808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458200" cy="7294305"/>
          </a:xfrm>
          <a:prstGeom prst="rect">
            <a:avLst/>
          </a:prstGeom>
          <a:noFill/>
        </p:spPr>
        <p:txBody>
          <a:bodyPr wrap="square" rtlCol="0">
            <a:spAutoFit/>
          </a:bodyPr>
          <a:lstStyle/>
          <a:p>
            <a:r>
              <a:rPr lang="en-US" sz="2400" b="1" dirty="0" smtClean="0"/>
              <a:t>3. </a:t>
            </a:r>
            <a:r>
              <a:rPr lang="en-US" sz="2400" b="1" dirty="0" err="1" smtClean="0"/>
              <a:t>Hồ</a:t>
            </a:r>
            <a:r>
              <a:rPr lang="en-US" sz="2400" b="1" dirty="0" smtClean="0"/>
              <a:t> </a:t>
            </a:r>
            <a:r>
              <a:rPr lang="en-US" sz="2400" b="1" dirty="0" err="1" smtClean="0"/>
              <a:t>sơ</a:t>
            </a:r>
            <a:r>
              <a:rPr lang="en-US" sz="2400" b="1" dirty="0" smtClean="0"/>
              <a:t> </a:t>
            </a:r>
            <a:r>
              <a:rPr lang="en-US" sz="2400" b="1" dirty="0" err="1" smtClean="0"/>
              <a:t>sáng</a:t>
            </a:r>
            <a:r>
              <a:rPr lang="en-US" sz="2400" b="1" dirty="0" smtClean="0"/>
              <a:t> </a:t>
            </a:r>
            <a:r>
              <a:rPr lang="en-US" sz="2400" b="1" dirty="0" err="1" smtClean="0"/>
              <a:t>kiến</a:t>
            </a:r>
            <a:r>
              <a:rPr lang="en-US" sz="2400" b="1" dirty="0" smtClean="0"/>
              <a:t> </a:t>
            </a:r>
            <a:r>
              <a:rPr lang="en-US" sz="2400" b="1" dirty="0" err="1" smtClean="0"/>
              <a:t>của</a:t>
            </a:r>
            <a:r>
              <a:rPr lang="en-US" sz="2400" b="1" dirty="0" smtClean="0"/>
              <a:t> </a:t>
            </a:r>
            <a:r>
              <a:rPr lang="en-US" sz="2400" b="1" dirty="0" err="1" smtClean="0"/>
              <a:t>chiến</a:t>
            </a:r>
            <a:r>
              <a:rPr lang="en-US" sz="2400" b="1" dirty="0" smtClean="0"/>
              <a:t> </a:t>
            </a:r>
            <a:r>
              <a:rPr lang="en-US" sz="2400" b="1" dirty="0" err="1" smtClean="0"/>
              <a:t>sĩ</a:t>
            </a:r>
            <a:r>
              <a:rPr lang="en-US" sz="2400" b="1" dirty="0" smtClean="0"/>
              <a:t> </a:t>
            </a:r>
            <a:r>
              <a:rPr lang="en-US" sz="2400" b="1" dirty="0" err="1" smtClean="0"/>
              <a:t>thi</a:t>
            </a:r>
            <a:r>
              <a:rPr lang="en-US" sz="2400" b="1" dirty="0" smtClean="0"/>
              <a:t> </a:t>
            </a:r>
            <a:r>
              <a:rPr lang="en-US" sz="2400" b="1" dirty="0" err="1" smtClean="0"/>
              <a:t>đua</a:t>
            </a:r>
            <a:r>
              <a:rPr lang="en-US" sz="2400" b="1" dirty="0" smtClean="0"/>
              <a:t>:</a:t>
            </a:r>
          </a:p>
          <a:p>
            <a:r>
              <a:rPr lang="en-US" sz="2400" b="1" dirty="0" smtClean="0"/>
              <a:t>3.1. </a:t>
            </a:r>
            <a:r>
              <a:rPr lang="en-US" sz="2400" b="1" dirty="0" err="1" smtClean="0"/>
              <a:t>Bản</a:t>
            </a:r>
            <a:r>
              <a:rPr lang="en-US" sz="2400" b="1" dirty="0" smtClean="0"/>
              <a:t> </a:t>
            </a:r>
            <a:r>
              <a:rPr lang="en-US" sz="2400" b="1" dirty="0" err="1" smtClean="0"/>
              <a:t>mô</a:t>
            </a:r>
            <a:r>
              <a:rPr lang="en-US" sz="2400" b="1" dirty="0" smtClean="0"/>
              <a:t> </a:t>
            </a:r>
            <a:r>
              <a:rPr lang="en-US" sz="2400" b="1" dirty="0" err="1" smtClean="0"/>
              <a:t>tả</a:t>
            </a:r>
            <a:r>
              <a:rPr lang="en-US" sz="2400" b="1" dirty="0" smtClean="0"/>
              <a:t> </a:t>
            </a:r>
            <a:r>
              <a:rPr lang="en-US" sz="2400" b="1" dirty="0" err="1" smtClean="0"/>
              <a:t>nội</a:t>
            </a:r>
            <a:r>
              <a:rPr lang="en-US" sz="2400" b="1" dirty="0" smtClean="0"/>
              <a:t> dung </a:t>
            </a:r>
            <a:r>
              <a:rPr lang="en-US" sz="2400" b="1" dirty="0" err="1" smtClean="0"/>
              <a:t>cơ</a:t>
            </a:r>
            <a:r>
              <a:rPr lang="en-US" sz="2400" b="1" dirty="0" smtClean="0"/>
              <a:t> </a:t>
            </a:r>
            <a:r>
              <a:rPr lang="en-US" sz="2400" b="1" dirty="0" err="1" smtClean="0"/>
              <a:t>bản</a:t>
            </a:r>
            <a:r>
              <a:rPr lang="en-US" sz="2400" b="1" dirty="0" smtClean="0"/>
              <a:t> </a:t>
            </a:r>
            <a:r>
              <a:rPr lang="en-US" sz="2400" b="1" dirty="0" err="1" smtClean="0"/>
              <a:t>của</a:t>
            </a:r>
            <a:r>
              <a:rPr lang="en-US" sz="2400" b="1" dirty="0" smtClean="0"/>
              <a:t> </a:t>
            </a:r>
            <a:r>
              <a:rPr lang="en-US" sz="2400" b="1" dirty="0" err="1" smtClean="0"/>
              <a:t>sáng</a:t>
            </a:r>
            <a:r>
              <a:rPr lang="en-US" sz="2400" b="1" dirty="0" smtClean="0"/>
              <a:t> </a:t>
            </a:r>
            <a:r>
              <a:rPr lang="en-US" sz="2400" b="1" dirty="0" err="1" smtClean="0"/>
              <a:t>kiến</a:t>
            </a:r>
            <a:r>
              <a:rPr lang="en-US" sz="2400" b="1" dirty="0" smtClean="0"/>
              <a:t>: </a:t>
            </a:r>
            <a:endParaRPr lang="en-US" sz="2400" dirty="0"/>
          </a:p>
          <a:p>
            <a:r>
              <a:rPr lang="en-US" sz="2400" b="1" dirty="0" err="1"/>
              <a:t>Tên</a:t>
            </a:r>
            <a:r>
              <a:rPr lang="en-US" sz="2400" b="1" dirty="0"/>
              <a:t> </a:t>
            </a:r>
            <a:r>
              <a:rPr lang="en-US" sz="2400" b="1" dirty="0" err="1"/>
              <a:t>Sáng</a:t>
            </a:r>
            <a:r>
              <a:rPr lang="en-US" sz="2400" b="1" dirty="0"/>
              <a:t> </a:t>
            </a:r>
            <a:r>
              <a:rPr lang="en-US" sz="2400" b="1" dirty="0" err="1"/>
              <a:t>kiến</a:t>
            </a:r>
            <a:r>
              <a:rPr lang="vi-VN" sz="2400" dirty="0"/>
              <a:t>: </a:t>
            </a:r>
            <a:r>
              <a:rPr lang="en-US" sz="2400" dirty="0" err="1"/>
              <a:t>Biện</a:t>
            </a:r>
            <a:r>
              <a:rPr lang="en-US" sz="2400" dirty="0"/>
              <a:t> </a:t>
            </a:r>
            <a:r>
              <a:rPr lang="en-US" sz="2400" dirty="0" err="1"/>
              <a:t>pháp</a:t>
            </a:r>
            <a:r>
              <a:rPr lang="en-US" sz="2400" dirty="0"/>
              <a:t> </a:t>
            </a:r>
            <a:r>
              <a:rPr lang="en-US" sz="2400" dirty="0" err="1"/>
              <a:t>triển</a:t>
            </a:r>
            <a:r>
              <a:rPr lang="en-US" sz="2400" dirty="0"/>
              <a:t> </a:t>
            </a:r>
            <a:r>
              <a:rPr lang="en-US" sz="2400" dirty="0" err="1"/>
              <a:t>khai</a:t>
            </a:r>
            <a:r>
              <a:rPr lang="en-US" sz="2400" dirty="0"/>
              <a:t> </a:t>
            </a:r>
            <a:r>
              <a:rPr lang="en-US" sz="2400" dirty="0" err="1"/>
              <a:t>thực</a:t>
            </a:r>
            <a:r>
              <a:rPr lang="en-US" sz="2400" dirty="0"/>
              <a:t> </a:t>
            </a:r>
            <a:r>
              <a:rPr lang="en-US" sz="2400" dirty="0" err="1"/>
              <a:t>hiện</a:t>
            </a:r>
            <a:r>
              <a:rPr lang="en-US" sz="2400" dirty="0"/>
              <a:t> </a:t>
            </a:r>
            <a:r>
              <a:rPr lang="en-US" sz="2400" dirty="0" err="1"/>
              <a:t>Thông</a:t>
            </a:r>
            <a:r>
              <a:rPr lang="en-US" sz="2400" dirty="0"/>
              <a:t> </a:t>
            </a:r>
            <a:r>
              <a:rPr lang="en-US" sz="2400" dirty="0" err="1"/>
              <a:t>tư</a:t>
            </a:r>
            <a:r>
              <a:rPr lang="en-US" sz="2400" dirty="0"/>
              <a:t> 43/2012/TT-BGDĐT (</a:t>
            </a:r>
            <a:r>
              <a:rPr lang="en-US" sz="2400" dirty="0" err="1"/>
              <a:t>Hội</a:t>
            </a:r>
            <a:r>
              <a:rPr lang="en-US" sz="2400" dirty="0"/>
              <a:t> </a:t>
            </a:r>
            <a:r>
              <a:rPr lang="en-US" sz="2400" dirty="0" err="1"/>
              <a:t>thi</a:t>
            </a:r>
            <a:r>
              <a:rPr lang="en-US" sz="2400" dirty="0"/>
              <a:t> </a:t>
            </a:r>
            <a:r>
              <a:rPr lang="en-US" sz="2400" dirty="0" err="1"/>
              <a:t>giáo</a:t>
            </a:r>
            <a:r>
              <a:rPr lang="en-US" sz="2400" dirty="0"/>
              <a:t> </a:t>
            </a:r>
            <a:r>
              <a:rPr lang="en-US" sz="2400" dirty="0" err="1"/>
              <a:t>viên</a:t>
            </a:r>
            <a:r>
              <a:rPr lang="en-US" sz="2400" dirty="0"/>
              <a:t> </a:t>
            </a:r>
            <a:r>
              <a:rPr lang="en-US" sz="2400" dirty="0" err="1"/>
              <a:t>chủ</a:t>
            </a:r>
            <a:r>
              <a:rPr lang="en-US" sz="2400" dirty="0"/>
              <a:t> </a:t>
            </a:r>
            <a:r>
              <a:rPr lang="en-US" sz="2400" dirty="0" err="1"/>
              <a:t>nhiệm</a:t>
            </a:r>
            <a:r>
              <a:rPr lang="en-US" sz="2400" dirty="0"/>
              <a:t> </a:t>
            </a:r>
            <a:r>
              <a:rPr lang="en-US" sz="2400" dirty="0" err="1"/>
              <a:t>giỏi</a:t>
            </a:r>
            <a:r>
              <a:rPr lang="en-US" sz="2400" dirty="0"/>
              <a:t>).</a:t>
            </a:r>
          </a:p>
          <a:p>
            <a:r>
              <a:rPr lang="en-US" sz="2400" dirty="0" err="1"/>
              <a:t>Tên</a:t>
            </a:r>
            <a:r>
              <a:rPr lang="en-US" sz="2400" dirty="0"/>
              <a:t> </a:t>
            </a:r>
            <a:r>
              <a:rPr lang="en-US" sz="2400" dirty="0" err="1"/>
              <a:t>người</a:t>
            </a:r>
            <a:r>
              <a:rPr lang="en-US" sz="2400" dirty="0"/>
              <a:t> </a:t>
            </a:r>
            <a:r>
              <a:rPr lang="en-US" sz="2400" dirty="0" err="1"/>
              <a:t>viết</a:t>
            </a:r>
            <a:r>
              <a:rPr lang="en-US" sz="2400" dirty="0"/>
              <a:t> </a:t>
            </a:r>
            <a:r>
              <a:rPr lang="en-US" sz="2400" dirty="0" err="1"/>
              <a:t>sáng</a:t>
            </a:r>
            <a:r>
              <a:rPr lang="en-US" sz="2400" dirty="0"/>
              <a:t> </a:t>
            </a:r>
            <a:r>
              <a:rPr lang="en-US" sz="2400" dirty="0" err="1"/>
              <a:t>kiến</a:t>
            </a:r>
            <a:r>
              <a:rPr lang="en-US" sz="2400" dirty="0"/>
              <a:t>:……………………………………………….</a:t>
            </a:r>
          </a:p>
          <a:p>
            <a:r>
              <a:rPr lang="en-US" sz="2400" dirty="0" err="1"/>
              <a:t>Chức</a:t>
            </a:r>
            <a:r>
              <a:rPr lang="en-US" sz="2400" dirty="0"/>
              <a:t> </a:t>
            </a:r>
            <a:r>
              <a:rPr lang="en-US" sz="2400" dirty="0" err="1"/>
              <a:t>vụ</a:t>
            </a:r>
            <a:r>
              <a:rPr lang="en-US" sz="2400" dirty="0"/>
              <a:t>: ………………………………………………………………..</a:t>
            </a:r>
          </a:p>
          <a:p>
            <a:r>
              <a:rPr lang="en-US" sz="2400" dirty="0" err="1"/>
              <a:t>Đơn</a:t>
            </a:r>
            <a:r>
              <a:rPr lang="en-US" sz="2400" dirty="0"/>
              <a:t> </a:t>
            </a:r>
            <a:r>
              <a:rPr lang="en-US" sz="2400" dirty="0" err="1"/>
              <a:t>vị</a:t>
            </a:r>
            <a:r>
              <a:rPr lang="en-US" sz="2400" dirty="0"/>
              <a:t> </a:t>
            </a:r>
            <a:r>
              <a:rPr lang="en-US" sz="2400" dirty="0" err="1"/>
              <a:t>công</a:t>
            </a:r>
            <a:r>
              <a:rPr lang="en-US" sz="2400" dirty="0"/>
              <a:t> </a:t>
            </a:r>
            <a:r>
              <a:rPr lang="en-US" sz="2400" dirty="0" err="1"/>
              <a:t>tác</a:t>
            </a:r>
            <a:r>
              <a:rPr lang="en-US" sz="2400" dirty="0"/>
              <a:t>:…………………………………………………………</a:t>
            </a:r>
          </a:p>
          <a:p>
            <a:r>
              <a:rPr lang="en-US" sz="2400" b="1" dirty="0" smtClean="0"/>
              <a:t>1</a:t>
            </a:r>
            <a:r>
              <a:rPr lang="en-US" sz="2400" b="1" dirty="0"/>
              <a:t>. </a:t>
            </a:r>
            <a:r>
              <a:rPr lang="en-US" sz="2400" b="1" dirty="0" err="1"/>
              <a:t>Đặt</a:t>
            </a:r>
            <a:r>
              <a:rPr lang="en-US" sz="2400" b="1" dirty="0"/>
              <a:t> </a:t>
            </a:r>
            <a:r>
              <a:rPr lang="en-US" sz="2400" b="1" dirty="0" err="1"/>
              <a:t>vấn</a:t>
            </a:r>
            <a:r>
              <a:rPr lang="en-US" sz="2400" b="1" dirty="0"/>
              <a:t> </a:t>
            </a:r>
            <a:r>
              <a:rPr lang="en-US" sz="2400" b="1" dirty="0" err="1"/>
              <a:t>đề</a:t>
            </a:r>
            <a:r>
              <a:rPr lang="en-US" sz="2400" b="1" dirty="0"/>
              <a:t>: </a:t>
            </a:r>
            <a:r>
              <a:rPr lang="en-US" sz="2400" dirty="0" err="1"/>
              <a:t>Nêu</a:t>
            </a:r>
            <a:r>
              <a:rPr lang="en-US" sz="2400" dirty="0"/>
              <a:t> </a:t>
            </a:r>
            <a:r>
              <a:rPr lang="en-US" sz="2400" dirty="0" err="1"/>
              <a:t>lên</a:t>
            </a:r>
            <a:r>
              <a:rPr lang="en-US" sz="2400" dirty="0"/>
              <a:t> </a:t>
            </a:r>
            <a:r>
              <a:rPr lang="en-US" sz="2400" dirty="0" err="1"/>
              <a:t>được</a:t>
            </a:r>
            <a:r>
              <a:rPr lang="en-US" sz="2400" dirty="0"/>
              <a:t> </a:t>
            </a:r>
            <a:r>
              <a:rPr lang="en-US" sz="2400" dirty="0" err="1"/>
              <a:t>thực</a:t>
            </a:r>
            <a:r>
              <a:rPr lang="en-US" sz="2400" dirty="0"/>
              <a:t> </a:t>
            </a:r>
            <a:r>
              <a:rPr lang="en-US" sz="2400" dirty="0" err="1"/>
              <a:t>trạng</a:t>
            </a:r>
            <a:r>
              <a:rPr lang="en-US" sz="2400" dirty="0"/>
              <a:t> </a:t>
            </a:r>
            <a:r>
              <a:rPr lang="en-US" sz="2400" dirty="0" err="1"/>
              <a:t>các</a:t>
            </a:r>
            <a:r>
              <a:rPr lang="en-US" sz="2400" dirty="0"/>
              <a:t> </a:t>
            </a:r>
            <a:r>
              <a:rPr lang="en-US" sz="2400" dirty="0" err="1"/>
              <a:t>vấn</a:t>
            </a:r>
            <a:r>
              <a:rPr lang="en-US" sz="2400" dirty="0"/>
              <a:t> </a:t>
            </a:r>
            <a:r>
              <a:rPr lang="en-US" sz="2400" dirty="0" err="1"/>
              <a:t>đề</a:t>
            </a:r>
            <a:r>
              <a:rPr lang="en-US" sz="2400" dirty="0"/>
              <a:t> </a:t>
            </a:r>
            <a:r>
              <a:rPr lang="en-US" sz="2400" dirty="0" err="1"/>
              <a:t>tồn</a:t>
            </a:r>
            <a:r>
              <a:rPr lang="en-US" sz="2400" dirty="0"/>
              <a:t> </a:t>
            </a:r>
            <a:r>
              <a:rPr lang="en-US" sz="2400" dirty="0" err="1"/>
              <a:t>tại</a:t>
            </a:r>
            <a:r>
              <a:rPr lang="en-US" sz="2400" dirty="0"/>
              <a:t> </a:t>
            </a:r>
            <a:r>
              <a:rPr lang="en-US" sz="2400" dirty="0" err="1"/>
              <a:t>trước</a:t>
            </a:r>
            <a:r>
              <a:rPr lang="en-US" sz="2400" dirty="0"/>
              <a:t> </a:t>
            </a:r>
            <a:r>
              <a:rPr lang="en-US" sz="2400" dirty="0" err="1"/>
              <a:t>khi</a:t>
            </a:r>
            <a:r>
              <a:rPr lang="en-US" sz="2400" dirty="0"/>
              <a:t> </a:t>
            </a:r>
            <a:r>
              <a:rPr lang="en-US" sz="2400" dirty="0" err="1"/>
              <a:t>thực</a:t>
            </a:r>
            <a:r>
              <a:rPr lang="en-US" sz="2400" dirty="0"/>
              <a:t> </a:t>
            </a:r>
            <a:r>
              <a:rPr lang="en-US" sz="2400" dirty="0" err="1"/>
              <a:t>hiện</a:t>
            </a:r>
            <a:r>
              <a:rPr lang="en-US" sz="2400" dirty="0"/>
              <a:t> </a:t>
            </a:r>
            <a:r>
              <a:rPr lang="en-US" sz="2400" dirty="0" err="1"/>
              <a:t>sáng</a:t>
            </a:r>
            <a:r>
              <a:rPr lang="en-US" sz="2400" dirty="0"/>
              <a:t> </a:t>
            </a:r>
            <a:r>
              <a:rPr lang="en-US" sz="2400" dirty="0" err="1"/>
              <a:t>kiến</a:t>
            </a:r>
            <a:r>
              <a:rPr lang="en-US" sz="2400" i="1" dirty="0"/>
              <a:t> (</a:t>
            </a:r>
            <a:r>
              <a:rPr lang="en-US" sz="2400" i="1" dirty="0" err="1"/>
              <a:t>có</a:t>
            </a:r>
            <a:r>
              <a:rPr lang="en-US" sz="2400" i="1" dirty="0"/>
              <a:t> </a:t>
            </a:r>
            <a:r>
              <a:rPr lang="en-US" sz="2400" i="1" dirty="0" err="1"/>
              <a:t>thể</a:t>
            </a:r>
            <a:r>
              <a:rPr lang="en-US" sz="2400" i="1" dirty="0"/>
              <a:t> </a:t>
            </a:r>
            <a:r>
              <a:rPr lang="en-US" sz="2400" i="1" dirty="0" err="1"/>
              <a:t>là</a:t>
            </a:r>
            <a:r>
              <a:rPr lang="en-US" sz="2400" i="1" dirty="0"/>
              <a:t> </a:t>
            </a:r>
            <a:r>
              <a:rPr lang="en-US" sz="2400" i="1" dirty="0" err="1"/>
              <a:t>các</a:t>
            </a:r>
            <a:r>
              <a:rPr lang="en-US" sz="2400" i="1" dirty="0"/>
              <a:t> </a:t>
            </a:r>
            <a:r>
              <a:rPr lang="en-US" sz="2400" i="1" dirty="0" err="1"/>
              <a:t>khó</a:t>
            </a:r>
            <a:r>
              <a:rPr lang="en-US" sz="2400" i="1" dirty="0"/>
              <a:t> </a:t>
            </a:r>
            <a:r>
              <a:rPr lang="en-US" sz="2400" i="1" dirty="0" err="1"/>
              <a:t>khăn</a:t>
            </a:r>
            <a:r>
              <a:rPr lang="en-US" sz="2400" i="1" dirty="0"/>
              <a:t>, </a:t>
            </a:r>
            <a:r>
              <a:rPr lang="en-US" sz="2400" i="1" dirty="0" err="1"/>
              <a:t>bất</a:t>
            </a:r>
            <a:r>
              <a:rPr lang="en-US" sz="2400" i="1" dirty="0"/>
              <a:t> </a:t>
            </a:r>
            <a:r>
              <a:rPr lang="en-US" sz="2400" i="1" dirty="0" err="1"/>
              <a:t>cập</a:t>
            </a:r>
            <a:r>
              <a:rPr lang="en-US" sz="2400" i="1" dirty="0"/>
              <a:t>, </a:t>
            </a:r>
            <a:r>
              <a:rPr lang="en-US" sz="2400" i="1" dirty="0" err="1"/>
              <a:t>hạn</a:t>
            </a:r>
            <a:r>
              <a:rPr lang="en-US" sz="2400" i="1" dirty="0"/>
              <a:t> </a:t>
            </a:r>
            <a:r>
              <a:rPr lang="en-US" sz="2400" i="1" dirty="0" err="1"/>
              <a:t>chế</a:t>
            </a:r>
            <a:r>
              <a:rPr lang="en-US" sz="2400" i="1" dirty="0"/>
              <a:t>, </a:t>
            </a:r>
            <a:r>
              <a:rPr lang="en-US" sz="2400" i="1" dirty="0" err="1"/>
              <a:t>nhu</a:t>
            </a:r>
            <a:r>
              <a:rPr lang="en-US" sz="2400" i="1" dirty="0"/>
              <a:t> </a:t>
            </a:r>
            <a:r>
              <a:rPr lang="en-US" sz="2400" i="1" dirty="0" err="1"/>
              <a:t>cầu</a:t>
            </a:r>
            <a:r>
              <a:rPr lang="en-US" sz="2400" i="1" dirty="0"/>
              <a:t> </a:t>
            </a:r>
            <a:r>
              <a:rPr lang="en-US" sz="2400" i="1" dirty="0" err="1"/>
              <a:t>công</a:t>
            </a:r>
            <a:r>
              <a:rPr lang="en-US" sz="2400" i="1" dirty="0"/>
              <a:t> </a:t>
            </a:r>
            <a:r>
              <a:rPr lang="en-US" sz="2400" i="1" dirty="0" err="1"/>
              <a:t>việc</a:t>
            </a:r>
            <a:r>
              <a:rPr lang="en-US" sz="2400" i="1" dirty="0"/>
              <a:t> </a:t>
            </a:r>
            <a:r>
              <a:rPr lang="en-US" sz="2400" i="1" dirty="0" err="1"/>
              <a:t>mới</a:t>
            </a:r>
            <a:r>
              <a:rPr lang="en-US" sz="2400" i="1" dirty="0"/>
              <a:t> </a:t>
            </a:r>
            <a:r>
              <a:rPr lang="en-US" sz="2400" i="1" dirty="0" err="1"/>
              <a:t>phát</a:t>
            </a:r>
            <a:r>
              <a:rPr lang="en-US" sz="2400" i="1" dirty="0"/>
              <a:t> </a:t>
            </a:r>
            <a:r>
              <a:rPr lang="en-US" sz="2400" i="1" dirty="0" err="1"/>
              <a:t>sinh</a:t>
            </a:r>
            <a:r>
              <a:rPr lang="en-US" sz="2400" i="1" dirty="0"/>
              <a:t>…)</a:t>
            </a:r>
            <a:endParaRPr lang="en-US" sz="2400" dirty="0"/>
          </a:p>
          <a:p>
            <a:r>
              <a:rPr lang="en-US" sz="2400" b="1" dirty="0"/>
              <a:t>1.1. </a:t>
            </a:r>
            <a:r>
              <a:rPr lang="en-US" sz="2400" b="1" dirty="0" err="1"/>
              <a:t>Thuận</a:t>
            </a:r>
            <a:r>
              <a:rPr lang="en-US" sz="2400" b="1" dirty="0"/>
              <a:t> </a:t>
            </a:r>
            <a:r>
              <a:rPr lang="en-US" sz="2400" b="1" dirty="0" err="1"/>
              <a:t>lợi</a:t>
            </a:r>
            <a:r>
              <a:rPr lang="en-US" sz="2400" b="1" dirty="0" smtClean="0"/>
              <a:t>:</a:t>
            </a:r>
          </a:p>
          <a:p>
            <a:r>
              <a:rPr lang="en-US" sz="2400" b="1" dirty="0"/>
              <a:t>1.2. </a:t>
            </a:r>
            <a:r>
              <a:rPr lang="en-US" sz="2400" b="1" dirty="0" err="1"/>
              <a:t>Khó</a:t>
            </a:r>
            <a:r>
              <a:rPr lang="en-US" sz="2400" b="1" dirty="0"/>
              <a:t> </a:t>
            </a:r>
            <a:r>
              <a:rPr lang="en-US" sz="2400" b="1" dirty="0" err="1"/>
              <a:t>khăn</a:t>
            </a:r>
            <a:r>
              <a:rPr lang="en-US" sz="2400" b="1" dirty="0"/>
              <a:t>:</a:t>
            </a:r>
            <a:endParaRPr lang="en-US" sz="2400" dirty="0"/>
          </a:p>
          <a:p>
            <a:r>
              <a:rPr lang="en-US" sz="2400" b="1" dirty="0"/>
              <a:t>2. </a:t>
            </a:r>
            <a:r>
              <a:rPr lang="en-US" sz="2400" b="1" dirty="0" err="1"/>
              <a:t>Nội</a:t>
            </a:r>
            <a:r>
              <a:rPr lang="en-US" sz="2400" b="1" dirty="0"/>
              <a:t> dung </a:t>
            </a:r>
            <a:r>
              <a:rPr lang="en-US" sz="2400" b="1" dirty="0" err="1"/>
              <a:t>sáng</a:t>
            </a:r>
            <a:r>
              <a:rPr lang="en-US" sz="2400" b="1" dirty="0"/>
              <a:t> </a:t>
            </a:r>
            <a:r>
              <a:rPr lang="en-US" sz="2400" b="1" dirty="0" err="1"/>
              <a:t>kiến</a:t>
            </a:r>
            <a:r>
              <a:rPr lang="en-US" sz="2400" dirty="0"/>
              <a:t>: </a:t>
            </a:r>
            <a:r>
              <a:rPr lang="en-US" sz="2400" i="1" dirty="0"/>
              <a:t>(</a:t>
            </a:r>
            <a:r>
              <a:rPr lang="en-US" sz="2400" i="1" dirty="0" err="1"/>
              <a:t>Các</a:t>
            </a:r>
            <a:r>
              <a:rPr lang="en-US" sz="2400" i="1" dirty="0"/>
              <a:t> </a:t>
            </a:r>
            <a:r>
              <a:rPr lang="en-US" sz="2400" i="1" dirty="0" err="1"/>
              <a:t>giải</a:t>
            </a:r>
            <a:r>
              <a:rPr lang="en-US" sz="2400" i="1" dirty="0"/>
              <a:t> </a:t>
            </a:r>
            <a:r>
              <a:rPr lang="en-US" sz="2400" i="1" dirty="0" err="1"/>
              <a:t>pháp</a:t>
            </a:r>
            <a:r>
              <a:rPr lang="en-US" sz="2400" i="1" dirty="0"/>
              <a:t> </a:t>
            </a:r>
            <a:r>
              <a:rPr lang="en-US" sz="2400" i="1" dirty="0" err="1"/>
              <a:t>cụ</a:t>
            </a:r>
            <a:r>
              <a:rPr lang="en-US" sz="2400" i="1" dirty="0"/>
              <a:t> </a:t>
            </a:r>
            <a:r>
              <a:rPr lang="en-US" sz="2400" i="1" dirty="0" err="1"/>
              <a:t>thể</a:t>
            </a:r>
            <a:r>
              <a:rPr lang="en-US" sz="2400" i="1" dirty="0"/>
              <a:t> </a:t>
            </a:r>
            <a:r>
              <a:rPr lang="en-US" sz="2400" i="1" dirty="0" err="1"/>
              <a:t>để</a:t>
            </a:r>
            <a:r>
              <a:rPr lang="en-US" sz="2400" i="1" dirty="0"/>
              <a:t> </a:t>
            </a:r>
            <a:r>
              <a:rPr lang="en-US" sz="2400" i="1" dirty="0" err="1"/>
              <a:t>giải</a:t>
            </a:r>
            <a:r>
              <a:rPr lang="en-US" sz="2400" i="1" dirty="0"/>
              <a:t> </a:t>
            </a:r>
            <a:r>
              <a:rPr lang="en-US" sz="2400" i="1" dirty="0" err="1"/>
              <a:t>quyết</a:t>
            </a:r>
            <a:r>
              <a:rPr lang="en-US" sz="2400" i="1" dirty="0"/>
              <a:t> </a:t>
            </a:r>
            <a:r>
              <a:rPr lang="en-US" sz="2400" i="1" dirty="0" err="1"/>
              <a:t>thực</a:t>
            </a:r>
            <a:r>
              <a:rPr lang="en-US" sz="2400" i="1" dirty="0"/>
              <a:t> </a:t>
            </a:r>
            <a:r>
              <a:rPr lang="en-US" sz="2400" i="1" dirty="0" err="1"/>
              <a:t>trạng</a:t>
            </a:r>
            <a:r>
              <a:rPr lang="en-US" sz="2400" i="1" dirty="0"/>
              <a:t> </a:t>
            </a:r>
            <a:r>
              <a:rPr lang="en-US" sz="2400" i="1" dirty="0" err="1"/>
              <a:t>nêu</a:t>
            </a:r>
            <a:r>
              <a:rPr lang="en-US" sz="2400" i="1" dirty="0"/>
              <a:t> </a:t>
            </a:r>
            <a:r>
              <a:rPr lang="en-US" sz="2400" i="1" dirty="0" err="1"/>
              <a:t>trên</a:t>
            </a:r>
            <a:r>
              <a:rPr lang="en-US" sz="2400" i="1" dirty="0"/>
              <a:t>)</a:t>
            </a:r>
            <a:r>
              <a:rPr lang="en-US" sz="2400" dirty="0"/>
              <a:t>:</a:t>
            </a:r>
          </a:p>
          <a:p>
            <a:r>
              <a:rPr lang="en-US" sz="2400" b="1" dirty="0"/>
              <a:t>3. </a:t>
            </a:r>
            <a:r>
              <a:rPr lang="en-US" sz="2400" b="1" dirty="0" err="1"/>
              <a:t>Hiệu</a:t>
            </a:r>
            <a:r>
              <a:rPr lang="en-US" sz="2400" b="1" dirty="0"/>
              <a:t> </a:t>
            </a:r>
            <a:r>
              <a:rPr lang="en-US" sz="2400" b="1" dirty="0" err="1"/>
              <a:t>quả</a:t>
            </a:r>
            <a:r>
              <a:rPr lang="en-US" sz="2400" b="1" dirty="0"/>
              <a:t> </a:t>
            </a:r>
            <a:r>
              <a:rPr lang="en-US" sz="2400" b="1" dirty="0" err="1"/>
              <a:t>mang</a:t>
            </a:r>
            <a:r>
              <a:rPr lang="en-US" sz="2400" b="1" dirty="0"/>
              <a:t> </a:t>
            </a:r>
            <a:r>
              <a:rPr lang="en-US" sz="2400" b="1" dirty="0" err="1"/>
              <a:t>lại</a:t>
            </a:r>
            <a:r>
              <a:rPr lang="en-US" sz="2400" b="1" dirty="0"/>
              <a:t>: </a:t>
            </a:r>
            <a:r>
              <a:rPr lang="en-US" sz="2400" dirty="0"/>
              <a:t>(</a:t>
            </a:r>
            <a:r>
              <a:rPr lang="en-US" sz="2400" i="1" dirty="0" err="1"/>
              <a:t>Sau</a:t>
            </a:r>
            <a:r>
              <a:rPr lang="en-US" sz="2400" i="1" dirty="0"/>
              <a:t> </a:t>
            </a:r>
            <a:r>
              <a:rPr lang="en-US" sz="2400" i="1" dirty="0" err="1"/>
              <a:t>khi</a:t>
            </a:r>
            <a:r>
              <a:rPr lang="en-US" sz="2400" i="1" dirty="0"/>
              <a:t> </a:t>
            </a:r>
            <a:r>
              <a:rPr lang="en-US" sz="2400" i="1" dirty="0" err="1"/>
              <a:t>áp</a:t>
            </a:r>
            <a:r>
              <a:rPr lang="en-US" sz="2400" i="1" dirty="0"/>
              <a:t> </a:t>
            </a:r>
            <a:r>
              <a:rPr lang="en-US" sz="2400" i="1" dirty="0" err="1"/>
              <a:t>dụng</a:t>
            </a:r>
            <a:r>
              <a:rPr lang="en-US" sz="2400" i="1" dirty="0"/>
              <a:t> </a:t>
            </a:r>
            <a:r>
              <a:rPr lang="en-US" sz="2400" i="1" dirty="0" err="1"/>
              <a:t>các</a:t>
            </a:r>
            <a:r>
              <a:rPr lang="en-US" sz="2400" i="1" dirty="0"/>
              <a:t> </a:t>
            </a:r>
            <a:r>
              <a:rPr lang="en-US" sz="2400" i="1" dirty="0" err="1"/>
              <a:t>giải</a:t>
            </a:r>
            <a:r>
              <a:rPr lang="en-US" sz="2400" i="1" dirty="0"/>
              <a:t> </a:t>
            </a:r>
            <a:r>
              <a:rPr lang="en-US" sz="2400" i="1" dirty="0" err="1"/>
              <a:t>pháp</a:t>
            </a:r>
            <a:r>
              <a:rPr lang="en-US" sz="2400" i="1" dirty="0"/>
              <a:t> </a:t>
            </a:r>
            <a:r>
              <a:rPr lang="en-US" sz="2400" i="1" dirty="0" err="1"/>
              <a:t>nêu</a:t>
            </a:r>
            <a:r>
              <a:rPr lang="en-US" sz="2400" i="1" dirty="0"/>
              <a:t> </a:t>
            </a:r>
            <a:r>
              <a:rPr lang="en-US" sz="2400" i="1" dirty="0" err="1"/>
              <a:t>trên</a:t>
            </a:r>
            <a:r>
              <a:rPr lang="en-US" sz="2400" i="1" dirty="0"/>
              <a:t> </a:t>
            </a:r>
            <a:r>
              <a:rPr lang="en-US" sz="2400" i="1" dirty="0" err="1"/>
              <a:t>đã</a:t>
            </a:r>
            <a:r>
              <a:rPr lang="en-US" sz="2400" i="1" dirty="0"/>
              <a:t> </a:t>
            </a:r>
            <a:r>
              <a:rPr lang="en-US" sz="2400" i="1" dirty="0" err="1"/>
              <a:t>mang</a:t>
            </a:r>
            <a:r>
              <a:rPr lang="en-US" sz="2400" i="1" dirty="0"/>
              <a:t> </a:t>
            </a:r>
            <a:r>
              <a:rPr lang="en-US" sz="2400" i="1" dirty="0" err="1"/>
              <a:t>lại</a:t>
            </a:r>
            <a:r>
              <a:rPr lang="en-US" sz="2400" i="1" dirty="0"/>
              <a:t> </a:t>
            </a:r>
            <a:r>
              <a:rPr lang="en-US" sz="2400" i="1" dirty="0" err="1"/>
              <a:t>hiệu</a:t>
            </a:r>
            <a:r>
              <a:rPr lang="en-US" sz="2400" i="1" dirty="0"/>
              <a:t> </a:t>
            </a:r>
            <a:r>
              <a:rPr lang="en-US" sz="2400" i="1" dirty="0" err="1"/>
              <a:t>quả</a:t>
            </a:r>
            <a:r>
              <a:rPr lang="en-US" sz="2400" i="1" dirty="0"/>
              <a:t> </a:t>
            </a:r>
            <a:r>
              <a:rPr lang="en-US" sz="2400" i="1" dirty="0" err="1" smtClean="0"/>
              <a:t>ra</a:t>
            </a:r>
            <a:r>
              <a:rPr lang="en-US" sz="2400" i="1" dirty="0" smtClean="0"/>
              <a:t> </a:t>
            </a:r>
            <a:r>
              <a:rPr lang="en-US" sz="2400" i="1" dirty="0" err="1" smtClean="0"/>
              <a:t>sao</a:t>
            </a:r>
            <a:r>
              <a:rPr lang="en-US" sz="2400" i="1" dirty="0" smtClean="0"/>
              <a:t>)</a:t>
            </a:r>
          </a:p>
          <a:p>
            <a:r>
              <a:rPr lang="en-US" sz="2400" b="1" dirty="0" smtClean="0"/>
              <a:t>3.2. </a:t>
            </a:r>
            <a:r>
              <a:rPr lang="en-US" sz="2400" b="1" dirty="0" err="1" smtClean="0"/>
              <a:t>Tóm</a:t>
            </a:r>
            <a:r>
              <a:rPr lang="en-US" sz="2400" b="1" dirty="0" smtClean="0"/>
              <a:t> </a:t>
            </a:r>
            <a:r>
              <a:rPr lang="en-US" sz="2400" b="1" dirty="0" err="1" smtClean="0"/>
              <a:t>tắt</a:t>
            </a:r>
            <a:r>
              <a:rPr lang="en-US" sz="2400" b="1" dirty="0"/>
              <a:t> </a:t>
            </a:r>
            <a:r>
              <a:rPr lang="en-US" sz="2400" b="1" dirty="0" err="1" smtClean="0"/>
              <a:t>nội</a:t>
            </a:r>
            <a:r>
              <a:rPr lang="en-US" sz="2400" b="1" dirty="0" smtClean="0"/>
              <a:t> </a:t>
            </a:r>
            <a:r>
              <a:rPr lang="en-US" sz="2400" b="1" dirty="0"/>
              <a:t>dung </a:t>
            </a:r>
            <a:r>
              <a:rPr lang="en-US" sz="2400" b="1" dirty="0" err="1"/>
              <a:t>và</a:t>
            </a:r>
            <a:r>
              <a:rPr lang="en-US" sz="2400" b="1" dirty="0"/>
              <a:t> </a:t>
            </a:r>
            <a:r>
              <a:rPr lang="en-US" sz="2400" b="1" dirty="0" err="1"/>
              <a:t>hiệu</a:t>
            </a:r>
            <a:r>
              <a:rPr lang="en-US" sz="2400" b="1" dirty="0"/>
              <a:t> </a:t>
            </a:r>
            <a:r>
              <a:rPr lang="en-US" sz="2400" b="1" dirty="0" err="1"/>
              <a:t>quả</a:t>
            </a:r>
            <a:r>
              <a:rPr lang="en-US" sz="2400" b="1" dirty="0"/>
              <a:t> </a:t>
            </a:r>
            <a:r>
              <a:rPr lang="en-US" sz="2400" b="1" dirty="0" err="1"/>
              <a:t>mang</a:t>
            </a:r>
            <a:r>
              <a:rPr lang="en-US" sz="2400" b="1" dirty="0"/>
              <a:t> </a:t>
            </a:r>
            <a:r>
              <a:rPr lang="en-US" sz="2400" b="1" dirty="0" err="1"/>
              <a:t>lại</a:t>
            </a:r>
            <a:r>
              <a:rPr lang="en-US" sz="2400" b="1" dirty="0"/>
              <a:t> </a:t>
            </a:r>
            <a:r>
              <a:rPr lang="en-US" sz="2400" b="1" dirty="0" err="1"/>
              <a:t>của</a:t>
            </a:r>
            <a:r>
              <a:rPr lang="en-US" sz="2400" b="1" dirty="0"/>
              <a:t> </a:t>
            </a:r>
            <a:r>
              <a:rPr lang="en-US" sz="2400" b="1" dirty="0" err="1"/>
              <a:t>sáng</a:t>
            </a:r>
            <a:r>
              <a:rPr lang="en-US" sz="2400" b="1" dirty="0"/>
              <a:t> </a:t>
            </a:r>
            <a:r>
              <a:rPr lang="en-US" sz="2400" b="1" dirty="0" err="1" smtClean="0"/>
              <a:t>kiến</a:t>
            </a:r>
            <a:r>
              <a:rPr lang="en-US" sz="2400" b="1" dirty="0" smtClean="0"/>
              <a:t> (File Excel):</a:t>
            </a:r>
            <a:endParaRPr lang="en-US" sz="2400" b="1" dirty="0"/>
          </a:p>
          <a:p>
            <a:endParaRPr lang="en-US" dirty="0"/>
          </a:p>
          <a:p>
            <a:endParaRPr lang="en-US" dirty="0"/>
          </a:p>
        </p:txBody>
      </p:sp>
    </p:spTree>
    <p:extLst>
      <p:ext uri="{BB962C8B-B14F-4D97-AF65-F5344CB8AC3E}">
        <p14:creationId xmlns:p14="http://schemas.microsoft.com/office/powerpoint/2010/main" val="453007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8534400" cy="6555641"/>
          </a:xfrm>
          <a:prstGeom prst="rect">
            <a:avLst/>
          </a:prstGeom>
          <a:noFill/>
        </p:spPr>
        <p:txBody>
          <a:bodyPr wrap="square" rtlCol="0">
            <a:spAutoFit/>
          </a:bodyPr>
          <a:lstStyle/>
          <a:p>
            <a:pPr marL="571500" lvl="0" indent="-571500">
              <a:buAutoNum type="romanUcPeriod" startAt="3"/>
            </a:pPr>
            <a:r>
              <a:rPr lang="en-US" sz="2800" b="1" dirty="0" err="1" smtClean="0">
                <a:solidFill>
                  <a:srgbClr val="FF0000"/>
                </a:solidFill>
              </a:rPr>
              <a:t>Các</a:t>
            </a:r>
            <a:r>
              <a:rPr lang="en-US" sz="2800" b="1" dirty="0" smtClean="0">
                <a:solidFill>
                  <a:srgbClr val="FF0000"/>
                </a:solidFill>
              </a:rPr>
              <a:t> </a:t>
            </a:r>
            <a:r>
              <a:rPr lang="en-US" sz="2800" b="1" dirty="0" err="1">
                <a:solidFill>
                  <a:srgbClr val="FF0000"/>
                </a:solidFill>
              </a:rPr>
              <a:t>trường</a:t>
            </a:r>
            <a:r>
              <a:rPr lang="en-US" sz="2800" b="1" dirty="0">
                <a:solidFill>
                  <a:srgbClr val="FF0000"/>
                </a:solidFill>
              </a:rPr>
              <a:t> </a:t>
            </a:r>
            <a:r>
              <a:rPr lang="en-US" sz="2800" b="1" dirty="0" err="1">
                <a:solidFill>
                  <a:srgbClr val="FF0000"/>
                </a:solidFill>
              </a:rPr>
              <a:t>hợp</a:t>
            </a:r>
            <a:r>
              <a:rPr lang="en-US" sz="2800" b="1" dirty="0">
                <a:solidFill>
                  <a:srgbClr val="FF0000"/>
                </a:solidFill>
              </a:rPr>
              <a:t> </a:t>
            </a:r>
            <a:r>
              <a:rPr lang="en-US" sz="2800" b="1" dirty="0" err="1">
                <a:solidFill>
                  <a:srgbClr val="FF0000"/>
                </a:solidFill>
              </a:rPr>
              <a:t>đặc</a:t>
            </a:r>
            <a:r>
              <a:rPr lang="en-US" sz="2800" b="1" dirty="0">
                <a:solidFill>
                  <a:srgbClr val="FF0000"/>
                </a:solidFill>
              </a:rPr>
              <a:t> </a:t>
            </a:r>
            <a:r>
              <a:rPr lang="en-US" sz="2800" b="1" dirty="0" err="1">
                <a:solidFill>
                  <a:srgbClr val="FF0000"/>
                </a:solidFill>
              </a:rPr>
              <a:t>cách</a:t>
            </a:r>
            <a:r>
              <a:rPr lang="en-US" sz="2800" b="1" dirty="0">
                <a:solidFill>
                  <a:srgbClr val="FF0000"/>
                </a:solidFill>
              </a:rPr>
              <a:t> </a:t>
            </a:r>
            <a:r>
              <a:rPr lang="en-US" sz="2800" b="1" dirty="0" err="1">
                <a:solidFill>
                  <a:srgbClr val="FF0000"/>
                </a:solidFill>
              </a:rPr>
              <a:t>thay</a:t>
            </a:r>
            <a:r>
              <a:rPr lang="en-US" sz="2800" b="1" dirty="0">
                <a:solidFill>
                  <a:srgbClr val="FF0000"/>
                </a:solidFill>
              </a:rPr>
              <a:t> </a:t>
            </a:r>
            <a:r>
              <a:rPr lang="en-US" sz="2800" b="1" dirty="0" err="1">
                <a:solidFill>
                  <a:srgbClr val="FF0000"/>
                </a:solidFill>
              </a:rPr>
              <a:t>thế</a:t>
            </a:r>
            <a:r>
              <a:rPr lang="en-US" sz="2800" b="1" dirty="0">
                <a:solidFill>
                  <a:srgbClr val="FF0000"/>
                </a:solidFill>
              </a:rPr>
              <a:t> </a:t>
            </a:r>
            <a:r>
              <a:rPr lang="en-US" sz="2800" b="1" dirty="0" err="1">
                <a:solidFill>
                  <a:srgbClr val="FF0000"/>
                </a:solidFill>
              </a:rPr>
              <a:t>cho</a:t>
            </a:r>
            <a:r>
              <a:rPr lang="en-US" sz="2800" b="1" dirty="0">
                <a:solidFill>
                  <a:srgbClr val="FF0000"/>
                </a:solidFill>
              </a:rPr>
              <a:t> </a:t>
            </a:r>
            <a:r>
              <a:rPr lang="en-US" sz="2800" b="1" dirty="0" err="1">
                <a:solidFill>
                  <a:srgbClr val="FF0000"/>
                </a:solidFill>
              </a:rPr>
              <a:t>sáng</a:t>
            </a:r>
            <a:r>
              <a:rPr lang="en-US" sz="2800" b="1" dirty="0">
                <a:solidFill>
                  <a:srgbClr val="FF0000"/>
                </a:solidFill>
              </a:rPr>
              <a:t> </a:t>
            </a:r>
            <a:r>
              <a:rPr lang="en-US" sz="2800" b="1" dirty="0" err="1">
                <a:solidFill>
                  <a:srgbClr val="FF0000"/>
                </a:solidFill>
              </a:rPr>
              <a:t>kiến</a:t>
            </a:r>
            <a:r>
              <a:rPr lang="en-US" sz="2800" b="1" dirty="0" smtClean="0">
                <a:solidFill>
                  <a:srgbClr val="FF0000"/>
                </a:solidFill>
              </a:rPr>
              <a:t>:</a:t>
            </a:r>
          </a:p>
          <a:p>
            <a:pPr marL="457200" lvl="0" indent="-457200">
              <a:buFontTx/>
              <a:buChar char="-"/>
            </a:pPr>
            <a:r>
              <a:rPr lang="en-US" sz="2800" dirty="0" err="1" smtClean="0"/>
              <a:t>Các</a:t>
            </a:r>
            <a:r>
              <a:rPr lang="en-US" sz="2800" dirty="0" smtClean="0"/>
              <a:t> </a:t>
            </a:r>
            <a:r>
              <a:rPr lang="en-US" sz="2800" dirty="0" err="1" smtClean="0"/>
              <a:t>giải</a:t>
            </a:r>
            <a:r>
              <a:rPr lang="en-US" sz="2800" dirty="0" smtClean="0"/>
              <a:t> </a:t>
            </a:r>
            <a:r>
              <a:rPr lang="en-US" sz="2800" dirty="0" err="1" smtClean="0"/>
              <a:t>pháp</a:t>
            </a:r>
            <a:r>
              <a:rPr lang="en-US" sz="2800" dirty="0" smtClean="0"/>
              <a:t> </a:t>
            </a:r>
            <a:r>
              <a:rPr lang="en-US" sz="2800" dirty="0" err="1" smtClean="0"/>
              <a:t>kỹ</a:t>
            </a:r>
            <a:r>
              <a:rPr lang="en-US" sz="2800" dirty="0" smtClean="0"/>
              <a:t> </a:t>
            </a:r>
            <a:r>
              <a:rPr lang="en-US" sz="2800" dirty="0" err="1" smtClean="0"/>
              <a:t>thuật</a:t>
            </a:r>
            <a:r>
              <a:rPr lang="en-US" sz="2800" dirty="0" smtClean="0"/>
              <a:t> </a:t>
            </a:r>
            <a:r>
              <a:rPr lang="en-US" sz="2800" dirty="0" err="1" smtClean="0"/>
              <a:t>đạt</a:t>
            </a:r>
            <a:r>
              <a:rPr lang="en-US" sz="2800" dirty="0" smtClean="0"/>
              <a:t> </a:t>
            </a:r>
            <a:r>
              <a:rPr lang="en-US" sz="2800" dirty="0" err="1" smtClean="0"/>
              <a:t>giải</a:t>
            </a:r>
            <a:r>
              <a:rPr lang="en-US" sz="2800" dirty="0" smtClean="0"/>
              <a:t> </a:t>
            </a:r>
            <a:r>
              <a:rPr lang="en-US" sz="2800" dirty="0" err="1" smtClean="0"/>
              <a:t>Nhất</a:t>
            </a:r>
            <a:r>
              <a:rPr lang="en-US" sz="2800" dirty="0" smtClean="0"/>
              <a:t>, </a:t>
            </a:r>
            <a:r>
              <a:rPr lang="en-US" sz="2800" dirty="0" err="1" smtClean="0"/>
              <a:t>Nhì</a:t>
            </a:r>
            <a:r>
              <a:rPr lang="en-US" sz="2800" dirty="0" smtClean="0"/>
              <a:t>, Ba </a:t>
            </a:r>
            <a:r>
              <a:rPr lang="en-US" sz="2800" dirty="0" err="1" smtClean="0"/>
              <a:t>trong</a:t>
            </a:r>
            <a:r>
              <a:rPr lang="en-US" sz="2800" dirty="0" smtClean="0"/>
              <a:t> </a:t>
            </a:r>
            <a:r>
              <a:rPr lang="en-US" sz="2800" dirty="0" err="1" smtClean="0"/>
              <a:t>các</a:t>
            </a:r>
            <a:r>
              <a:rPr lang="en-US" sz="2800" dirty="0" smtClean="0"/>
              <a:t> </a:t>
            </a:r>
            <a:r>
              <a:rPr lang="en-US" sz="2800" dirty="0" err="1" smtClean="0"/>
              <a:t>cuộc</a:t>
            </a:r>
            <a:r>
              <a:rPr lang="en-US" sz="2800" dirty="0" smtClean="0"/>
              <a:t> </a:t>
            </a:r>
            <a:r>
              <a:rPr lang="en-US" sz="2800" dirty="0" err="1" smtClean="0"/>
              <a:t>thi</a:t>
            </a:r>
            <a:r>
              <a:rPr lang="en-US" sz="2800" dirty="0" smtClean="0"/>
              <a:t> </a:t>
            </a:r>
            <a:r>
              <a:rPr lang="en-US" sz="2800" dirty="0" err="1" smtClean="0"/>
              <a:t>sáng</a:t>
            </a:r>
            <a:r>
              <a:rPr lang="en-US" sz="2800" dirty="0" smtClean="0"/>
              <a:t> </a:t>
            </a:r>
            <a:r>
              <a:rPr lang="en-US" sz="2800" dirty="0" err="1" smtClean="0"/>
              <a:t>tạo</a:t>
            </a:r>
            <a:r>
              <a:rPr lang="en-US" sz="2800" dirty="0" smtClean="0"/>
              <a:t> </a:t>
            </a:r>
            <a:r>
              <a:rPr lang="en-US" sz="2800" dirty="0" err="1" smtClean="0"/>
              <a:t>kỹ</a:t>
            </a:r>
            <a:r>
              <a:rPr lang="en-US" sz="2800" dirty="0" smtClean="0"/>
              <a:t> </a:t>
            </a:r>
            <a:r>
              <a:rPr lang="en-US" sz="2800" dirty="0" err="1" smtClean="0"/>
              <a:t>thuật</a:t>
            </a:r>
            <a:r>
              <a:rPr lang="en-US" sz="2800" dirty="0" smtClean="0"/>
              <a:t>, </a:t>
            </a:r>
            <a:r>
              <a:rPr lang="en-US" sz="2800" dirty="0" err="1" smtClean="0"/>
              <a:t>khoa</a:t>
            </a:r>
            <a:r>
              <a:rPr lang="en-US" sz="2800" dirty="0" smtClean="0"/>
              <a:t> </a:t>
            </a:r>
            <a:r>
              <a:rPr lang="en-US" sz="2800" dirty="0" err="1" smtClean="0"/>
              <a:t>học</a:t>
            </a:r>
            <a:r>
              <a:rPr lang="en-US" sz="2800" dirty="0" smtClean="0"/>
              <a:t> </a:t>
            </a:r>
            <a:r>
              <a:rPr lang="en-US" sz="2800" dirty="0" err="1" smtClean="0"/>
              <a:t>công</a:t>
            </a:r>
            <a:r>
              <a:rPr lang="en-US" sz="2800" dirty="0" smtClean="0"/>
              <a:t> </a:t>
            </a:r>
            <a:r>
              <a:rPr lang="en-US" sz="2800" dirty="0" err="1" smtClean="0"/>
              <a:t>nghệ</a:t>
            </a:r>
            <a:r>
              <a:rPr lang="en-US" sz="2800" dirty="0" smtClean="0"/>
              <a:t>…</a:t>
            </a:r>
          </a:p>
          <a:p>
            <a:pPr marL="457200" lvl="0" indent="-457200">
              <a:buFontTx/>
              <a:buChar char="-"/>
            </a:pPr>
            <a:r>
              <a:rPr lang="en-US" sz="2800" dirty="0" err="1" smtClean="0"/>
              <a:t>Các</a:t>
            </a:r>
            <a:r>
              <a:rPr lang="en-US" sz="2800" dirty="0" smtClean="0"/>
              <a:t> </a:t>
            </a:r>
            <a:r>
              <a:rPr lang="en-US" sz="2800" dirty="0" err="1" smtClean="0"/>
              <a:t>giải</a:t>
            </a:r>
            <a:r>
              <a:rPr lang="en-US" sz="2800" dirty="0" smtClean="0"/>
              <a:t> </a:t>
            </a:r>
            <a:r>
              <a:rPr lang="en-US" sz="2800" dirty="0" err="1" smtClean="0"/>
              <a:t>pháp</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được</a:t>
            </a:r>
            <a:r>
              <a:rPr lang="en-US" sz="2800" dirty="0" smtClean="0"/>
              <a:t> </a:t>
            </a:r>
            <a:r>
              <a:rPr lang="en-US" sz="2800" dirty="0" err="1" smtClean="0"/>
              <a:t>Tổng</a:t>
            </a:r>
            <a:r>
              <a:rPr lang="en-US" sz="2800" dirty="0" smtClean="0"/>
              <a:t> </a:t>
            </a:r>
            <a:r>
              <a:rPr lang="en-US" sz="2800" dirty="0" err="1" smtClean="0"/>
              <a:t>Liên</a:t>
            </a:r>
            <a:r>
              <a:rPr lang="en-US" sz="2800" dirty="0" smtClean="0"/>
              <a:t> </a:t>
            </a:r>
            <a:r>
              <a:rPr lang="en-US" sz="2800" dirty="0" err="1" smtClean="0"/>
              <a:t>đoàn</a:t>
            </a:r>
            <a:r>
              <a:rPr lang="en-US" sz="2800" dirty="0" smtClean="0"/>
              <a:t> Lao </a:t>
            </a:r>
            <a:r>
              <a:rPr lang="en-US" sz="2800" dirty="0" err="1" smtClean="0"/>
              <a:t>động</a:t>
            </a:r>
            <a:r>
              <a:rPr lang="en-US" sz="2800" dirty="0" smtClean="0"/>
              <a:t> </a:t>
            </a:r>
            <a:r>
              <a:rPr lang="en-US" sz="2800" dirty="0" err="1" smtClean="0"/>
              <a:t>Việt</a:t>
            </a:r>
            <a:r>
              <a:rPr lang="en-US" sz="2800" dirty="0" smtClean="0"/>
              <a:t> Nam, UNND TP </a:t>
            </a:r>
            <a:r>
              <a:rPr lang="en-US" sz="2800" dirty="0" err="1" smtClean="0"/>
              <a:t>tặng</a:t>
            </a:r>
            <a:r>
              <a:rPr lang="en-US" sz="2800" dirty="0" smtClean="0"/>
              <a:t> </a:t>
            </a:r>
            <a:r>
              <a:rPr lang="en-US" sz="2800" dirty="0" err="1" smtClean="0"/>
              <a:t>Bằng</a:t>
            </a:r>
            <a:r>
              <a:rPr lang="en-US" sz="2800" dirty="0" smtClean="0"/>
              <a:t> </a:t>
            </a:r>
            <a:r>
              <a:rPr lang="en-US" sz="2800" dirty="0" err="1" smtClean="0"/>
              <a:t>khen</a:t>
            </a:r>
            <a:r>
              <a:rPr lang="en-US" sz="2800" dirty="0" smtClean="0"/>
              <a:t>.</a:t>
            </a:r>
          </a:p>
          <a:p>
            <a:pPr marL="457200" lvl="0" indent="-457200">
              <a:buFontTx/>
              <a:buChar char="-"/>
            </a:pPr>
            <a:r>
              <a:rPr lang="en-US" sz="2800" dirty="0" err="1" smtClean="0"/>
              <a:t>Các</a:t>
            </a:r>
            <a:r>
              <a:rPr lang="en-US" sz="2800" dirty="0" smtClean="0"/>
              <a:t> </a:t>
            </a:r>
            <a:r>
              <a:rPr lang="en-US" sz="2800" dirty="0" err="1" smtClean="0"/>
              <a:t>giải</a:t>
            </a:r>
            <a:r>
              <a:rPr lang="en-US" sz="2800" dirty="0" smtClean="0"/>
              <a:t> </a:t>
            </a:r>
            <a:r>
              <a:rPr lang="en-US" sz="2800" dirty="0" err="1" smtClean="0"/>
              <a:t>thưởng</a:t>
            </a:r>
            <a:r>
              <a:rPr lang="en-US" sz="2800" dirty="0" smtClean="0"/>
              <a:t> </a:t>
            </a:r>
            <a:r>
              <a:rPr lang="en-US" sz="2800" dirty="0" err="1" smtClean="0"/>
              <a:t>khác</a:t>
            </a:r>
            <a:r>
              <a:rPr lang="en-US" sz="2800" dirty="0" smtClean="0"/>
              <a:t> do </a:t>
            </a:r>
            <a:r>
              <a:rPr lang="en-US" sz="2800" dirty="0" err="1" smtClean="0"/>
              <a:t>các</a:t>
            </a:r>
            <a:r>
              <a:rPr lang="en-US" sz="2800" dirty="0" smtClean="0"/>
              <a:t> </a:t>
            </a:r>
            <a:r>
              <a:rPr lang="en-US" sz="2800" dirty="0" err="1" smtClean="0"/>
              <a:t>Sở</a:t>
            </a:r>
            <a:r>
              <a:rPr lang="en-US" sz="2800" dirty="0" smtClean="0"/>
              <a:t>, Ban, </a:t>
            </a:r>
            <a:r>
              <a:rPr lang="en-US" sz="2800" dirty="0" err="1" smtClean="0"/>
              <a:t>Ngành</a:t>
            </a:r>
            <a:r>
              <a:rPr lang="en-US" sz="2800" dirty="0" smtClean="0"/>
              <a:t>, </a:t>
            </a:r>
            <a:r>
              <a:rPr lang="en-US" sz="2800" dirty="0" err="1" smtClean="0"/>
              <a:t>đoàn</a:t>
            </a:r>
            <a:r>
              <a:rPr lang="en-US" sz="2800" dirty="0" smtClean="0"/>
              <a:t> </a:t>
            </a:r>
            <a:r>
              <a:rPr lang="en-US" sz="2800" dirty="0" err="1" smtClean="0"/>
              <a:t>thể</a:t>
            </a:r>
            <a:r>
              <a:rPr lang="en-US" sz="2800" dirty="0" smtClean="0"/>
              <a:t> </a:t>
            </a:r>
            <a:r>
              <a:rPr lang="en-US" sz="2800" dirty="0" err="1" smtClean="0"/>
              <a:t>thuộc</a:t>
            </a:r>
            <a:r>
              <a:rPr lang="en-US" sz="2800" dirty="0" smtClean="0"/>
              <a:t> </a:t>
            </a:r>
            <a:r>
              <a:rPr lang="en-US" sz="2800" dirty="0" err="1"/>
              <a:t>T</a:t>
            </a:r>
            <a:r>
              <a:rPr lang="en-US" sz="2800" dirty="0" err="1" smtClean="0"/>
              <a:t>hành</a:t>
            </a:r>
            <a:r>
              <a:rPr lang="en-US" sz="2800" dirty="0" smtClean="0"/>
              <a:t> </a:t>
            </a:r>
            <a:r>
              <a:rPr lang="en-US" sz="2800" dirty="0" err="1" smtClean="0"/>
              <a:t>phố</a:t>
            </a:r>
            <a:r>
              <a:rPr lang="en-US" sz="2800" dirty="0" smtClean="0"/>
              <a:t> </a:t>
            </a:r>
            <a:r>
              <a:rPr lang="en-US" sz="2800" dirty="0" err="1" smtClean="0"/>
              <a:t>tổ</a:t>
            </a:r>
            <a:r>
              <a:rPr lang="en-US" sz="2800" dirty="0" smtClean="0"/>
              <a:t> </a:t>
            </a:r>
            <a:r>
              <a:rPr lang="en-US" sz="2800" dirty="0" err="1" smtClean="0"/>
              <a:t>chức</a:t>
            </a:r>
            <a:r>
              <a:rPr lang="en-US" sz="2800" dirty="0" smtClean="0"/>
              <a:t> </a:t>
            </a:r>
            <a:r>
              <a:rPr lang="en-US" sz="2800" dirty="0" err="1" smtClean="0"/>
              <a:t>sẽ</a:t>
            </a:r>
            <a:r>
              <a:rPr lang="en-US" sz="2800" dirty="0" smtClean="0"/>
              <a:t> </a:t>
            </a:r>
            <a:r>
              <a:rPr lang="en-US" sz="2800" dirty="0" err="1" smtClean="0"/>
              <a:t>được</a:t>
            </a:r>
            <a:r>
              <a:rPr lang="en-US" sz="2800" dirty="0" smtClean="0"/>
              <a:t> </a:t>
            </a:r>
            <a:r>
              <a:rPr lang="en-US" sz="2800" dirty="0" err="1" smtClean="0"/>
              <a:t>xem</a:t>
            </a:r>
            <a:r>
              <a:rPr lang="en-US" sz="2800" dirty="0" smtClean="0"/>
              <a:t> </a:t>
            </a:r>
            <a:r>
              <a:rPr lang="en-US" sz="2800" dirty="0" err="1" smtClean="0"/>
              <a:t>xét</a:t>
            </a:r>
            <a:r>
              <a:rPr lang="en-US" sz="2800" dirty="0" smtClean="0"/>
              <a:t> </a:t>
            </a:r>
            <a:r>
              <a:rPr lang="en-US" sz="2800" dirty="0" err="1" smtClean="0"/>
              <a:t>từng</a:t>
            </a:r>
            <a:r>
              <a:rPr lang="en-US" sz="2800" dirty="0" smtClean="0"/>
              <a:t> </a:t>
            </a:r>
            <a:r>
              <a:rPr lang="en-US" sz="2800" dirty="0" err="1" smtClean="0"/>
              <a:t>trường</a:t>
            </a:r>
            <a:r>
              <a:rPr lang="en-US" sz="2800" dirty="0" smtClean="0"/>
              <a:t> </a:t>
            </a:r>
            <a:r>
              <a:rPr lang="en-US" sz="2800" dirty="0" err="1" smtClean="0"/>
              <a:t>hợp</a:t>
            </a:r>
            <a:r>
              <a:rPr lang="en-US" sz="2800" dirty="0" smtClean="0"/>
              <a:t> </a:t>
            </a:r>
            <a:r>
              <a:rPr lang="en-US" sz="2800" dirty="0" err="1" smtClean="0"/>
              <a:t>cụ</a:t>
            </a:r>
            <a:r>
              <a:rPr lang="en-US" sz="2800" dirty="0" smtClean="0"/>
              <a:t> </a:t>
            </a:r>
            <a:r>
              <a:rPr lang="en-US" sz="2800" dirty="0" err="1" smtClean="0"/>
              <a:t>thể</a:t>
            </a:r>
            <a:r>
              <a:rPr lang="en-US" sz="2800" dirty="0" smtClean="0"/>
              <a:t>.</a:t>
            </a:r>
          </a:p>
          <a:p>
            <a:pPr marL="457200" lvl="0" indent="-457200">
              <a:buFontTx/>
              <a:buChar char="-"/>
            </a:pPr>
            <a:r>
              <a:rPr lang="en-US" sz="2800" dirty="0" err="1" smtClean="0"/>
              <a:t>Các</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được</a:t>
            </a:r>
            <a:r>
              <a:rPr lang="en-US" sz="2800" dirty="0" smtClean="0"/>
              <a:t> </a:t>
            </a:r>
            <a:r>
              <a:rPr lang="en-US" sz="2800" dirty="0" err="1" smtClean="0"/>
              <a:t>xem</a:t>
            </a:r>
            <a:r>
              <a:rPr lang="en-US" sz="2800" dirty="0" smtClean="0"/>
              <a:t> </a:t>
            </a:r>
            <a:r>
              <a:rPr lang="en-US" sz="2800" dirty="0" err="1" smtClean="0"/>
              <a:t>xét</a:t>
            </a:r>
            <a:r>
              <a:rPr lang="en-US" sz="2800" dirty="0" smtClean="0"/>
              <a:t> </a:t>
            </a:r>
            <a:r>
              <a:rPr lang="en-US" sz="2800" dirty="0" err="1" smtClean="0"/>
              <a:t>đặc</a:t>
            </a:r>
            <a:r>
              <a:rPr lang="en-US" sz="2800" dirty="0" smtClean="0"/>
              <a:t> </a:t>
            </a:r>
            <a:r>
              <a:rPr lang="en-US" sz="2800" dirty="0" err="1" smtClean="0"/>
              <a:t>cách</a:t>
            </a:r>
            <a:r>
              <a:rPr lang="en-US" sz="2800" dirty="0" smtClean="0"/>
              <a:t> </a:t>
            </a:r>
            <a:r>
              <a:rPr lang="en-US" sz="2800" dirty="0" err="1" smtClean="0"/>
              <a:t>theo</a:t>
            </a:r>
            <a:r>
              <a:rPr lang="en-US" sz="2800" dirty="0" smtClean="0"/>
              <a:t> </a:t>
            </a:r>
            <a:r>
              <a:rPr lang="en-US" sz="2800" dirty="0" err="1" smtClean="0"/>
              <a:t>quy</a:t>
            </a:r>
            <a:r>
              <a:rPr lang="en-US" sz="2800" dirty="0" smtClean="0"/>
              <a:t> </a:t>
            </a:r>
            <a:r>
              <a:rPr lang="en-US" sz="2800" dirty="0" err="1" smtClean="0"/>
              <a:t>định</a:t>
            </a:r>
            <a:r>
              <a:rPr lang="en-US" sz="2800" dirty="0" smtClean="0"/>
              <a:t> </a:t>
            </a:r>
            <a:r>
              <a:rPr lang="en-US" sz="2800" dirty="0" err="1" smtClean="0"/>
              <a:t>riêng</a:t>
            </a:r>
            <a:r>
              <a:rPr lang="en-US" sz="2800" dirty="0" smtClean="0"/>
              <a:t> </a:t>
            </a:r>
            <a:r>
              <a:rPr lang="en-US" sz="2800" dirty="0" err="1" smtClean="0"/>
              <a:t>của</a:t>
            </a:r>
            <a:r>
              <a:rPr lang="en-US" sz="2800" dirty="0" smtClean="0"/>
              <a:t> </a:t>
            </a:r>
            <a:r>
              <a:rPr lang="en-US" sz="2800" dirty="0" err="1" smtClean="0"/>
              <a:t>các</a:t>
            </a:r>
            <a:r>
              <a:rPr lang="en-US" sz="2800" dirty="0" smtClean="0"/>
              <a:t> </a:t>
            </a:r>
            <a:r>
              <a:rPr lang="en-US" sz="2800" dirty="0" err="1" smtClean="0"/>
              <a:t>cơ</a:t>
            </a:r>
            <a:r>
              <a:rPr lang="en-US" sz="2800" dirty="0" smtClean="0"/>
              <a:t> </a:t>
            </a:r>
            <a:r>
              <a:rPr lang="en-US" sz="2800" dirty="0" err="1" smtClean="0"/>
              <a:t>quan</a:t>
            </a:r>
            <a:r>
              <a:rPr lang="en-US" sz="2800" dirty="0" smtClean="0"/>
              <a:t> </a:t>
            </a:r>
            <a:r>
              <a:rPr lang="en-US" sz="2800" dirty="0" err="1" smtClean="0"/>
              <a:t>chuyên</a:t>
            </a:r>
            <a:r>
              <a:rPr lang="en-US" sz="2800" dirty="0" smtClean="0"/>
              <a:t> </a:t>
            </a:r>
            <a:r>
              <a:rPr lang="en-US" sz="2800" dirty="0" err="1" smtClean="0"/>
              <a:t>ngành</a:t>
            </a:r>
            <a:r>
              <a:rPr lang="en-US" sz="2800" dirty="0" smtClean="0"/>
              <a:t> </a:t>
            </a:r>
            <a:r>
              <a:rPr lang="en-US" sz="2800" dirty="0" err="1" smtClean="0"/>
              <a:t>cấp</a:t>
            </a:r>
            <a:r>
              <a:rPr lang="en-US" sz="2800" dirty="0" smtClean="0"/>
              <a:t> </a:t>
            </a:r>
            <a:r>
              <a:rPr lang="en-US" sz="2800" dirty="0" err="1" smtClean="0"/>
              <a:t>Bộ</a:t>
            </a:r>
            <a:r>
              <a:rPr lang="en-US" sz="2800" dirty="0" smtClean="0"/>
              <a:t>.</a:t>
            </a:r>
          </a:p>
          <a:p>
            <a:pPr lvl="0"/>
            <a:r>
              <a:rPr lang="en-US" sz="2800" b="1" dirty="0" smtClean="0">
                <a:solidFill>
                  <a:srgbClr val="FF0000"/>
                </a:solidFill>
              </a:rPr>
              <a:t>IV. </a:t>
            </a:r>
            <a:r>
              <a:rPr lang="en-US" sz="2800" b="1" dirty="0" err="1" smtClean="0">
                <a:solidFill>
                  <a:srgbClr val="FF0000"/>
                </a:solidFill>
              </a:rPr>
              <a:t>Ngày</a:t>
            </a:r>
            <a:r>
              <a:rPr lang="en-US" sz="2800" b="1" dirty="0" smtClean="0">
                <a:solidFill>
                  <a:srgbClr val="FF0000"/>
                </a:solidFill>
              </a:rPr>
              <a:t> </a:t>
            </a:r>
            <a:r>
              <a:rPr lang="en-US" sz="2800" b="1" dirty="0" err="1" smtClean="0">
                <a:solidFill>
                  <a:srgbClr val="FF0000"/>
                </a:solidFill>
              </a:rPr>
              <a:t>nộp</a:t>
            </a:r>
            <a:r>
              <a:rPr lang="en-US" sz="2800" b="1" dirty="0" smtClean="0">
                <a:solidFill>
                  <a:srgbClr val="FF0000"/>
                </a:solidFill>
              </a:rPr>
              <a:t> </a:t>
            </a:r>
            <a:r>
              <a:rPr lang="en-US" sz="2800" b="1" dirty="0" err="1" smtClean="0">
                <a:solidFill>
                  <a:srgbClr val="FF0000"/>
                </a:solidFill>
              </a:rPr>
              <a:t>sáng</a:t>
            </a:r>
            <a:r>
              <a:rPr lang="en-US" sz="2800" b="1" dirty="0" smtClean="0">
                <a:solidFill>
                  <a:srgbClr val="FF0000"/>
                </a:solidFill>
              </a:rPr>
              <a:t> </a:t>
            </a:r>
            <a:r>
              <a:rPr lang="en-US" sz="2800" b="1" dirty="0" err="1" smtClean="0">
                <a:solidFill>
                  <a:srgbClr val="FF0000"/>
                </a:solidFill>
              </a:rPr>
              <a:t>kiến</a:t>
            </a:r>
            <a:r>
              <a:rPr lang="en-US" sz="2800" b="1" dirty="0" smtClean="0">
                <a:solidFill>
                  <a:srgbClr val="FF0000"/>
                </a:solidFill>
              </a:rPr>
              <a:t>: </a:t>
            </a:r>
          </a:p>
          <a:p>
            <a:pPr marL="457200" lvl="0" indent="-457200">
              <a:buFontTx/>
              <a:buChar char="-"/>
            </a:pPr>
            <a:r>
              <a:rPr lang="en-US" sz="2800" dirty="0" smtClean="0"/>
              <a:t>04/2/2020: </a:t>
            </a:r>
            <a:r>
              <a:rPr lang="en-US" sz="2800" dirty="0" err="1" smtClean="0"/>
              <a:t>nộp</a:t>
            </a:r>
            <a:r>
              <a:rPr lang="en-US" sz="2800" dirty="0" smtClean="0"/>
              <a:t> </a:t>
            </a:r>
            <a:r>
              <a:rPr lang="en-US" sz="2800" dirty="0" err="1" smtClean="0"/>
              <a:t>cho</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chấm</a:t>
            </a:r>
            <a:r>
              <a:rPr lang="en-US" sz="2800" dirty="0" smtClean="0"/>
              <a:t> </a:t>
            </a:r>
            <a:r>
              <a:rPr lang="en-US" sz="2800" dirty="0" err="1" smtClean="0"/>
              <a:t>cấp</a:t>
            </a:r>
            <a:r>
              <a:rPr lang="en-US" sz="2800" dirty="0" smtClean="0"/>
              <a:t> </a:t>
            </a:r>
            <a:r>
              <a:rPr lang="en-US" sz="2800" dirty="0" err="1" smtClean="0"/>
              <a:t>trường</a:t>
            </a:r>
            <a:r>
              <a:rPr lang="en-US" sz="2800" dirty="0" smtClean="0"/>
              <a:t>.</a:t>
            </a:r>
          </a:p>
          <a:p>
            <a:pPr marL="457200" lvl="0" indent="-457200">
              <a:buFontTx/>
              <a:buChar char="-"/>
            </a:pPr>
            <a:r>
              <a:rPr lang="en-US" sz="2800" dirty="0" smtClean="0"/>
              <a:t>14/2/2020: </a:t>
            </a:r>
            <a:r>
              <a:rPr lang="en-US" sz="2800" dirty="0" err="1" smtClean="0"/>
              <a:t>Nộp</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về</a:t>
            </a:r>
            <a:r>
              <a:rPr lang="en-US" sz="2800" dirty="0" smtClean="0"/>
              <a:t> PGD (</a:t>
            </a:r>
            <a:r>
              <a:rPr lang="en-US" sz="2800" dirty="0" err="1" smtClean="0"/>
              <a:t>những</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từ</a:t>
            </a:r>
            <a:r>
              <a:rPr lang="en-US" sz="2800" dirty="0" smtClean="0"/>
              <a:t> 81 </a:t>
            </a:r>
            <a:r>
              <a:rPr lang="en-US" sz="2800" dirty="0" err="1" smtClean="0"/>
              <a:t>điểm</a:t>
            </a:r>
            <a:r>
              <a:rPr lang="en-US" sz="2800" dirty="0" smtClean="0"/>
              <a:t> </a:t>
            </a:r>
            <a:r>
              <a:rPr lang="en-US" sz="2800" dirty="0" err="1" smtClean="0"/>
              <a:t>trở</a:t>
            </a:r>
            <a:r>
              <a:rPr lang="en-US" sz="2800" dirty="0" smtClean="0"/>
              <a:t> </a:t>
            </a:r>
            <a:r>
              <a:rPr lang="en-US" sz="2800" dirty="0" err="1" smtClean="0"/>
              <a:t>lên</a:t>
            </a:r>
            <a:r>
              <a:rPr lang="en-US" sz="2800" dirty="0" smtClean="0"/>
              <a:t>).</a:t>
            </a:r>
            <a:endParaRPr lang="en-US" sz="2800" dirty="0"/>
          </a:p>
        </p:txBody>
      </p:sp>
    </p:spTree>
    <p:extLst>
      <p:ext uri="{BB962C8B-B14F-4D97-AF65-F5344CB8AC3E}">
        <p14:creationId xmlns:p14="http://schemas.microsoft.com/office/powerpoint/2010/main" val="1420586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2087562"/>
          </a:xfrm>
          <a:solidFill>
            <a:schemeClr val="accent5">
              <a:lumMod val="40000"/>
              <a:lumOff val="60000"/>
            </a:schemeClr>
          </a:solidFill>
          <a:scene3d>
            <a:camera prst="perspectiveBelow"/>
            <a:lightRig rig="threePt" dir="t"/>
          </a:scene3d>
        </p:spPr>
        <p:txBody>
          <a:bodyPr>
            <a:normAutofit/>
          </a:bodyPr>
          <a:lstStyle/>
          <a:p>
            <a:pPr algn="l"/>
            <a:r>
              <a:rPr lang="en-US" sz="3200" dirty="0" smtClean="0">
                <a:solidFill>
                  <a:srgbClr val="FF0000"/>
                </a:solidFill>
                <a:latin typeface="Times New Roman" pitchFamily="18" charset="0"/>
                <a:cs typeface="Times New Roman" pitchFamily="18" charset="0"/>
              </a:rPr>
              <a:t>II. GIỚI THIỆU MỘT SỐ TÓM TẮT SÁNG KIẾN KINH NGHIỆM TỐT</a:t>
            </a:r>
            <a:br>
              <a:rPr lang="en-US" sz="3200" dirty="0" smtClean="0">
                <a:solidFill>
                  <a:srgbClr val="FF0000"/>
                </a:solidFill>
                <a:latin typeface="Times New Roman" pitchFamily="18" charset="0"/>
                <a:cs typeface="Times New Roman" pitchFamily="18" charset="0"/>
              </a:rPr>
            </a:br>
            <a:r>
              <a:rPr lang="en-US" sz="2800" dirty="0" smtClean="0" bmk="">
                <a:latin typeface="Times New Roman" pitchFamily="18" charset="0"/>
                <a:ea typeface="Times New Roman" pitchFamily="18" charset="0"/>
                <a:cs typeface="Times New Roman" pitchFamily="18" charset="0"/>
              </a:rPr>
              <a:t>1. </a:t>
            </a:r>
            <a:r>
              <a:rPr lang="en-US" sz="3200" dirty="0" smtClean="0">
                <a:latin typeface="Times New Roman" pitchFamily="18" charset="0"/>
                <a:cs typeface="Times New Roman" pitchFamily="18" charset="0"/>
              </a:rPr>
              <a:t>Một số biện pháp giúp học sinh học tốt phân môn Tập làm văn (phần tả cảnh)</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2362200"/>
            <a:ext cx="8763000" cy="4343400"/>
          </a:xfrm>
          <a:solidFill>
            <a:schemeClr val="accent6">
              <a:lumMod val="20000"/>
              <a:lumOff val="80000"/>
            </a:schemeClr>
          </a:solidFill>
        </p:spPr>
        <p:txBody>
          <a:bodyPr>
            <a:noAutofit/>
          </a:bodyPr>
          <a:lstStyle/>
          <a:p>
            <a:pPr marL="0" indent="0" algn="just">
              <a:buNone/>
            </a:pPr>
            <a:r>
              <a:rPr lang="en-US"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Nội </a:t>
            </a:r>
            <a:r>
              <a:rPr lang="en-US" sz="3000" b="1" dirty="0">
                <a:latin typeface="Times New Roman" pitchFamily="18" charset="0"/>
                <a:cs typeface="Times New Roman" pitchFamily="18" charset="0"/>
              </a:rPr>
              <a:t>dung Sáng kiến:</a:t>
            </a:r>
            <a:endParaRPr lang="en-US" sz="3000" dirty="0">
              <a:latin typeface="Times New Roman" pitchFamily="18" charset="0"/>
              <a:cs typeface="Times New Roman" pitchFamily="18" charset="0"/>
            </a:endParaRPr>
          </a:p>
          <a:p>
            <a:pPr marL="0" indent="0" algn="just">
              <a:buNone/>
            </a:pPr>
            <a:r>
              <a:rPr lang="en-US" sz="3000" dirty="0" smtClean="0">
                <a:latin typeface="Times New Roman" pitchFamily="18" charset="0"/>
                <a:cs typeface="Times New Roman" pitchFamily="18" charset="0"/>
              </a:rPr>
              <a:t>Một </a:t>
            </a:r>
            <a:r>
              <a:rPr lang="en-US" sz="3000" dirty="0">
                <a:latin typeface="Times New Roman" pitchFamily="18" charset="0"/>
                <a:cs typeface="Times New Roman" pitchFamily="18" charset="0"/>
              </a:rPr>
              <a:t>số giáo viên khi dạy văn tả cảnh thường hình thành các hiểu biết về lý thuyết, các kỹ năng làm bài qua phân tích các bài mẫu ở sách giáo khoa. Chính vì vậy chưa gây được hứng thú cho học sinh khi học kiểu bài văn tả cảnh. Trong quá trình giảng dạy, giáo viên chưa chú trọng việc rèn cho học sinh kĩ năng quan sát và dùng ngôn ngữ diễn đạt lại những gì mình đã quan sát được; chưa tổ chức được nhiều hoạt động </a:t>
            </a:r>
            <a:r>
              <a:rPr lang="en-US" sz="3000" dirty="0" smtClean="0">
                <a:latin typeface="Times New Roman" pitchFamily="18" charset="0"/>
                <a:cs typeface="Times New Roman" pitchFamily="18" charset="0"/>
              </a:rPr>
              <a:t>nhằm phát triển tư </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7684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a:solidFill>
            <a:schemeClr val="accent6">
              <a:lumMod val="20000"/>
              <a:lumOff val="80000"/>
            </a:schemeClr>
          </a:solidFill>
        </p:spPr>
        <p:txBody>
          <a:bodyPr>
            <a:normAutofit fontScale="77500" lnSpcReduction="20000"/>
          </a:bodyPr>
          <a:lstStyle/>
          <a:p>
            <a:pPr marL="0" indent="0" algn="just" eaLnBrk="0" fontAlgn="base" hangingPunct="0">
              <a:spcBef>
                <a:spcPct val="0"/>
              </a:spcBef>
              <a:spcAft>
                <a:spcPct val="0"/>
              </a:spcAft>
              <a:buNone/>
            </a:pPr>
            <a:r>
              <a:rPr lang="en-US" sz="3900" dirty="0" smtClean="0">
                <a:latin typeface="Times New Roman" pitchFamily="18" charset="0"/>
                <a:cs typeface="Times New Roman" pitchFamily="18" charset="0"/>
              </a:rPr>
              <a:t>duy </a:t>
            </a:r>
            <a:r>
              <a:rPr lang="en-US" sz="3900" dirty="0">
                <a:latin typeface="Times New Roman" pitchFamily="18" charset="0"/>
                <a:cs typeface="Times New Roman" pitchFamily="18" charset="0"/>
              </a:rPr>
              <a:t>ngôn ngữ ở học sinh; chưa có cách </a:t>
            </a:r>
            <a:r>
              <a:rPr lang="en-US" sz="3900" dirty="0" smtClean="0">
                <a:latin typeface="Times New Roman" pitchFamily="18" charset="0"/>
                <a:cs typeface="Times New Roman" pitchFamily="18" charset="0"/>
              </a:rPr>
              <a:t>phát huy tối </a:t>
            </a:r>
            <a:r>
              <a:rPr lang="en-US" sz="3900" dirty="0">
                <a:latin typeface="Times New Roman" pitchFamily="18" charset="0"/>
                <a:cs typeface="Times New Roman" pitchFamily="18" charset="0"/>
              </a:rPr>
              <a:t>đa năng lực học tập và cảm thụ văn học của học sinh; chưa bồi dưỡng được cho các em lòng yêu quý Tiếng Việt, ham thích học Tiếng Việt để từ đó các em nhận ra rằng đã là người Việt Nam thì phải đọc thông viết thạo Tiếng Việt và phát huy hết ưu điểm của tiếng mẹ đẻ. </a:t>
            </a:r>
            <a:r>
              <a:rPr lang="pt-BR" sz="3900" dirty="0">
                <a:latin typeface="Times New Roman" pitchFamily="18" charset="0"/>
                <a:cs typeface="Times New Roman" pitchFamily="18" charset="0"/>
              </a:rPr>
              <a:t>Chính vì những lí do trên, ngay từ đầu năm học, giáo viên đã chọn cho mình đề tài nghiên cứu với các giải pháp cụ thể:</a:t>
            </a:r>
            <a:endParaRPr lang="en-US" sz="3900" dirty="0">
              <a:latin typeface="Times New Roman" pitchFamily="18" charset="0"/>
              <a:cs typeface="Times New Roman" pitchFamily="18" charset="0"/>
            </a:endParaRPr>
          </a:p>
          <a:p>
            <a:pPr marL="0" indent="0" algn="just">
              <a:buNone/>
            </a:pPr>
            <a:r>
              <a:rPr lang="en-US" sz="3900" dirty="0">
                <a:latin typeface="Times New Roman" pitchFamily="18" charset="0"/>
                <a:cs typeface="Times New Roman" pitchFamily="18" charset="0"/>
              </a:rPr>
              <a:t>+ </a:t>
            </a:r>
            <a:r>
              <a:rPr lang="pt-BR" sz="3900" dirty="0">
                <a:latin typeface="Times New Roman" pitchFamily="18" charset="0"/>
                <a:cs typeface="Times New Roman" pitchFamily="18" charset="0"/>
              </a:rPr>
              <a:t>Giúp học sinh hiểu rõ đặc điểm cơ bản của văn tả cảnh là thể loại mang tính nghệ thuật cao, sáng tạo.</a:t>
            </a:r>
            <a:endParaRPr lang="en-US" sz="3900" dirty="0">
              <a:latin typeface="Times New Roman" pitchFamily="18" charset="0"/>
              <a:cs typeface="Times New Roman" pitchFamily="18" charset="0"/>
            </a:endParaRPr>
          </a:p>
          <a:p>
            <a:pPr marL="0" indent="0" algn="just">
              <a:buNone/>
            </a:pPr>
            <a:r>
              <a:rPr lang="pt-BR" sz="3900" dirty="0" smtClean="0">
                <a:latin typeface="Times New Roman" pitchFamily="18" charset="0"/>
                <a:cs typeface="Times New Roman" pitchFamily="18" charset="0"/>
              </a:rPr>
              <a:t>+ </a:t>
            </a:r>
            <a:r>
              <a:rPr lang="pt-BR" sz="3900" dirty="0">
                <a:latin typeface="Times New Roman" pitchFamily="18" charset="0"/>
                <a:cs typeface="Times New Roman" pitchFamily="18" charset="0"/>
              </a:rPr>
              <a:t>Hướng dẫn học sinh cách quan sát đối tượng miêu tả, cách chọn lựa hình ảnh, nội dung miêu tả</a:t>
            </a:r>
            <a:r>
              <a:rPr lang="pt-BR" sz="3900" dirty="0" smtClean="0">
                <a:latin typeface="Times New Roman" pitchFamily="18" charset="0"/>
                <a:cs typeface="Times New Roman" pitchFamily="18" charset="0"/>
              </a:rPr>
              <a:t>: Trước </a:t>
            </a:r>
            <a:r>
              <a:rPr lang="pt-BR" sz="3900" dirty="0">
                <a:latin typeface="Times New Roman" pitchFamily="18" charset="0"/>
                <a:cs typeface="Times New Roman" pitchFamily="18" charset="0"/>
              </a:rPr>
              <a:t>hết phải tập cho học sinh quan sát để tìm ra những nét nổi bật, độc đáo của đối tượng miêu tả; Lựa chọn hình ảnh tiêu biểu và nội dung để tả; Sắp xếp ý, đoạn</a:t>
            </a:r>
            <a:r>
              <a:rPr lang="pt-BR" sz="3900"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232483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a:solidFill>
            <a:schemeClr val="accent6">
              <a:lumMod val="20000"/>
              <a:lumOff val="80000"/>
            </a:schemeClr>
          </a:solidFill>
        </p:spPr>
        <p:txBody>
          <a:bodyPr>
            <a:normAutofit fontScale="92500" lnSpcReduction="20000"/>
          </a:bodyPr>
          <a:lstStyle/>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Giúp học sinh tích lũy vốn từ dùng cho tả cảnh, làm giàu trí tưởng tượng của các em khi tả.</a:t>
            </a:r>
            <a:endParaRPr lang="en-US" dirty="0">
              <a:latin typeface="Times New Roman" pitchFamily="18" charset="0"/>
              <a:cs typeface="Times New Roman" pitchFamily="18" charset="0"/>
            </a:endParaRPr>
          </a:p>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Hướng dẫn xây dựng đoạn văn mở bài, thân bài, kết bài và xây dựng bố cục bài  văn.</a:t>
            </a:r>
            <a:endParaRPr lang="en-US" dirty="0">
              <a:latin typeface="Times New Roman" pitchFamily="18" charset="0"/>
              <a:cs typeface="Times New Roman" pitchFamily="18" charset="0"/>
            </a:endParaRPr>
          </a:p>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Thực hiện nghiêm túc tiết trả bài Tập làm văn.</a:t>
            </a:r>
            <a:endParaRPr lang="en-US" dirty="0">
              <a:latin typeface="Times New Roman" pitchFamily="18" charset="0"/>
              <a:cs typeface="Times New Roman" pitchFamily="18" charset="0"/>
            </a:endParaRPr>
          </a:p>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Tổ chức các hình thức dạy học theo hướng phát huy năng lực của học sinh, vận dụng các kĩ thuật dạy học phù hợp vào từng tiết học.</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Hiệu </a:t>
            </a:r>
            <a:r>
              <a:rPr lang="en-US" b="1" dirty="0">
                <a:latin typeface="Times New Roman" pitchFamily="18" charset="0"/>
                <a:cs typeface="Times New Roman" pitchFamily="18" charset="0"/>
              </a:rPr>
              <a:t>quả mang lại sau khi áp dụng sáng kiến: </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Khi vận dụng các biện pháp nêu trên, các tiết học Tập làm văn diễn ra tự nhiên, nhẹ nhàng và hiệu quả hơn. Các em biết vận dụng lí thuyết vào thực tế một cách linh hoạt, sáng tạo.</a:t>
            </a:r>
            <a:r>
              <a:rPr lang="pt-BR" b="1" i="1" dirty="0">
                <a:latin typeface="Times New Roman" pitchFamily="18" charset="0"/>
                <a:cs typeface="Times New Roman" pitchFamily="18" charset="0"/>
              </a:rPr>
              <a:t> </a:t>
            </a:r>
            <a:r>
              <a:rPr lang="pt-BR" dirty="0">
                <a:latin typeface="Times New Roman" pitchFamily="18" charset="0"/>
                <a:cs typeface="Times New Roman" pitchFamily="18" charset="0"/>
              </a:rPr>
              <a:t>Đối với học sinh học chậm, các em đã xác định đúng yêu cầu đề, biết viết câu văn đúng ngữ pháp, viết đoạn văn bài văn tương đối có hình ảnh.</a:t>
            </a:r>
            <a:endParaRPr lang="en-US" sz="3100" b="1" dirty="0" smtClean="0" bmk="">
              <a:latin typeface="Times New Roman" pitchFamily="18" charset="0"/>
              <a:ea typeface="Times New Roman" pitchFamily="18" charset="0"/>
              <a:cs typeface="Times New Roman" pitchFamily="18" charset="0"/>
            </a:endParaRPr>
          </a:p>
          <a:p>
            <a:pPr marL="0" lvl="0" indent="0" algn="just" eaLnBrk="0" fontAlgn="base" hangingPunct="0">
              <a:spcBef>
                <a:spcPct val="0"/>
              </a:spcBef>
              <a:spcAft>
                <a:spcPct val="0"/>
              </a:spcAft>
              <a:buNone/>
            </a:pPr>
            <a:endParaRPr lang="en-US" sz="3100" b="1" dirty="0" smtClean="0" bmk="">
              <a:latin typeface="Times New Roman" pitchFamily="18" charset="0"/>
              <a:ea typeface="Times New Roman" pitchFamily="18" charset="0"/>
              <a:cs typeface="Times New Roman" pitchFamily="18"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4224427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019800"/>
          </a:xfrm>
          <a:solidFill>
            <a:schemeClr val="accent6">
              <a:lumMod val="20000"/>
              <a:lumOff val="80000"/>
            </a:schemeClr>
          </a:solidFill>
        </p:spPr>
        <p:txBody>
          <a:bodyPr>
            <a:normAutofit fontScale="92500" lnSpcReduction="20000"/>
          </a:bodyPr>
          <a:lstStyle/>
          <a:p>
            <a:pPr marL="0" indent="0" algn="just">
              <a:buNone/>
            </a:pPr>
            <a:r>
              <a:rPr lang="pt-BR" dirty="0" smtClean="0">
                <a:latin typeface="Times New Roman" pitchFamily="18" charset="0"/>
                <a:cs typeface="Times New Roman" pitchFamily="18" charset="0"/>
              </a:rPr>
              <a:t>Đối </a:t>
            </a:r>
            <a:r>
              <a:rPr lang="pt-BR" dirty="0">
                <a:latin typeface="Times New Roman" pitchFamily="18" charset="0"/>
                <a:cs typeface="Times New Roman" pitchFamily="18" charset="0"/>
              </a:rPr>
              <a:t>với học sinh có năng khiếu, các em đã biết quan sát thực tế một cách chi tiết, biết sử dụng tốt một số biện pháp nghệ thuật trong khi làm bài; diễn đạt ý trôi chảy, mạch lạc, biết lựa chọn những từ ngữ gợi tả, giàu cảm xúc để đặt câu. Đa số các em đều biết mở rộng ý và liên kết ý khi làm bài. Vì vậy bài viết của các em đã có nhiều sáng tạo và chuyển biến rõ rệt so với đầu năm: 62,5% hoàn thành tốt môn học, </a:t>
            </a:r>
            <a:r>
              <a:rPr lang="pt-BR" dirty="0" smtClean="0">
                <a:latin typeface="Times New Roman" pitchFamily="18" charset="0"/>
                <a:cs typeface="Times New Roman" pitchFamily="18" charset="0"/>
              </a:rPr>
              <a:t>37,5% </a:t>
            </a:r>
            <a:r>
              <a:rPr lang="pt-BR" dirty="0">
                <a:latin typeface="Times New Roman" pitchFamily="18" charset="0"/>
                <a:cs typeface="Times New Roman" pitchFamily="18" charset="0"/>
              </a:rPr>
              <a:t>hoàn thành môn học.</a:t>
            </a:r>
            <a:endParaRPr lang="en-US" dirty="0">
              <a:latin typeface="Times New Roman" pitchFamily="18" charset="0"/>
              <a:cs typeface="Times New Roman" pitchFamily="18" charset="0"/>
            </a:endParaRPr>
          </a:p>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100% học sinh biết cách lập dàn ý chi tiết, đủ ý trước khi viết văn.</a:t>
            </a:r>
            <a:endParaRPr lang="en-US" dirty="0">
              <a:latin typeface="Times New Roman" pitchFamily="18" charset="0"/>
              <a:cs typeface="Times New Roman" pitchFamily="18" charset="0"/>
            </a:endParaRPr>
          </a:p>
          <a:p>
            <a:pPr marL="0" indent="0" algn="just">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Trên 80% biết chuyển câu kể thành câu miêu tả, biết chọn lọc những đặc điểm đặc sắc, nổi bật của cảnh... khi làm bài. Bài viết có nhiều sáng tạo so với đầu năm học.</a:t>
            </a:r>
            <a:endParaRPr lang="en-US" dirty="0" smtClean="0">
              <a:latin typeface="Times New Roman" panose="02020603050405020304" pitchFamily="18" charset="0"/>
              <a:ea typeface="AGOldFace-Outline" panose="02020500000000000000" pitchFamily="18" charset="0"/>
              <a:cs typeface="Times New Roman" panose="02020603050405020304" pitchFamily="18"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1326691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686800" cy="1121898"/>
          </a:xfrm>
          <a:solidFill>
            <a:schemeClr val="accent5">
              <a:lumMod val="40000"/>
              <a:lumOff val="60000"/>
            </a:schemeClr>
          </a:solidFill>
          <a:scene3d>
            <a:camera prst="perspectiveBelow"/>
            <a:lightRig rig="threePt" dir="t"/>
          </a:scene3d>
        </p:spPr>
        <p:txBody>
          <a:bodyPr>
            <a:normAutofit/>
          </a:bodyPr>
          <a:lstStyle/>
          <a:p>
            <a:pPr algn="l"/>
            <a:r>
              <a:rPr lang="en-US" sz="3000" b="1" dirty="0" smtClean="0" bmk="">
                <a:latin typeface="Times New Roman" pitchFamily="18" charset="0"/>
                <a:ea typeface="Times New Roman" pitchFamily="18" charset="0"/>
                <a:cs typeface="Times New Roman" pitchFamily="18" charset="0"/>
              </a:rPr>
              <a:t>2. </a:t>
            </a:r>
            <a:r>
              <a:rPr lang="en-US" sz="3000" b="1" dirty="0" smtClean="0">
                <a:latin typeface="Times New Roman" pitchFamily="18" charset="0"/>
                <a:cs typeface="Times New Roman" pitchFamily="18" charset="0"/>
              </a:rPr>
              <a:t>Một </a:t>
            </a:r>
            <a:r>
              <a:rPr lang="en-US" sz="3000" b="1" dirty="0">
                <a:latin typeface="Times New Roman" pitchFamily="18" charset="0"/>
                <a:cs typeface="Times New Roman" pitchFamily="18" charset="0"/>
              </a:rPr>
              <a:t>số biện pháp giúp học sinh tích cực học tập trong  môn Toán lớp 3.</a:t>
            </a:r>
            <a:endParaRPr lang="en-US" sz="3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06912" y="1447800"/>
            <a:ext cx="8763000" cy="5050302"/>
          </a:xfrm>
          <a:solidFill>
            <a:schemeClr val="accent6">
              <a:lumMod val="20000"/>
              <a:lumOff val="80000"/>
            </a:schemeClr>
          </a:solidFill>
        </p:spPr>
        <p:txBody>
          <a:bodyPr>
            <a:noAutofit/>
          </a:bodyPr>
          <a:lstStyle/>
          <a:p>
            <a:pPr marL="0" indent="0" algn="just">
              <a:buNone/>
            </a:pP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Nội</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dung </a:t>
            </a:r>
            <a:r>
              <a:rPr lang="en-US" sz="3000" b="1" dirty="0" err="1" smtClean="0">
                <a:latin typeface="Times New Roman" pitchFamily="18" charset="0"/>
                <a:cs typeface="Times New Roman" pitchFamily="18" charset="0"/>
              </a:rPr>
              <a:t>sáng</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kiến</a:t>
            </a:r>
            <a:r>
              <a:rPr lang="en-US"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0" indent="0" algn="just">
              <a:buNone/>
            </a:pPr>
            <a:r>
              <a:rPr lang="en-US" sz="3000" dirty="0" smtClean="0">
                <a:latin typeface="Times New Roman" pitchFamily="18" charset="0"/>
                <a:cs typeface="Times New Roman" pitchFamily="18" charset="0"/>
              </a:rPr>
              <a:t>Ở </a:t>
            </a:r>
            <a:r>
              <a:rPr lang="en-US" sz="3000" dirty="0">
                <a:latin typeface="Times New Roman" pitchFamily="18" charset="0"/>
                <a:cs typeface="Times New Roman" pitchFamily="18" charset="0"/>
              </a:rPr>
              <a:t>Tiểu học, học tốt môn Toán sẽ giúp phát triển trí thông minh, tư duy độc lập, linh hoạt, sáng tạo trong mọi hoạt động của trẻ. Nó góp phần hình thành nhân cách và những đức tính tốt như: cần cù, nhẫn nại, ý chí vượt khó cho học sinh. Nhưng muốn có được chất lượng thật trong học tập môn Toán, tôi nghĩ mình phải có cách dạy phong phú, phù hợp, dễ hiểu thì mới tạo được hứng thú và phát huy tính tích cực của từng em khi học Toán. </a:t>
            </a:r>
          </a:p>
        </p:txBody>
      </p:sp>
    </p:spTree>
    <p:extLst>
      <p:ext uri="{BB962C8B-B14F-4D97-AF65-F5344CB8AC3E}">
        <p14:creationId xmlns:p14="http://schemas.microsoft.com/office/powerpoint/2010/main" val="2286570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5334000"/>
          </a:xfrm>
          <a:solidFill>
            <a:schemeClr val="accent6">
              <a:lumMod val="20000"/>
              <a:lumOff val="80000"/>
            </a:schemeClr>
          </a:solidFill>
        </p:spPr>
        <p:txBody>
          <a:bodyPr>
            <a:normAutofit fontScale="92500"/>
          </a:bodyPr>
          <a:lstStyle/>
          <a:p>
            <a:pPr marL="0" indent="0" algn="just" eaLnBrk="0" fontAlgn="base" hangingPunct="0">
              <a:spcBef>
                <a:spcPct val="0"/>
              </a:spcBef>
              <a:spcAft>
                <a:spcPct val="0"/>
              </a:spcAft>
              <a:buNone/>
            </a:pPr>
            <a:r>
              <a:rPr lang="en-US" dirty="0">
                <a:latin typeface="Times New Roman" pitchFamily="18" charset="0"/>
                <a:cs typeface="Times New Roman" pitchFamily="18" charset="0"/>
              </a:rPr>
              <a:t>Chính từ những lý do trên, năm học 2018 - 2019 này, tôi đã nghiên cứu và đề ra một số biện pháp giúp học sinh tích cực học tập trong môn toán cho học sinh lớp chủ nhiệm như: Giáo viên cần phải nắm vững nội dung chương trình và phương pháp dạy học Toán lớp 3; Xây dựng tốt </a:t>
            </a:r>
            <a:r>
              <a:rPr lang="en-US" dirty="0" err="1">
                <a:latin typeface="Times New Roman" pitchFamily="18" charset="0"/>
                <a:cs typeface="Times New Roman" pitchFamily="18" charset="0"/>
              </a:rPr>
              <a:t>kế</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hoạch</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và thiết kế bài dạy phù hợp; Vận dụng linh hoạt các hình thức tổ chức dạy học; Đầu tư lựa chọn,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quả đồ dùng dạy học trong học Toán; Tạo tình huống có vấn đề; Tăng cường ứng dụng công nghệ thông tin trong dạy học Toán.</a:t>
            </a:r>
            <a:br>
              <a:rPr lang="en-US" dirty="0">
                <a:latin typeface="Times New Roman" pitchFamily="18" charset="0"/>
                <a:cs typeface="Times New Roman" pitchFamily="18" charset="0"/>
              </a:rPr>
            </a:br>
            <a:endParaRPr lang="en-US" b="1" dirty="0" smtClean="0" bmk="">
              <a:latin typeface="Times New Roman" pitchFamily="18" charset="0"/>
              <a:ea typeface="Times New Roman" pitchFamily="18" charset="0"/>
              <a:cs typeface="Times New Roman" pitchFamily="18"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3836938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1"/>
            <a:ext cx="8763000" cy="5867400"/>
          </a:xfrm>
          <a:solidFill>
            <a:schemeClr val="accent6">
              <a:lumMod val="20000"/>
              <a:lumOff val="80000"/>
            </a:schemeClr>
          </a:solidFill>
        </p:spPr>
        <p:txBody>
          <a:bodyPr>
            <a:normAutofit fontScale="92500" lnSpcReduction="10000"/>
          </a:bodyPr>
          <a:lstStyle/>
          <a:p>
            <a:pPr marL="0" indent="0" algn="just" eaLnBrk="0" fontAlgn="base" hangingPunct="0">
              <a:spcBef>
                <a:spcPct val="0"/>
              </a:spcBef>
              <a:spcAft>
                <a:spcPct val="0"/>
              </a:spcAf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Hiệu </a:t>
            </a:r>
            <a:r>
              <a:rPr lang="en-US" b="1" dirty="0">
                <a:latin typeface="Times New Roman" pitchFamily="18" charset="0"/>
                <a:cs typeface="Times New Roman" pitchFamily="18" charset="0"/>
              </a:rPr>
              <a:t>quả mang lại sau khi áp dụng sáng kiến tại lớp 3/3 trường Tiểu học Phong Phú</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lgn="just" eaLnBrk="0" fontAlgn="base" hangingPunct="0">
              <a:spcBef>
                <a:spcPct val="0"/>
              </a:spcBef>
              <a:spcAft>
                <a:spcPct val="0"/>
              </a:spcAft>
              <a:buNone/>
            </a:pPr>
            <a:r>
              <a:rPr lang="en-US" dirty="0" smtClean="0">
                <a:latin typeface="Times New Roman" pitchFamily="18" charset="0"/>
                <a:cs typeface="Times New Roman" pitchFamily="18" charset="0"/>
              </a:rPr>
              <a:t>Các </a:t>
            </a:r>
            <a:r>
              <a:rPr lang="en-US" dirty="0">
                <a:latin typeface="Times New Roman" pitchFamily="18" charset="0"/>
                <a:cs typeface="Times New Roman" pitchFamily="18" charset="0"/>
              </a:rPr>
              <a:t>em rất tích cực, chủ động nắm vững kiến thức bài học, luôn say mê, hào hứng trong các giờ học Toán. Được rèn luyện tư duy, nhanh nhẹn, tự tin thể hiện bản thân. Tạo bầu không khí lớp học thân thiện, gần gũi, </a:t>
            </a:r>
            <a:r>
              <a:rPr lang="en-US" dirty="0" err="1" smtClean="0">
                <a:latin typeface="Times New Roman" pitchFamily="18" charset="0"/>
                <a:cs typeface="Times New Roman" pitchFamily="18" charset="0"/>
              </a:rPr>
              <a:t>gắn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bó, giúp nhau cùng tiến bộ. Các em không còn sợ khi học môn Toán. Kết quả cụ thể qua các đợt khảo sát</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Đầu năm:</a:t>
            </a:r>
            <a:r>
              <a:rPr lang="en-US" dirty="0">
                <a:latin typeface="Times New Roman" pitchFamily="18" charset="0"/>
                <a:cs typeface="Times New Roman" pitchFamily="18" charset="0"/>
              </a:rPr>
              <a:t> HT Tốt: 15/41 học sinh (tỉ lệ 36,6%); HT: 21/41 học sinh (tỉ lệ 51,2%); Chưa HT: 5/41 học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eaLnBrk="0" fontAlgn="base" hangingPunct="0">
              <a:spcBef>
                <a:spcPct val="0"/>
              </a:spcBef>
              <a:spcAft>
                <a:spcPct val="0"/>
              </a:spcAf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a:t>
            </a:r>
            <a:r>
              <a:rPr lang="en-US" dirty="0" smtClean="0">
                <a:latin typeface="Times New Roman" pitchFamily="18" charset="0"/>
                <a:cs typeface="Times New Roman" pitchFamily="18" charset="0"/>
              </a:rPr>
              <a:t> 12,2%).</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Cuối Học kì 1</a:t>
            </a:r>
            <a:r>
              <a:rPr lang="en-US" dirty="0">
                <a:latin typeface="Times New Roman" pitchFamily="18" charset="0"/>
                <a:cs typeface="Times New Roman" pitchFamily="18" charset="0"/>
              </a:rPr>
              <a:t>: HT Tốt: 31/41 học sinh (tỉ lệ 75,6%); HT: 10/41 học sinh (tỉ lệ 24,4%); Chưa HT: 0/41 học sinh (tỉ lệ 0</a:t>
            </a:r>
            <a:r>
              <a:rPr lang="en-US" dirty="0" smtClean="0">
                <a:latin typeface="Times New Roman" pitchFamily="18" charset="0"/>
                <a:cs typeface="Times New Roman" pitchFamily="18" charset="0"/>
              </a:rPr>
              <a:t>%).</a:t>
            </a:r>
            <a:endParaRPr lang="en-US" dirty="0" smtClean="0">
              <a:latin typeface="Times New Roman" pitchFamily="18" charset="0"/>
              <a:ea typeface="AGOldFace-Outline" panose="02020500000000000000" pitchFamily="18" charset="0"/>
              <a:cs typeface="Times New Roman" pitchFamily="18"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1229635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686800" cy="1121898"/>
          </a:xfrm>
          <a:solidFill>
            <a:schemeClr val="accent5">
              <a:lumMod val="40000"/>
              <a:lumOff val="60000"/>
            </a:schemeClr>
          </a:solidFill>
          <a:scene3d>
            <a:camera prst="perspectiveBelow"/>
            <a:lightRig rig="threePt" dir="t"/>
          </a:scene3d>
        </p:spPr>
        <p:txBody>
          <a:bodyPr>
            <a:normAutofit/>
          </a:bodyPr>
          <a:lstStyle/>
          <a:p>
            <a:pPr algn="just"/>
            <a:r>
              <a:rPr lang="en-US" sz="3000" b="1" dirty="0" bmk="">
                <a:latin typeface="Times New Roman" pitchFamily="18" charset="0"/>
                <a:ea typeface="Times New Roman" pitchFamily="18" charset="0"/>
                <a:cs typeface="Times New Roman" pitchFamily="18" charset="0"/>
              </a:rPr>
              <a:t>3</a:t>
            </a:r>
            <a:r>
              <a:rPr lang="en-US" sz="3000" b="1" dirty="0" smtClean="0" bmk="">
                <a:latin typeface="Times New Roman" pitchFamily="18" charset="0"/>
                <a:ea typeface="Times New Roman" pitchFamily="18" charset="0"/>
                <a:cs typeface="Times New Roman" pitchFamily="18" charset="0"/>
              </a:rPr>
              <a:t>. </a:t>
            </a:r>
            <a:r>
              <a:rPr lang="vi-VN" sz="3000" b="1" dirty="0">
                <a:latin typeface="Times New Roman" pitchFamily="18" charset="0"/>
                <a:cs typeface="Times New Roman" pitchFamily="18" charset="0"/>
              </a:rPr>
              <a:t>Công tác chủ nhiệm với giáo dục kỹ năng sống cho học sinh.</a:t>
            </a:r>
            <a:endParaRPr lang="en-US" sz="3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06912" y="1447800"/>
            <a:ext cx="8763000" cy="5050302"/>
          </a:xfrm>
          <a:solidFill>
            <a:schemeClr val="accent6">
              <a:lumMod val="20000"/>
              <a:lumOff val="80000"/>
            </a:schemeClr>
          </a:solidFill>
        </p:spPr>
        <p:txBody>
          <a:bodyPr>
            <a:noAutofit/>
          </a:bodyPr>
          <a:lstStyle/>
          <a:p>
            <a:pPr marL="0" indent="0">
              <a:buNone/>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Nội</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dung </a:t>
            </a:r>
            <a:r>
              <a:rPr lang="en-US" b="1" dirty="0" err="1" smtClean="0">
                <a:latin typeface="Times New Roman" pitchFamily="18" charset="0"/>
                <a:cs typeface="Times New Roman" pitchFamily="18" charset="0"/>
              </a:rPr>
              <a:t>sáng</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p>
          <a:p>
            <a:pPr marL="0" indent="0" algn="just">
              <a:buNone/>
            </a:pPr>
            <a:r>
              <a:rPr lang="vi-VN" dirty="0" smtClean="0">
                <a:latin typeface="Times New Roman" pitchFamily="18" charset="0"/>
                <a:cs typeface="Times New Roman" pitchFamily="18" charset="0"/>
              </a:rPr>
              <a:t>Công </a:t>
            </a:r>
            <a:r>
              <a:rPr lang="vi-VN" dirty="0">
                <a:latin typeface="Times New Roman" pitchFamily="18" charset="0"/>
                <a:cs typeface="Times New Roman" pitchFamily="18" charset="0"/>
              </a:rPr>
              <a:t>tác chủ nhiệm lớp là công tác rất quan trọng trong quá trình giảng dạy và giáo </a:t>
            </a:r>
            <a:r>
              <a:rPr lang="en-US" dirty="0">
                <a:latin typeface="Times New Roman" pitchFamily="18" charset="0"/>
                <a:cs typeface="Times New Roman" pitchFamily="18" charset="0"/>
              </a:rPr>
              <a:t>dục </a:t>
            </a:r>
            <a:r>
              <a:rPr lang="vi-VN" dirty="0">
                <a:latin typeface="Times New Roman" pitchFamily="18" charset="0"/>
                <a:cs typeface="Times New Roman" pitchFamily="18" charset="0"/>
              </a:rPr>
              <a:t>học sinh trong nhà trường. Đặc biệt đối với những em học sinh đầu cấp là giai đoạn mở đầu cho việc hình thành và phát triển nhân cách của học sinh. Chính vì thế, công tác chủ nhiệm lớp phải thực hiện tốt các nội dung như: nề nếp lớp học, phương pháp học tập, đạo đức, nhân cách và tích hợp các kĩ năng sống của học sinh vào trong các môn học. </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530791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159327" y="1554480"/>
            <a:ext cx="8700655" cy="5139869"/>
          </a:xfrm>
          <a:prstGeom prst="rect">
            <a:avLst/>
          </a:prstGeom>
        </p:spPr>
        <p:txBody>
          <a:bodyPr wrap="square">
            <a:spAutoFit/>
          </a:bodyPr>
          <a:lstStyle/>
          <a:p>
            <a:pPr algn="just">
              <a:spcBef>
                <a:spcPts val="600"/>
              </a:spcBef>
            </a:pPr>
            <a:r>
              <a:rPr lang="en-US" altLang="en-US" sz="2800" b="1" dirty="0" smtClean="0">
                <a:solidFill>
                  <a:srgbClr val="C00000"/>
                </a:solidFill>
              </a:rPr>
              <a:t>1. Sáng kiến kinh </a:t>
            </a:r>
            <a:r>
              <a:rPr lang="en-US" altLang="en-US" sz="2800" b="1" dirty="0" err="1" smtClean="0">
                <a:solidFill>
                  <a:srgbClr val="C00000"/>
                </a:solidFill>
              </a:rPr>
              <a:t>nghiệm</a:t>
            </a:r>
            <a:r>
              <a:rPr lang="en-US" altLang="en-US" sz="2800" b="1" dirty="0" smtClean="0">
                <a:solidFill>
                  <a:srgbClr val="C00000"/>
                </a:solidFill>
              </a:rPr>
              <a:t> </a:t>
            </a:r>
            <a:r>
              <a:rPr lang="en-US" altLang="en-US" sz="2800" b="1" dirty="0" err="1" smtClean="0">
                <a:solidFill>
                  <a:srgbClr val="C00000"/>
                </a:solidFill>
              </a:rPr>
              <a:t>là</a:t>
            </a:r>
            <a:r>
              <a:rPr lang="en-US" altLang="en-US" sz="2800" b="1" dirty="0" smtClean="0">
                <a:solidFill>
                  <a:srgbClr val="C00000"/>
                </a:solidFill>
              </a:rPr>
              <a:t> </a:t>
            </a:r>
            <a:r>
              <a:rPr lang="en-US" altLang="en-US" sz="2800" b="1" dirty="0" err="1" smtClean="0">
                <a:solidFill>
                  <a:srgbClr val="C00000"/>
                </a:solidFill>
              </a:rPr>
              <a:t>những</a:t>
            </a:r>
            <a:r>
              <a:rPr lang="en-US" altLang="en-US" sz="2800" b="1" dirty="0" smtClean="0">
                <a:solidFill>
                  <a:srgbClr val="C00000"/>
                </a:solidFill>
              </a:rPr>
              <a:t> </a:t>
            </a:r>
            <a:r>
              <a:rPr lang="en-US" altLang="en-US" sz="2800" b="1" dirty="0" err="1" smtClean="0">
                <a:solidFill>
                  <a:srgbClr val="C00000"/>
                </a:solidFill>
              </a:rPr>
              <a:t>giải</a:t>
            </a:r>
            <a:r>
              <a:rPr lang="en-US" altLang="en-US" sz="2800" b="1" dirty="0" smtClean="0">
                <a:solidFill>
                  <a:srgbClr val="C00000"/>
                </a:solidFill>
              </a:rPr>
              <a:t> </a:t>
            </a:r>
            <a:r>
              <a:rPr lang="en-US" altLang="en-US" sz="2800" b="1" dirty="0" err="1" smtClean="0">
                <a:solidFill>
                  <a:srgbClr val="C00000"/>
                </a:solidFill>
              </a:rPr>
              <a:t>pháp</a:t>
            </a:r>
            <a:r>
              <a:rPr lang="en-US" altLang="en-US" sz="2800" b="1" dirty="0" smtClean="0">
                <a:solidFill>
                  <a:srgbClr val="C00000"/>
                </a:solidFill>
              </a:rPr>
              <a:t> </a:t>
            </a:r>
            <a:r>
              <a:rPr lang="en-US" altLang="en-US" sz="2800" b="1" dirty="0" err="1" smtClean="0">
                <a:solidFill>
                  <a:srgbClr val="C00000"/>
                </a:solidFill>
              </a:rPr>
              <a:t>kỹ</a:t>
            </a:r>
            <a:r>
              <a:rPr lang="en-US" altLang="en-US" sz="2800" b="1" dirty="0" smtClean="0">
                <a:solidFill>
                  <a:srgbClr val="C00000"/>
                </a:solidFill>
              </a:rPr>
              <a:t> </a:t>
            </a:r>
            <a:r>
              <a:rPr lang="en-US" altLang="en-US" sz="2800" b="1" dirty="0" err="1" smtClean="0">
                <a:solidFill>
                  <a:srgbClr val="C00000"/>
                </a:solidFill>
              </a:rPr>
              <a:t>thuật</a:t>
            </a:r>
            <a:r>
              <a:rPr lang="en-US" altLang="en-US" sz="2800" b="1" dirty="0" smtClean="0">
                <a:solidFill>
                  <a:srgbClr val="C00000"/>
                </a:solidFill>
              </a:rPr>
              <a:t>, </a:t>
            </a:r>
            <a:r>
              <a:rPr lang="en-US" altLang="en-US" sz="2800" b="1" dirty="0" err="1" smtClean="0">
                <a:solidFill>
                  <a:srgbClr val="C00000"/>
                </a:solidFill>
              </a:rPr>
              <a:t>giải</a:t>
            </a:r>
            <a:r>
              <a:rPr lang="en-US" altLang="en-US" sz="2800" b="1" dirty="0" smtClean="0">
                <a:solidFill>
                  <a:srgbClr val="C00000"/>
                </a:solidFill>
              </a:rPr>
              <a:t> </a:t>
            </a:r>
            <a:r>
              <a:rPr lang="en-US" altLang="en-US" sz="2800" b="1" dirty="0" err="1" smtClean="0">
                <a:solidFill>
                  <a:srgbClr val="C00000"/>
                </a:solidFill>
              </a:rPr>
              <a:t>pháp</a:t>
            </a:r>
            <a:r>
              <a:rPr lang="en-US" altLang="en-US" sz="2800" b="1" dirty="0" smtClean="0">
                <a:solidFill>
                  <a:srgbClr val="C00000"/>
                </a:solidFill>
              </a:rPr>
              <a:t> </a:t>
            </a:r>
            <a:r>
              <a:rPr lang="en-US" altLang="en-US" sz="2800" b="1" dirty="0" err="1" smtClean="0">
                <a:solidFill>
                  <a:srgbClr val="C00000"/>
                </a:solidFill>
              </a:rPr>
              <a:t>quản</a:t>
            </a:r>
            <a:r>
              <a:rPr lang="en-US" altLang="en-US" sz="2800" b="1" dirty="0" smtClean="0">
                <a:solidFill>
                  <a:srgbClr val="C00000"/>
                </a:solidFill>
              </a:rPr>
              <a:t> </a:t>
            </a:r>
            <a:r>
              <a:rPr lang="en-US" altLang="en-US" sz="2800" b="1" dirty="0" err="1" smtClean="0">
                <a:solidFill>
                  <a:srgbClr val="C00000"/>
                </a:solidFill>
              </a:rPr>
              <a:t>lý</a:t>
            </a:r>
            <a:r>
              <a:rPr lang="en-US" altLang="en-US" sz="2800" b="1" dirty="0" smtClean="0">
                <a:solidFill>
                  <a:srgbClr val="C00000"/>
                </a:solidFill>
              </a:rPr>
              <a:t>, </a:t>
            </a:r>
            <a:r>
              <a:rPr lang="en-US" altLang="en-US" sz="2800" b="1" dirty="0" err="1" smtClean="0">
                <a:solidFill>
                  <a:srgbClr val="C00000"/>
                </a:solidFill>
              </a:rPr>
              <a:t>giải</a:t>
            </a:r>
            <a:r>
              <a:rPr lang="en-US" altLang="en-US" sz="2800" b="1" dirty="0" smtClean="0">
                <a:solidFill>
                  <a:srgbClr val="C00000"/>
                </a:solidFill>
              </a:rPr>
              <a:t> </a:t>
            </a:r>
            <a:r>
              <a:rPr lang="en-US" altLang="en-US" sz="2800" b="1" dirty="0" err="1" smtClean="0">
                <a:solidFill>
                  <a:srgbClr val="C00000"/>
                </a:solidFill>
              </a:rPr>
              <a:t>pháp</a:t>
            </a:r>
            <a:r>
              <a:rPr lang="en-US" altLang="en-US" sz="2800" b="1" dirty="0" smtClean="0">
                <a:solidFill>
                  <a:srgbClr val="C00000"/>
                </a:solidFill>
              </a:rPr>
              <a:t> </a:t>
            </a:r>
            <a:r>
              <a:rPr lang="en-US" altLang="en-US" sz="2800" b="1" dirty="0" err="1" smtClean="0">
                <a:solidFill>
                  <a:srgbClr val="C00000"/>
                </a:solidFill>
              </a:rPr>
              <a:t>công</a:t>
            </a:r>
            <a:r>
              <a:rPr lang="en-US" altLang="en-US" sz="2800" b="1" dirty="0" smtClean="0">
                <a:solidFill>
                  <a:srgbClr val="C00000"/>
                </a:solidFill>
              </a:rPr>
              <a:t> </a:t>
            </a:r>
            <a:r>
              <a:rPr lang="en-US" altLang="en-US" sz="2800" b="1" dirty="0" err="1" smtClean="0">
                <a:solidFill>
                  <a:srgbClr val="C00000"/>
                </a:solidFill>
              </a:rPr>
              <a:t>tác</a:t>
            </a:r>
            <a:r>
              <a:rPr lang="en-US" altLang="en-US" sz="2800" b="1" dirty="0" smtClean="0">
                <a:solidFill>
                  <a:srgbClr val="C00000"/>
                </a:solidFill>
              </a:rPr>
              <a:t>…</a:t>
            </a:r>
            <a:r>
              <a:rPr lang="en-US" altLang="en-US" sz="2800" b="1" dirty="0" err="1" smtClean="0">
                <a:solidFill>
                  <a:srgbClr val="C00000"/>
                </a:solidFill>
              </a:rPr>
              <a:t>được</a:t>
            </a:r>
            <a:r>
              <a:rPr lang="en-US" altLang="en-US" sz="2800" b="1" dirty="0" smtClean="0">
                <a:solidFill>
                  <a:srgbClr val="C00000"/>
                </a:solidFill>
              </a:rPr>
              <a:t> </a:t>
            </a:r>
            <a:r>
              <a:rPr lang="en-US" altLang="en-US" sz="2800" b="1" dirty="0" err="1" smtClean="0">
                <a:solidFill>
                  <a:srgbClr val="C00000"/>
                </a:solidFill>
              </a:rPr>
              <a:t>cơ</a:t>
            </a:r>
            <a:r>
              <a:rPr lang="en-US" altLang="en-US" sz="2800" b="1" dirty="0" smtClean="0">
                <a:solidFill>
                  <a:srgbClr val="C00000"/>
                </a:solidFill>
              </a:rPr>
              <a:t> </a:t>
            </a:r>
            <a:r>
              <a:rPr lang="en-US" altLang="en-US" sz="2800" b="1" dirty="0" err="1" smtClean="0">
                <a:solidFill>
                  <a:srgbClr val="C00000"/>
                </a:solidFill>
              </a:rPr>
              <a:t>sở</a:t>
            </a:r>
            <a:r>
              <a:rPr lang="en-US" altLang="en-US" sz="2800" b="1" dirty="0" smtClean="0">
                <a:solidFill>
                  <a:srgbClr val="C00000"/>
                </a:solidFill>
              </a:rPr>
              <a:t> </a:t>
            </a:r>
            <a:r>
              <a:rPr lang="en-US" altLang="en-US" sz="2800" b="1" dirty="0" err="1" smtClean="0">
                <a:solidFill>
                  <a:srgbClr val="C00000"/>
                </a:solidFill>
              </a:rPr>
              <a:t>công</a:t>
            </a:r>
            <a:r>
              <a:rPr lang="en-US" altLang="en-US" sz="2800" b="1" dirty="0" smtClean="0">
                <a:solidFill>
                  <a:srgbClr val="C00000"/>
                </a:solidFill>
              </a:rPr>
              <a:t> </a:t>
            </a:r>
            <a:r>
              <a:rPr lang="en-US" altLang="en-US" sz="2800" b="1" dirty="0" err="1" smtClean="0">
                <a:solidFill>
                  <a:srgbClr val="C00000"/>
                </a:solidFill>
              </a:rPr>
              <a:t>nhận</a:t>
            </a:r>
            <a:r>
              <a:rPr lang="en-US" altLang="en-US" sz="2800" b="1" dirty="0" smtClean="0">
                <a:solidFill>
                  <a:srgbClr val="C00000"/>
                </a:solidFill>
              </a:rPr>
              <a:t> </a:t>
            </a:r>
            <a:r>
              <a:rPr lang="en-US" altLang="en-US" sz="2800" b="1" dirty="0" err="1" smtClean="0">
                <a:solidFill>
                  <a:srgbClr val="C00000"/>
                </a:solidFill>
              </a:rPr>
              <a:t>nếu</a:t>
            </a:r>
            <a:r>
              <a:rPr lang="en-US" altLang="en-US" sz="2800" b="1" dirty="0" smtClean="0">
                <a:solidFill>
                  <a:srgbClr val="C00000"/>
                </a:solidFill>
              </a:rPr>
              <a:t> </a:t>
            </a:r>
            <a:r>
              <a:rPr lang="en-US" altLang="en-US" sz="2800" b="1" dirty="0" err="1" smtClean="0">
                <a:solidFill>
                  <a:srgbClr val="C00000"/>
                </a:solidFill>
              </a:rPr>
              <a:t>đáp</a:t>
            </a:r>
            <a:r>
              <a:rPr lang="en-US" altLang="en-US" sz="2800" b="1" dirty="0" smtClean="0">
                <a:solidFill>
                  <a:srgbClr val="C00000"/>
                </a:solidFill>
              </a:rPr>
              <a:t> </a:t>
            </a:r>
            <a:r>
              <a:rPr lang="en-US" altLang="en-US" sz="2800" b="1" dirty="0" err="1" smtClean="0">
                <a:solidFill>
                  <a:srgbClr val="C00000"/>
                </a:solidFill>
              </a:rPr>
              <a:t>ứng</a:t>
            </a:r>
            <a:r>
              <a:rPr lang="en-US" altLang="en-US" sz="2800" b="1" dirty="0" smtClean="0">
                <a:solidFill>
                  <a:srgbClr val="C00000"/>
                </a:solidFill>
              </a:rPr>
              <a:t> </a:t>
            </a:r>
            <a:r>
              <a:rPr lang="en-US" altLang="en-US" sz="2800" b="1" dirty="0" err="1" smtClean="0">
                <a:solidFill>
                  <a:srgbClr val="C00000"/>
                </a:solidFill>
              </a:rPr>
              <a:t>đầy</a:t>
            </a:r>
            <a:r>
              <a:rPr lang="en-US" altLang="en-US" sz="2800" b="1" dirty="0" smtClean="0">
                <a:solidFill>
                  <a:srgbClr val="C00000"/>
                </a:solidFill>
              </a:rPr>
              <a:t> </a:t>
            </a:r>
            <a:r>
              <a:rPr lang="en-US" altLang="en-US" sz="2800" b="1" dirty="0" err="1" smtClean="0">
                <a:solidFill>
                  <a:srgbClr val="C00000"/>
                </a:solidFill>
              </a:rPr>
              <a:t>đủ</a:t>
            </a:r>
            <a:r>
              <a:rPr lang="en-US" altLang="en-US" sz="2800" b="1" dirty="0" smtClean="0">
                <a:solidFill>
                  <a:srgbClr val="C00000"/>
                </a:solidFill>
              </a:rPr>
              <a:t> 3 </a:t>
            </a:r>
            <a:r>
              <a:rPr lang="en-US" altLang="en-US" sz="2800" b="1" dirty="0" err="1" smtClean="0">
                <a:solidFill>
                  <a:srgbClr val="C00000"/>
                </a:solidFill>
              </a:rPr>
              <a:t>tiêu</a:t>
            </a:r>
            <a:r>
              <a:rPr lang="en-US" altLang="en-US" sz="2800" b="1" dirty="0" smtClean="0">
                <a:solidFill>
                  <a:srgbClr val="C00000"/>
                </a:solidFill>
              </a:rPr>
              <a:t> </a:t>
            </a:r>
            <a:r>
              <a:rPr lang="en-US" altLang="en-US" sz="2800" b="1" dirty="0" err="1" smtClean="0">
                <a:solidFill>
                  <a:srgbClr val="C00000"/>
                </a:solidFill>
              </a:rPr>
              <a:t>chí</a:t>
            </a:r>
            <a:r>
              <a:rPr lang="en-US" altLang="en-US" sz="2800" b="1" dirty="0" smtClean="0">
                <a:solidFill>
                  <a:srgbClr val="C00000"/>
                </a:solidFill>
              </a:rPr>
              <a:t>: </a:t>
            </a:r>
            <a:r>
              <a:rPr lang="en-US" altLang="en-US" sz="2800" b="1" dirty="0" err="1" smtClean="0">
                <a:solidFill>
                  <a:srgbClr val="C00000"/>
                </a:solidFill>
              </a:rPr>
              <a:t>có</a:t>
            </a:r>
            <a:r>
              <a:rPr lang="en-US" altLang="en-US" sz="2800" b="1" dirty="0" smtClean="0">
                <a:solidFill>
                  <a:srgbClr val="C00000"/>
                </a:solidFill>
              </a:rPr>
              <a:t> </a:t>
            </a:r>
            <a:r>
              <a:rPr lang="en-US" altLang="en-US" sz="2800" b="1" dirty="0" err="1" smtClean="0">
                <a:solidFill>
                  <a:srgbClr val="C00000"/>
                </a:solidFill>
              </a:rPr>
              <a:t>tính</a:t>
            </a:r>
            <a:r>
              <a:rPr lang="en-US" altLang="en-US" sz="2800" b="1" dirty="0" smtClean="0">
                <a:solidFill>
                  <a:srgbClr val="C00000"/>
                </a:solidFill>
              </a:rPr>
              <a:t> </a:t>
            </a:r>
            <a:r>
              <a:rPr lang="en-US" altLang="en-US" sz="2800" b="1" dirty="0" err="1" smtClean="0">
                <a:solidFill>
                  <a:srgbClr val="C00000"/>
                </a:solidFill>
              </a:rPr>
              <a:t>mới</a:t>
            </a:r>
            <a:r>
              <a:rPr lang="en-US" altLang="en-US" sz="2800" b="1" dirty="0" smtClean="0">
                <a:solidFill>
                  <a:srgbClr val="C00000"/>
                </a:solidFill>
              </a:rPr>
              <a:t>, </a:t>
            </a:r>
            <a:r>
              <a:rPr lang="en-US" altLang="en-US" sz="2800" b="1" dirty="0" err="1" smtClean="0">
                <a:solidFill>
                  <a:srgbClr val="C00000"/>
                </a:solidFill>
              </a:rPr>
              <a:t>đã</a:t>
            </a:r>
            <a:r>
              <a:rPr lang="en-US" altLang="en-US" sz="2800" b="1" dirty="0" smtClean="0">
                <a:solidFill>
                  <a:srgbClr val="C00000"/>
                </a:solidFill>
              </a:rPr>
              <a:t> </a:t>
            </a:r>
            <a:r>
              <a:rPr lang="en-US" altLang="en-US" sz="2800" b="1" dirty="0" err="1" smtClean="0">
                <a:solidFill>
                  <a:srgbClr val="C00000"/>
                </a:solidFill>
              </a:rPr>
              <a:t>được</a:t>
            </a:r>
            <a:r>
              <a:rPr lang="en-US" altLang="en-US" sz="2800" b="1" dirty="0" smtClean="0">
                <a:solidFill>
                  <a:srgbClr val="C00000"/>
                </a:solidFill>
              </a:rPr>
              <a:t> </a:t>
            </a:r>
            <a:r>
              <a:rPr lang="en-US" altLang="en-US" sz="2800" b="1" dirty="0" err="1" smtClean="0">
                <a:solidFill>
                  <a:srgbClr val="C00000"/>
                </a:solidFill>
              </a:rPr>
              <a:t>áp</a:t>
            </a:r>
            <a:r>
              <a:rPr lang="en-US" altLang="en-US" sz="2800" b="1" dirty="0" smtClean="0">
                <a:solidFill>
                  <a:srgbClr val="C00000"/>
                </a:solidFill>
              </a:rPr>
              <a:t> </a:t>
            </a:r>
            <a:r>
              <a:rPr lang="en-US" altLang="en-US" sz="2800" b="1" dirty="0" err="1" smtClean="0">
                <a:solidFill>
                  <a:srgbClr val="C00000"/>
                </a:solidFill>
              </a:rPr>
              <a:t>dụng</a:t>
            </a:r>
            <a:r>
              <a:rPr lang="en-US" altLang="en-US" sz="2800" b="1" dirty="0" smtClean="0">
                <a:solidFill>
                  <a:srgbClr val="C00000"/>
                </a:solidFill>
              </a:rPr>
              <a:t> </a:t>
            </a:r>
            <a:r>
              <a:rPr lang="en-US" altLang="en-US" sz="2800" b="1" dirty="0" err="1" smtClean="0">
                <a:solidFill>
                  <a:srgbClr val="C00000"/>
                </a:solidFill>
              </a:rPr>
              <a:t>và</a:t>
            </a:r>
            <a:r>
              <a:rPr lang="en-US" altLang="en-US" sz="2800" b="1" dirty="0" smtClean="0">
                <a:solidFill>
                  <a:srgbClr val="C00000"/>
                </a:solidFill>
              </a:rPr>
              <a:t> </a:t>
            </a:r>
            <a:r>
              <a:rPr lang="en-US" altLang="en-US" sz="2800" b="1" dirty="0" err="1" smtClean="0">
                <a:solidFill>
                  <a:srgbClr val="C00000"/>
                </a:solidFill>
              </a:rPr>
              <a:t>mang</a:t>
            </a:r>
            <a:r>
              <a:rPr lang="en-US" altLang="en-US" sz="2800" b="1" dirty="0" smtClean="0">
                <a:solidFill>
                  <a:srgbClr val="C00000"/>
                </a:solidFill>
              </a:rPr>
              <a:t> </a:t>
            </a:r>
            <a:r>
              <a:rPr lang="en-US" altLang="en-US" sz="2800" b="1" dirty="0" err="1" smtClean="0">
                <a:solidFill>
                  <a:srgbClr val="C00000"/>
                </a:solidFill>
              </a:rPr>
              <a:t>lại</a:t>
            </a:r>
            <a:r>
              <a:rPr lang="en-US" altLang="en-US" sz="2800" b="1" dirty="0" smtClean="0">
                <a:solidFill>
                  <a:srgbClr val="C00000"/>
                </a:solidFill>
              </a:rPr>
              <a:t> </a:t>
            </a:r>
            <a:r>
              <a:rPr lang="en-US" altLang="en-US" sz="2800" b="1" dirty="0" err="1" smtClean="0">
                <a:solidFill>
                  <a:srgbClr val="C00000"/>
                </a:solidFill>
              </a:rPr>
              <a:t>lợi</a:t>
            </a:r>
            <a:r>
              <a:rPr lang="en-US" altLang="en-US" sz="2800" b="1" dirty="0" smtClean="0">
                <a:solidFill>
                  <a:srgbClr val="C00000"/>
                </a:solidFill>
              </a:rPr>
              <a:t> </a:t>
            </a:r>
            <a:r>
              <a:rPr lang="en-US" altLang="en-US" sz="2800" b="1" dirty="0" err="1" smtClean="0">
                <a:solidFill>
                  <a:srgbClr val="C00000"/>
                </a:solidFill>
              </a:rPr>
              <a:t>ích</a:t>
            </a:r>
            <a:r>
              <a:rPr lang="en-US" altLang="en-US" sz="2800" b="1" dirty="0" smtClean="0">
                <a:solidFill>
                  <a:srgbClr val="C00000"/>
                </a:solidFill>
              </a:rPr>
              <a:t> </a:t>
            </a:r>
            <a:r>
              <a:rPr lang="en-US" altLang="en-US" sz="2800" b="1" dirty="0" err="1" smtClean="0">
                <a:solidFill>
                  <a:srgbClr val="C00000"/>
                </a:solidFill>
              </a:rPr>
              <a:t>thiết</a:t>
            </a:r>
            <a:r>
              <a:rPr lang="en-US" altLang="en-US" sz="2800" b="1" dirty="0" smtClean="0">
                <a:solidFill>
                  <a:srgbClr val="C00000"/>
                </a:solidFill>
              </a:rPr>
              <a:t> </a:t>
            </a:r>
            <a:r>
              <a:rPr lang="en-US" altLang="en-US" sz="2800" b="1" dirty="0" err="1" smtClean="0">
                <a:solidFill>
                  <a:srgbClr val="C00000"/>
                </a:solidFill>
              </a:rPr>
              <a:t>thực</a:t>
            </a:r>
            <a:r>
              <a:rPr lang="en-US" altLang="en-US" sz="2800" b="1" dirty="0" smtClean="0">
                <a:solidFill>
                  <a:srgbClr val="C00000"/>
                </a:solidFill>
              </a:rPr>
              <a:t>. </a:t>
            </a:r>
            <a:endParaRPr lang="vi-VN" sz="2800" b="1" dirty="0" smtClean="0">
              <a:latin typeface="+mj-lt"/>
              <a:cs typeface="Times New Roman" pitchFamily="18" charset="0"/>
            </a:endParaRPr>
          </a:p>
          <a:p>
            <a:pPr algn="just">
              <a:spcBef>
                <a:spcPts val="600"/>
              </a:spcBef>
            </a:pPr>
            <a:r>
              <a:rPr lang="en-US" altLang="en-US" sz="2800" b="1" dirty="0" smtClean="0">
                <a:solidFill>
                  <a:srgbClr val="C00000"/>
                </a:solidFill>
              </a:rPr>
              <a:t>2. Mục đích viết </a:t>
            </a:r>
            <a:r>
              <a:rPr lang="vi-VN" altLang="en-US" sz="2800" b="1" dirty="0">
                <a:solidFill>
                  <a:srgbClr val="C00000"/>
                </a:solidFill>
                <a:latin typeface="Calibri" panose="020F0502020204030204" pitchFamily="34" charset="0"/>
                <a:cs typeface="Calibri" panose="020F0502020204030204" pitchFamily="34" charset="0"/>
              </a:rPr>
              <a:t>s</a:t>
            </a:r>
            <a:r>
              <a:rPr lang="en-US" altLang="en-US" sz="2800" b="1" dirty="0" smtClean="0">
                <a:solidFill>
                  <a:srgbClr val="C00000"/>
                </a:solidFill>
              </a:rPr>
              <a:t>áng </a:t>
            </a:r>
            <a:r>
              <a:rPr lang="en-US" altLang="en-US" sz="2800" b="1" dirty="0">
                <a:solidFill>
                  <a:srgbClr val="C00000"/>
                </a:solidFill>
              </a:rPr>
              <a:t>kiến kinh </a:t>
            </a:r>
            <a:r>
              <a:rPr lang="en-US" altLang="en-US" sz="2800" b="1" dirty="0" smtClean="0">
                <a:solidFill>
                  <a:srgbClr val="C00000"/>
                </a:solidFill>
              </a:rPr>
              <a:t>nghiệm:</a:t>
            </a:r>
            <a:endParaRPr lang="vi-VN" sz="2800" b="1" dirty="0">
              <a:latin typeface="+mj-lt"/>
              <a:cs typeface="Times New Roman" pitchFamily="18" charset="0"/>
            </a:endParaRPr>
          </a:p>
          <a:p>
            <a:pPr algn="just">
              <a:spcBef>
                <a:spcPts val="600"/>
              </a:spcBef>
            </a:pPr>
            <a:r>
              <a:rPr lang="en-US" sz="2800" b="1" dirty="0" smtClean="0">
                <a:latin typeface="+mj-lt"/>
                <a:cs typeface="Times New Roman" pitchFamily="18" charset="0"/>
              </a:rPr>
              <a:t>   </a:t>
            </a:r>
            <a:r>
              <a:rPr lang="en-US" sz="2800" b="1" dirty="0" err="1" smtClean="0">
                <a:latin typeface="Times New Roman" panose="02020603050405020304" pitchFamily="18" charset="0"/>
                <a:cs typeface="Times New Roman" panose="02020603050405020304" pitchFamily="18" charset="0"/>
              </a:rPr>
              <a:t>Nâng</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cao nghiệp vụ công tác của bản thân</a:t>
            </a:r>
            <a:r>
              <a:rPr lang="vi-VN" sz="2800" b="1" dirty="0" smtClean="0">
                <a:latin typeface="Times New Roman" panose="02020603050405020304" pitchFamily="18" charset="0"/>
                <a:cs typeface="Times New Roman" panose="02020603050405020304" pitchFamily="18" charset="0"/>
              </a:rPr>
              <a:t>.</a:t>
            </a:r>
          </a:p>
          <a:p>
            <a:pPr marL="285750" indent="-285750" algn="just">
              <a:spcBef>
                <a:spcPts val="600"/>
              </a:spcBef>
              <a:buFontTx/>
              <a:buChar char="-"/>
            </a:pPr>
            <a:r>
              <a:rPr lang="vi-VN" sz="2800" b="1" dirty="0" smtClean="0">
                <a:latin typeface="Times New Roman" panose="02020603050405020304" pitchFamily="18" charset="0"/>
                <a:cs typeface="Times New Roman" panose="02020603050405020304" pitchFamily="18" charset="0"/>
              </a:rPr>
              <a:t>Trao </a:t>
            </a:r>
            <a:r>
              <a:rPr lang="en-US" sz="2800" b="1" dirty="0" smtClean="0">
                <a:latin typeface="Times New Roman" panose="02020603050405020304" pitchFamily="18" charset="0"/>
                <a:cs typeface="Times New Roman" panose="02020603050405020304" pitchFamily="18" charset="0"/>
              </a:rPr>
              <a:t>đổi kinh nghiệm với đồng nghiệp, tham gia nghiên cứu khoa học. </a:t>
            </a:r>
            <a:endParaRPr lang="vi-VN" sz="2800" b="1" dirty="0" smtClean="0">
              <a:latin typeface="Times New Roman" panose="02020603050405020304" pitchFamily="18" charset="0"/>
              <a:cs typeface="Times New Roman" panose="02020603050405020304" pitchFamily="18" charset="0"/>
            </a:endParaRPr>
          </a:p>
          <a:p>
            <a:pPr marL="285750" indent="-285750" algn="just">
              <a:spcBef>
                <a:spcPts val="600"/>
              </a:spcBef>
              <a:buFontTx/>
              <a:buChar char="-"/>
            </a:pPr>
            <a:r>
              <a:rPr lang="en-US" sz="2800" b="1" dirty="0" smtClean="0">
                <a:latin typeface="Times New Roman" panose="02020603050405020304" pitchFamily="18" charset="0"/>
                <a:cs typeface="Times New Roman" panose="02020603050405020304" pitchFamily="18" charset="0"/>
              </a:rPr>
              <a:t>Đề tài giải quyết được những mâu thu</a:t>
            </a:r>
            <a:r>
              <a:rPr lang="vi-VN" sz="2800" b="1" dirty="0" smtClean="0">
                <a:latin typeface="Times New Roman" panose="02020603050405020304" pitchFamily="18" charset="0"/>
                <a:cs typeface="Times New Roman" panose="02020603050405020304" pitchFamily="18" charset="0"/>
              </a:rPr>
              <a:t>ẫn</a:t>
            </a:r>
            <a:r>
              <a:rPr lang="en-US" sz="2800" b="1" dirty="0" smtClean="0">
                <a:latin typeface="Times New Roman" panose="02020603050405020304" pitchFamily="18" charset="0"/>
                <a:cs typeface="Times New Roman" panose="02020603050405020304" pitchFamily="18" charset="0"/>
              </a:rPr>
              <a:t>, những khó khăn có tính chất thời sự trong công tác quản lý, giảng dạy, giáo dục học sinh.</a:t>
            </a:r>
            <a:endParaRPr lang="vi-VN" sz="2800" b="1" dirty="0">
              <a:latin typeface="Times New Roman" pitchFamily="18" charset="0"/>
              <a:cs typeface="Times New Roman" pitchFamily="18" charset="0"/>
            </a:endParaRPr>
          </a:p>
        </p:txBody>
      </p:sp>
      <p:sp>
        <p:nvSpPr>
          <p:cNvPr id="6" name="Title 1"/>
          <p:cNvSpPr>
            <a:spLocks noGrp="1"/>
          </p:cNvSpPr>
          <p:nvPr>
            <p:ph type="title"/>
          </p:nvPr>
        </p:nvSpPr>
        <p:spPr>
          <a:xfrm>
            <a:off x="159327" y="152400"/>
            <a:ext cx="8700655" cy="1371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l"/>
            <a:r>
              <a:rPr lang="vi-VN" sz="2400" b="1" dirty="0" smtClean="0">
                <a:solidFill>
                  <a:srgbClr val="FF0000"/>
                </a:solidFill>
              </a:rPr>
              <a:t>I. </a:t>
            </a:r>
            <a:r>
              <a:rPr lang="en-US" sz="2400" b="1" dirty="0" smtClean="0">
                <a:solidFill>
                  <a:srgbClr val="FF0000"/>
                </a:solidFill>
              </a:rPr>
              <a:t>   </a:t>
            </a:r>
            <a:r>
              <a:rPr lang="vi-VN" sz="2400" b="1" dirty="0" smtClean="0">
                <a:solidFill>
                  <a:srgbClr val="FF0000"/>
                </a:solidFill>
              </a:rPr>
              <a:t>SÁNG </a:t>
            </a:r>
            <a:r>
              <a:rPr lang="vi-VN" sz="2400" b="1" dirty="0">
                <a:solidFill>
                  <a:srgbClr val="FF0000"/>
                </a:solidFill>
              </a:rPr>
              <a:t>KIẾN KINH NGHIỆM LÀ </a:t>
            </a:r>
            <a:r>
              <a:rPr lang="vi-VN" sz="2400" b="1" dirty="0" smtClean="0">
                <a:solidFill>
                  <a:srgbClr val="FF0000"/>
                </a:solidFill>
              </a:rPr>
              <a:t>GÌ</a:t>
            </a:r>
            <a:r>
              <a:rPr lang="en-US" sz="2400" b="1" dirty="0" smtClean="0">
                <a:solidFill>
                  <a:srgbClr val="FF0000"/>
                </a:solidFill>
              </a:rPr>
              <a:t> </a:t>
            </a:r>
            <a:r>
              <a:rPr lang="vi-VN" sz="2400" b="1" dirty="0" smtClean="0">
                <a:solidFill>
                  <a:srgbClr val="FF0000"/>
                </a:solidFill>
              </a:rPr>
              <a:t>? </a:t>
            </a:r>
            <a:r>
              <a:rPr lang="en-US" sz="2400" b="1" dirty="0">
                <a:solidFill>
                  <a:srgbClr val="FF0000"/>
                </a:solidFill>
                <a:latin typeface="Times New Roman" panose="02020603050405020304" pitchFamily="18" charset="0"/>
                <a:cs typeface="Times New Roman" panose="02020603050405020304" pitchFamily="18" charset="0"/>
              </a:rPr>
              <a:t>MỤC ĐÍCH</a:t>
            </a:r>
            <a:r>
              <a:rPr lang="vi-VN" sz="2400" b="1" dirty="0">
                <a:solidFill>
                  <a:srgbClr val="FF0000"/>
                </a:solidFill>
                <a:latin typeface="Times New Roman" panose="02020603050405020304" pitchFamily="18" charset="0"/>
                <a:cs typeface="Times New Roman" panose="02020603050405020304" pitchFamily="18" charset="0"/>
              </a:rPr>
              <a:t> </a:t>
            </a:r>
            <a:r>
              <a:rPr lang="vi-VN" sz="2400" b="1" dirty="0">
                <a:solidFill>
                  <a:srgbClr val="FF0000"/>
                </a:solidFill>
              </a:rPr>
              <a:t>VIẾT SÁNG KIẾN KINH NGHIỆM VÀ THẾ NÀO LÀ SKKN ĐẠT CHẤT LƯỢNG </a:t>
            </a:r>
            <a:r>
              <a:rPr lang="vi-VN" sz="2400" b="1" dirty="0" smtClean="0">
                <a:solidFill>
                  <a:srgbClr val="FF0000"/>
                </a:solidFill>
              </a:rPr>
              <a:t>CAO</a:t>
            </a:r>
            <a:r>
              <a:rPr lang="en-US" sz="2400" b="1" dirty="0" smtClean="0">
                <a:solidFill>
                  <a:srgbClr val="FF0000"/>
                </a:solidFill>
              </a:rPr>
              <a:t>:</a:t>
            </a:r>
            <a:endParaRPr lang="en-US" sz="2400" dirty="0"/>
          </a:p>
        </p:txBody>
      </p:sp>
      <p:sp>
        <p:nvSpPr>
          <p:cNvPr id="3" name="TextBox 2"/>
          <p:cNvSpPr txBox="1"/>
          <p:nvPr/>
        </p:nvSpPr>
        <p:spPr>
          <a:xfrm>
            <a:off x="159327" y="2286000"/>
            <a:ext cx="7765473" cy="369332"/>
          </a:xfrm>
          <a:prstGeom prst="rect">
            <a:avLst/>
          </a:prstGeom>
          <a:noFill/>
        </p:spPr>
        <p:txBody>
          <a:bodyPr wrap="square" rtlCol="0">
            <a:spAutoFit/>
          </a:bodyPr>
          <a:lstStyle/>
          <a:p>
            <a:endParaRPr lang="en-US" dirty="0"/>
          </a:p>
        </p:txBody>
      </p:sp>
      <p:sp>
        <p:nvSpPr>
          <p:cNvPr id="8" name="TextBox 7"/>
          <p:cNvSpPr txBox="1"/>
          <p:nvPr/>
        </p:nvSpPr>
        <p:spPr>
          <a:xfrm>
            <a:off x="197427" y="2438400"/>
            <a:ext cx="7879774" cy="369332"/>
          </a:xfrm>
          <a:prstGeom prst="rect">
            <a:avLst/>
          </a:prstGeom>
          <a:noFill/>
        </p:spPr>
        <p:txBody>
          <a:bodyPr wrap="square" rtlCol="0">
            <a:spAutoFit/>
          </a:bodyPr>
          <a:lstStyle/>
          <a:p>
            <a:endParaRPr lang="en-US" dirty="0"/>
          </a:p>
        </p:txBody>
      </p:sp>
      <p:sp>
        <p:nvSpPr>
          <p:cNvPr id="10" name="TextBox 9"/>
          <p:cNvSpPr txBox="1"/>
          <p:nvPr/>
        </p:nvSpPr>
        <p:spPr>
          <a:xfrm>
            <a:off x="190500" y="1851577"/>
            <a:ext cx="7772400" cy="564046"/>
          </a:xfrm>
          <a:prstGeom prst="rect">
            <a:avLst/>
          </a:prstGeom>
          <a:noFill/>
        </p:spPr>
        <p:txBody>
          <a:bodyPr wrap="square" rtlCol="0">
            <a:spAutoFit/>
          </a:bodyPr>
          <a:lstStyle/>
          <a:p>
            <a:endParaRPr lang="en-US" dirty="0"/>
          </a:p>
        </p:txBody>
      </p:sp>
      <p:sp>
        <p:nvSpPr>
          <p:cNvPr id="12" name="TextBox 11"/>
          <p:cNvSpPr txBox="1"/>
          <p:nvPr/>
        </p:nvSpPr>
        <p:spPr>
          <a:xfrm>
            <a:off x="197426" y="4169613"/>
            <a:ext cx="8662556" cy="369332"/>
          </a:xfrm>
          <a:prstGeom prst="rect">
            <a:avLst/>
          </a:prstGeom>
          <a:noFill/>
        </p:spPr>
        <p:txBody>
          <a:bodyPr wrap="square" rtlCol="0">
            <a:spAutoFit/>
          </a:bodyPr>
          <a:lstStyle/>
          <a:p>
            <a:endParaRPr lang="en-US" dirty="0"/>
          </a:p>
        </p:txBody>
      </p:sp>
      <p:sp>
        <p:nvSpPr>
          <p:cNvPr id="13" name="TextBox 12"/>
          <p:cNvSpPr txBox="1"/>
          <p:nvPr/>
        </p:nvSpPr>
        <p:spPr>
          <a:xfrm>
            <a:off x="304801" y="4648200"/>
            <a:ext cx="845819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59066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circle(in)">
                                      <p:cBhvr>
                                        <p:cTn id="13" dur="20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wipe(down)">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iterate type="wd">
                                    <p:tmPct val="10000"/>
                                  </p:iterate>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arn(inVertic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iterate type="wd">
                                    <p:tmPct val="10000"/>
                                  </p:iterate>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arn(inVertic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iterate type="wd">
                                    <p:tmPct val="10000"/>
                                  </p:iterate>
                                  <p:childTnLst>
                                    <p:set>
                                      <p:cBhvr>
                                        <p:cTn id="32" dur="1" fill="hold">
                                          <p:stCondLst>
                                            <p:cond delay="0"/>
                                          </p:stCondLst>
                                        </p:cTn>
                                        <p:tgtEl>
                                          <p:spTgt spid="2">
                                            <p:txEl>
                                              <p:pRg st="4" end="4"/>
                                            </p:txEl>
                                          </p:spTgt>
                                        </p:tgtEl>
                                        <p:attrNameLst>
                                          <p:attrName>style.visibility</p:attrName>
                                        </p:attrNameLst>
                                      </p:cBhvr>
                                      <p:to>
                                        <p:strVal val="visible"/>
                                      </p:to>
                                    </p:set>
                                    <p:animEffect transition="in" filter="barn(inVertical)">
                                      <p:cBhvr>
                                        <p:cTn id="3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a:solidFill>
            <a:schemeClr val="accent6">
              <a:lumMod val="20000"/>
              <a:lumOff val="80000"/>
            </a:schemeClr>
          </a:solidFill>
        </p:spPr>
        <p:txBody>
          <a:bodyPr>
            <a:normAutofit/>
          </a:bodyPr>
          <a:lstStyle/>
          <a:p>
            <a:pPr marL="0" indent="0" algn="just">
              <a:buNone/>
            </a:pPr>
            <a:r>
              <a:rPr lang="vi-VN" sz="3000" dirty="0">
                <a:latin typeface="+mj-lt"/>
              </a:rPr>
              <a:t>Đó là nhân tố số một quyết định chất lượng giáo dục toàn diện cho học sinh</a:t>
            </a:r>
            <a:r>
              <a:rPr lang="en-US" sz="3000" dirty="0">
                <a:latin typeface="+mj-lt"/>
              </a:rPr>
              <a:t> </a:t>
            </a:r>
            <a:r>
              <a:rPr lang="en-US" sz="3000" dirty="0">
                <a:latin typeface="+mj-lt"/>
                <a:cs typeface="Times New Roman" pitchFamily="18" charset="0"/>
              </a:rPr>
              <a:t>với các nội dung </a:t>
            </a:r>
            <a:r>
              <a:rPr lang="vi-VN" sz="3000" dirty="0">
                <a:latin typeface="+mj-lt"/>
                <a:cs typeface="Times New Roman" pitchFamily="18" charset="0"/>
              </a:rPr>
              <a:t>như sau:</a:t>
            </a:r>
            <a:endParaRPr lang="en-US" sz="3000" dirty="0">
              <a:latin typeface="+mj-lt"/>
              <a:cs typeface="Times New Roman" pitchFamily="18" charset="0"/>
            </a:endParaRPr>
          </a:p>
          <a:p>
            <a:pPr marL="0" indent="0" algn="just">
              <a:buNone/>
            </a:pPr>
            <a:r>
              <a:rPr lang="vi-VN" sz="3000" dirty="0" smtClean="0">
                <a:latin typeface="+mj-lt"/>
              </a:rPr>
              <a:t>+ </a:t>
            </a:r>
            <a:r>
              <a:rPr lang="vi-VN" sz="3000" dirty="0">
                <a:latin typeface="+mj-lt"/>
              </a:rPr>
              <a:t>Tìm hiểu đặc điểm tình hình lớp.</a:t>
            </a:r>
            <a:endParaRPr lang="en-US" sz="3000" dirty="0">
              <a:latin typeface="+mj-lt"/>
            </a:endParaRPr>
          </a:p>
          <a:p>
            <a:pPr marL="0" indent="0" algn="just">
              <a:buNone/>
            </a:pPr>
            <a:r>
              <a:rPr lang="vi-VN" sz="3000" dirty="0" smtClean="0">
                <a:latin typeface="+mj-lt"/>
              </a:rPr>
              <a:t>+ </a:t>
            </a:r>
            <a:r>
              <a:rPr lang="vi-VN" sz="3000" dirty="0">
                <a:latin typeface="+mj-lt"/>
              </a:rPr>
              <a:t>Thành lập Hội đồng tự quản của lớp.</a:t>
            </a:r>
            <a:endParaRPr lang="en-US" sz="3000" dirty="0">
              <a:latin typeface="+mj-lt"/>
            </a:endParaRPr>
          </a:p>
          <a:p>
            <a:pPr marL="0" indent="0" algn="just">
              <a:buNone/>
            </a:pPr>
            <a:r>
              <a:rPr lang="vi-VN" sz="3000" dirty="0" smtClean="0">
                <a:latin typeface="+mj-lt"/>
              </a:rPr>
              <a:t>+ </a:t>
            </a:r>
            <a:r>
              <a:rPr lang="vi-VN" sz="3000" dirty="0">
                <a:latin typeface="+mj-lt"/>
              </a:rPr>
              <a:t>Xây dựng nề nếp học tập cho học sinh ngay từ đầu năm.</a:t>
            </a:r>
            <a:endParaRPr lang="en-US" sz="3000" dirty="0">
              <a:latin typeface="+mj-lt"/>
            </a:endParaRPr>
          </a:p>
          <a:p>
            <a:pPr marL="0" indent="0" algn="just">
              <a:buNone/>
            </a:pPr>
            <a:r>
              <a:rPr lang="vi-VN" sz="3000" dirty="0" smtClean="0">
                <a:latin typeface="+mj-lt"/>
              </a:rPr>
              <a:t>+ </a:t>
            </a:r>
            <a:r>
              <a:rPr lang="vi-VN" sz="3000" dirty="0">
                <a:latin typeface="+mj-lt"/>
              </a:rPr>
              <a:t>Đưa các tiết thực hành kĩ năng sống vào tiết Sinh hoạt lớp và các môn học.</a:t>
            </a:r>
            <a:endParaRPr lang="en-US" sz="3000" dirty="0">
              <a:latin typeface="+mj-lt"/>
            </a:endParaRPr>
          </a:p>
          <a:p>
            <a:pPr marL="0" indent="0" algn="just">
              <a:buNone/>
            </a:pPr>
            <a:r>
              <a:rPr lang="vi-VN" sz="3000" dirty="0" smtClean="0">
                <a:latin typeface="+mj-lt"/>
              </a:rPr>
              <a:t>+ </a:t>
            </a:r>
            <a:r>
              <a:rPr lang="vi-VN" sz="3000" dirty="0">
                <a:latin typeface="+mj-lt"/>
              </a:rPr>
              <a:t>Phối hợp thường xuyên với phụ </a:t>
            </a:r>
            <a:r>
              <a:rPr lang="vi-VN" sz="3000" dirty="0" smtClean="0">
                <a:latin typeface="+mj-lt"/>
              </a:rPr>
              <a:t>huynh</a:t>
            </a:r>
            <a:r>
              <a:rPr lang="en-US" sz="3000" dirty="0" smtClean="0">
                <a:latin typeface="+mj-lt"/>
              </a:rPr>
              <a:t>.</a:t>
            </a:r>
            <a:endParaRPr lang="en-US" sz="3000" dirty="0">
              <a:latin typeface="+mj-lt"/>
            </a:endParaRPr>
          </a:p>
          <a:p>
            <a:pPr marL="0" indent="0" algn="just">
              <a:buNone/>
            </a:pPr>
            <a:r>
              <a:rPr lang="vi-VN" sz="3000" dirty="0" smtClean="0">
                <a:latin typeface="+mj-lt"/>
              </a:rPr>
              <a:t>+Tham </a:t>
            </a:r>
            <a:r>
              <a:rPr lang="vi-VN" sz="3000" dirty="0">
                <a:latin typeface="+mj-lt"/>
              </a:rPr>
              <a:t>gia tích cực các hoạt động phong trào của trường – lớp.</a:t>
            </a:r>
            <a:endParaRPr lang="en-US" sz="3000" dirty="0">
              <a:latin typeface="+mj-lt"/>
            </a:endParaRPr>
          </a:p>
          <a:p>
            <a:pPr marL="0" indent="0" algn="just">
              <a:buNone/>
            </a:pPr>
            <a:r>
              <a:rPr lang="vi-VN" sz="3000" dirty="0" smtClean="0">
                <a:latin typeface="+mj-lt"/>
              </a:rPr>
              <a:t>+ </a:t>
            </a:r>
            <a:r>
              <a:rPr lang="vi-VN" sz="3000" dirty="0">
                <a:latin typeface="+mj-lt"/>
              </a:rPr>
              <a:t>Động viên, khen thưởng các em thường xuyên.</a:t>
            </a:r>
            <a:endParaRPr lang="en-US" sz="3000" dirty="0">
              <a:latin typeface="+mj-lt"/>
            </a:endParaRPr>
          </a:p>
          <a:p>
            <a:pPr marL="0" indent="0" algn="just" eaLnBrk="0" fontAlgn="base" hangingPunct="0">
              <a:spcBef>
                <a:spcPct val="0"/>
              </a:spcBef>
              <a:spcAft>
                <a:spcPct val="0"/>
              </a:spcAft>
              <a:buNone/>
            </a:pPr>
            <a:endParaRPr lang="en-US" sz="3000" dirty="0" smtClean="0">
              <a:ea typeface="AGOldFace-Outline" panose="02020500000000000000" pitchFamily="18" charset="0"/>
              <a:cs typeface="Times New Roman" panose="02020603050405020304" pitchFamily="18"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29206143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181600"/>
          </a:xfrm>
          <a:solidFill>
            <a:schemeClr val="accent6">
              <a:lumMod val="20000"/>
              <a:lumOff val="80000"/>
            </a:schemeClr>
          </a:solidFill>
        </p:spPr>
        <p:txBody>
          <a:bodyPr>
            <a:normAutofit fontScale="25000" lnSpcReduction="20000"/>
          </a:bodyPr>
          <a:lstStyle/>
          <a:p>
            <a:pPr marL="0" lvl="0" indent="0">
              <a:buNone/>
            </a:pPr>
            <a:r>
              <a:rPr lang="en-US" sz="12000" b="1" dirty="0" smtClean="0">
                <a:latin typeface="Times New Roman" pitchFamily="18" charset="0"/>
                <a:cs typeface="Times New Roman" pitchFamily="18" charset="0"/>
              </a:rPr>
              <a:t>* </a:t>
            </a:r>
            <a:r>
              <a:rPr lang="vi-VN" sz="12000" b="1" dirty="0" smtClean="0">
                <a:latin typeface="Times New Roman" pitchFamily="18" charset="0"/>
                <a:cs typeface="Times New Roman" pitchFamily="18" charset="0"/>
              </a:rPr>
              <a:t>Hiệu </a:t>
            </a:r>
            <a:r>
              <a:rPr lang="vi-VN" sz="12000" b="1" dirty="0">
                <a:latin typeface="Times New Roman" pitchFamily="18" charset="0"/>
                <a:cs typeface="Times New Roman" pitchFamily="18" charset="0"/>
              </a:rPr>
              <a:t>quả mang lại sau khi áp dụng sáng kiến:</a:t>
            </a:r>
            <a:r>
              <a:rPr lang="vi-VN" sz="12000" dirty="0">
                <a:latin typeface="Times New Roman" pitchFamily="18" charset="0"/>
                <a:cs typeface="Times New Roman" pitchFamily="18" charset="0"/>
              </a:rPr>
              <a:t> </a:t>
            </a:r>
            <a:endParaRPr lang="en-US" sz="12000" dirty="0" smtClean="0">
              <a:latin typeface="Times New Roman" pitchFamily="18" charset="0"/>
              <a:cs typeface="Times New Roman" pitchFamily="18" charset="0"/>
            </a:endParaRPr>
          </a:p>
          <a:p>
            <a:pPr marL="0" lvl="0" indent="0" algn="just">
              <a:buNone/>
            </a:pPr>
            <a:r>
              <a:rPr lang="vi-VN" sz="12000" dirty="0" smtClean="0">
                <a:latin typeface="Times New Roman" pitchFamily="18" charset="0"/>
                <a:cs typeface="Times New Roman" pitchFamily="18" charset="0"/>
              </a:rPr>
              <a:t>Sau </a:t>
            </a:r>
            <a:r>
              <a:rPr lang="vi-VN" sz="12000" dirty="0">
                <a:latin typeface="Times New Roman" pitchFamily="18" charset="0"/>
                <a:cs typeface="Times New Roman" pitchFamily="18" charset="0"/>
              </a:rPr>
              <a:t>một thời gian áp dụng sáng kiến, tôi thấy lớp tôi chuyển biến rõ rệt về nề nếp học tập cũng như  nề nếp sinh hoạt tập thể. </a:t>
            </a:r>
            <a:endParaRPr lang="en-US" sz="12000" dirty="0">
              <a:latin typeface="Times New Roman" pitchFamily="18" charset="0"/>
              <a:cs typeface="Times New Roman" pitchFamily="18" charset="0"/>
            </a:endParaRPr>
          </a:p>
          <a:p>
            <a:pPr marL="0" indent="0" algn="just">
              <a:buNone/>
            </a:pPr>
            <a:r>
              <a:rPr lang="vi-VN" sz="12000" dirty="0" smtClean="0">
                <a:latin typeface="Times New Roman" pitchFamily="18" charset="0"/>
                <a:cs typeface="Times New Roman" pitchFamily="18" charset="0"/>
              </a:rPr>
              <a:t>Điều </a:t>
            </a:r>
            <a:r>
              <a:rPr lang="vi-VN" sz="12000" dirty="0">
                <a:latin typeface="Times New Roman" pitchFamily="18" charset="0"/>
                <a:cs typeface="Times New Roman" pitchFamily="18" charset="0"/>
              </a:rPr>
              <a:t>quan trọng tôi đã làm </a:t>
            </a:r>
            <a:r>
              <a:rPr lang="en-US" sz="12000" dirty="0">
                <a:latin typeface="Times New Roman" pitchFamily="18" charset="0"/>
                <a:cs typeface="Times New Roman" pitchFamily="18" charset="0"/>
              </a:rPr>
              <a:t>đ</a:t>
            </a:r>
            <a:r>
              <a:rPr lang="vi-VN" sz="12000" dirty="0" smtClean="0">
                <a:latin typeface="Times New Roman" pitchFamily="18" charset="0"/>
                <a:cs typeface="Times New Roman" pitchFamily="18" charset="0"/>
              </a:rPr>
              <a:t>ược</a:t>
            </a:r>
            <a:r>
              <a:rPr lang="en-US" sz="12000" dirty="0" smtClean="0">
                <a:latin typeface="Times New Roman" pitchFamily="18" charset="0"/>
                <a:cs typeface="Times New Roman" pitchFamily="18" charset="0"/>
              </a:rPr>
              <a:t>: </a:t>
            </a:r>
            <a:r>
              <a:rPr lang="en-US" sz="12000" dirty="0">
                <a:latin typeface="Times New Roman" pitchFamily="18" charset="0"/>
                <a:cs typeface="Times New Roman" pitchFamily="18" charset="0"/>
              </a:rPr>
              <a:t>đó là</a:t>
            </a:r>
            <a:r>
              <a:rPr lang="vi-VN" sz="12000" dirty="0">
                <a:latin typeface="Times New Roman" pitchFamily="18" charset="0"/>
                <a:cs typeface="Times New Roman" pitchFamily="18" charset="0"/>
              </a:rPr>
              <a:t> làm cho các em </a:t>
            </a:r>
            <a:r>
              <a:rPr lang="en-US" sz="12000" dirty="0">
                <a:latin typeface="Times New Roman" pitchFamily="18" charset="0"/>
                <a:cs typeface="Times New Roman" pitchFamily="18" charset="0"/>
              </a:rPr>
              <a:t>học sinh</a:t>
            </a:r>
            <a:r>
              <a:rPr lang="vi-VN" sz="12000" dirty="0">
                <a:latin typeface="Times New Roman" pitchFamily="18" charset="0"/>
                <a:cs typeface="Times New Roman" pitchFamily="18" charset="0"/>
              </a:rPr>
              <a:t> yêu trường</a:t>
            </a:r>
            <a:r>
              <a:rPr lang="en-US" sz="12000" dirty="0">
                <a:latin typeface="Times New Roman" pitchFamily="18" charset="0"/>
                <a:cs typeface="Times New Roman" pitchFamily="18" charset="0"/>
              </a:rPr>
              <a:t>, yêu lớp với n</a:t>
            </a:r>
            <a:r>
              <a:rPr lang="vi-VN" sz="12000" dirty="0">
                <a:latin typeface="Times New Roman" pitchFamily="18" charset="0"/>
                <a:cs typeface="Times New Roman" pitchFamily="18" charset="0"/>
              </a:rPr>
              <a:t>hững dấu ấn </a:t>
            </a:r>
            <a:r>
              <a:rPr lang="en-US" sz="12000" dirty="0">
                <a:latin typeface="Times New Roman" pitchFamily="18" charset="0"/>
                <a:cs typeface="Times New Roman" pitchFamily="18" charset="0"/>
              </a:rPr>
              <a:t>tốt đẹp </a:t>
            </a:r>
            <a:r>
              <a:rPr lang="vi-VN" sz="12000" dirty="0">
                <a:latin typeface="Times New Roman" pitchFamily="18" charset="0"/>
                <a:cs typeface="Times New Roman" pitchFamily="18" charset="0"/>
              </a:rPr>
              <a:t>của những ngày đầu cắp sách tới trường</a:t>
            </a:r>
            <a:r>
              <a:rPr lang="en-US" sz="12000" dirty="0">
                <a:latin typeface="Times New Roman" pitchFamily="18" charset="0"/>
                <a:cs typeface="Times New Roman" pitchFamily="18" charset="0"/>
              </a:rPr>
              <a:t>, </a:t>
            </a:r>
            <a:r>
              <a:rPr lang="vi-VN" sz="12000" dirty="0">
                <a:latin typeface="Times New Roman" pitchFamily="18" charset="0"/>
                <a:cs typeface="Times New Roman" pitchFamily="18" charset="0"/>
              </a:rPr>
              <a:t>sẽ </a:t>
            </a:r>
            <a:r>
              <a:rPr lang="en-US" sz="12000" dirty="0">
                <a:latin typeface="Times New Roman" pitchFamily="18" charset="0"/>
                <a:cs typeface="Times New Roman" pitchFamily="18" charset="0"/>
              </a:rPr>
              <a:t>là hành trang </a:t>
            </a:r>
            <a:r>
              <a:rPr lang="vi-VN" sz="12000" dirty="0">
                <a:latin typeface="Times New Roman" pitchFamily="18" charset="0"/>
                <a:cs typeface="Times New Roman" pitchFamily="18" charset="0"/>
              </a:rPr>
              <a:t>cùng các em đi suốt cuộc đời.</a:t>
            </a:r>
            <a:endParaRPr lang="en-US" sz="12000" dirty="0">
              <a:latin typeface="Times New Roman" pitchFamily="18" charset="0"/>
              <a:cs typeface="Times New Roman" pitchFamily="18" charset="0"/>
            </a:endParaRPr>
          </a:p>
          <a:p>
            <a:pPr marL="0" indent="0" algn="just">
              <a:buNone/>
            </a:pPr>
            <a:r>
              <a:rPr lang="vi-VN" sz="12000" dirty="0" smtClean="0">
                <a:latin typeface="Times New Roman" pitchFamily="18" charset="0"/>
                <a:cs typeface="Times New Roman" pitchFamily="18" charset="0"/>
              </a:rPr>
              <a:t>Chính </a:t>
            </a:r>
            <a:r>
              <a:rPr lang="vi-VN" sz="12000" dirty="0">
                <a:latin typeface="Times New Roman" pitchFamily="18" charset="0"/>
                <a:cs typeface="Times New Roman" pitchFamily="18" charset="0"/>
              </a:rPr>
              <a:t>vì thế, </a:t>
            </a:r>
            <a:r>
              <a:rPr lang="en-US" sz="12000" dirty="0">
                <a:latin typeface="Times New Roman" pitchFamily="18" charset="0"/>
                <a:cs typeface="Times New Roman" pitchFamily="18" charset="0"/>
              </a:rPr>
              <a:t>qua việc giáo dục rèn kỹ năng sống cho học sinh trên </a:t>
            </a:r>
            <a:r>
              <a:rPr lang="vi-VN" sz="12000" dirty="0">
                <a:latin typeface="Times New Roman" pitchFamily="18" charset="0"/>
                <a:cs typeface="Times New Roman" pitchFamily="18" charset="0"/>
              </a:rPr>
              <a:t>lớp đã đạt được kết quả như sau</a:t>
            </a:r>
            <a:r>
              <a:rPr lang="vi-VN" sz="12000" dirty="0" smtClean="0">
                <a:latin typeface="Times New Roman" pitchFamily="18" charset="0"/>
                <a:cs typeface="Times New Roman" pitchFamily="18" charset="0"/>
              </a:rPr>
              <a:t>:</a:t>
            </a:r>
            <a:endParaRPr lang="en-US" sz="12000" dirty="0" smtClean="0">
              <a:latin typeface="Times New Roman" pitchFamily="18" charset="0"/>
              <a:cs typeface="Times New Roman" pitchFamily="18" charset="0"/>
            </a:endParaRPr>
          </a:p>
          <a:p>
            <a:pPr marL="0" indent="0" algn="just">
              <a:buNone/>
            </a:pPr>
            <a:r>
              <a:rPr lang="en-US" sz="12000" dirty="0" smtClean="0">
                <a:latin typeface="Times New Roman" pitchFamily="18" charset="0"/>
                <a:cs typeface="Times New Roman" pitchFamily="18" charset="0"/>
              </a:rPr>
              <a:t>- </a:t>
            </a:r>
            <a:r>
              <a:rPr lang="en-US" sz="12000" dirty="0" err="1" smtClean="0">
                <a:latin typeface="Times New Roman" pitchFamily="18" charset="0"/>
                <a:cs typeface="Times New Roman" pitchFamily="18" charset="0"/>
              </a:rPr>
              <a:t>Các</a:t>
            </a:r>
            <a:r>
              <a:rPr lang="en-US" sz="12000" dirty="0" smtClean="0">
                <a:latin typeface="Times New Roman" pitchFamily="18" charset="0"/>
                <a:cs typeface="Times New Roman" pitchFamily="18" charset="0"/>
              </a:rPr>
              <a:t> </a:t>
            </a:r>
            <a:r>
              <a:rPr lang="en-US" sz="12000" dirty="0">
                <a:latin typeface="Times New Roman" pitchFamily="18" charset="0"/>
                <a:cs typeface="Times New Roman" pitchFamily="18" charset="0"/>
              </a:rPr>
              <a:t>em đã có ý thức tự học, tự phục vụ </a:t>
            </a:r>
            <a:r>
              <a:rPr lang="en-US" sz="12000" dirty="0" err="1">
                <a:latin typeface="Times New Roman" pitchFamily="18" charset="0"/>
                <a:cs typeface="Times New Roman" pitchFamily="18" charset="0"/>
              </a:rPr>
              <a:t>bản</a:t>
            </a:r>
            <a:r>
              <a:rPr lang="en-US" sz="12000" dirty="0">
                <a:latin typeface="Times New Roman" pitchFamily="18" charset="0"/>
                <a:cs typeface="Times New Roman" pitchFamily="18" charset="0"/>
              </a:rPr>
              <a:t> </a:t>
            </a:r>
            <a:r>
              <a:rPr lang="en-US" sz="12000" dirty="0" err="1" smtClean="0">
                <a:latin typeface="Times New Roman" pitchFamily="18" charset="0"/>
                <a:cs typeface="Times New Roman" pitchFamily="18" charset="0"/>
              </a:rPr>
              <a:t>thân</a:t>
            </a:r>
            <a:r>
              <a:rPr lang="en-US" sz="12000" dirty="0" smtClean="0">
                <a:latin typeface="Times New Roman" pitchFamily="18" charset="0"/>
                <a:cs typeface="Times New Roman" pitchFamily="18" charset="0"/>
              </a:rPr>
              <a:t>. </a:t>
            </a:r>
            <a:r>
              <a:rPr lang="en-US" sz="12000" dirty="0" err="1" smtClean="0">
                <a:latin typeface="Times New Roman" pitchFamily="18" charset="0"/>
                <a:cs typeface="Times New Roman" pitchFamily="18" charset="0"/>
              </a:rPr>
              <a:t>Hoàn</a:t>
            </a:r>
            <a:r>
              <a:rPr lang="en-US" sz="12000" dirty="0" smtClean="0">
                <a:latin typeface="Times New Roman" pitchFamily="18" charset="0"/>
                <a:cs typeface="Times New Roman" pitchFamily="18" charset="0"/>
              </a:rPr>
              <a:t> </a:t>
            </a:r>
            <a:r>
              <a:rPr lang="en-US" sz="12000" dirty="0">
                <a:latin typeface="Times New Roman" pitchFamily="18" charset="0"/>
                <a:cs typeface="Times New Roman" pitchFamily="18" charset="0"/>
              </a:rPr>
              <a:t>thành tốt nhiệm vụ học </a:t>
            </a:r>
            <a:r>
              <a:rPr lang="en-US" sz="12000" dirty="0" err="1">
                <a:latin typeface="Times New Roman" pitchFamily="18" charset="0"/>
                <a:cs typeface="Times New Roman" pitchFamily="18" charset="0"/>
              </a:rPr>
              <a:t>tập</a:t>
            </a:r>
            <a:r>
              <a:rPr lang="en-US" sz="12000" dirty="0" smtClean="0">
                <a:latin typeface="Times New Roman" pitchFamily="18" charset="0"/>
                <a:cs typeface="Times New Roman" pitchFamily="18" charset="0"/>
              </a:rPr>
              <a:t>.</a:t>
            </a: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3363272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4648200"/>
          </a:xfrm>
          <a:solidFill>
            <a:schemeClr val="accent6">
              <a:lumMod val="20000"/>
              <a:lumOff val="80000"/>
            </a:schemeClr>
          </a:solidFill>
        </p:spPr>
        <p:txBody>
          <a:bodyPr>
            <a:normAutofit lnSpcReduction="10000"/>
          </a:bodyPr>
          <a:lstStyle/>
          <a:p>
            <a:pPr marL="0" indent="0" algn="just">
              <a:buNone/>
            </a:pPr>
            <a:r>
              <a:rPr lang="vi-VN"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Tham gia tốt các hoạt động phong trào của nhà trường: đi đầu trong thi đua nề nếp lớp hàng tuần của trường, 100% các em tham gia mua báo </a:t>
            </a:r>
            <a:r>
              <a:rPr lang="en-US" sz="3000" dirty="0" smtClean="0">
                <a:latin typeface="Times New Roman" pitchFamily="18" charset="0"/>
                <a:cs typeface="Times New Roman" pitchFamily="18" charset="0"/>
              </a:rPr>
              <a:t>N</a:t>
            </a:r>
            <a:r>
              <a:rPr lang="vi-VN" sz="3000" dirty="0" smtClean="0">
                <a:latin typeface="Times New Roman" pitchFamily="18" charset="0"/>
                <a:cs typeface="Times New Roman" pitchFamily="18" charset="0"/>
              </a:rPr>
              <a:t>hi đồng, giải </a:t>
            </a:r>
            <a:r>
              <a:rPr lang="en-US" sz="3000" dirty="0" smtClean="0">
                <a:latin typeface="Times New Roman" pitchFamily="18" charset="0"/>
                <a:cs typeface="Times New Roman" pitchFamily="18" charset="0"/>
              </a:rPr>
              <a:t>N</a:t>
            </a:r>
            <a:r>
              <a:rPr lang="vi-VN" sz="3000" dirty="0" smtClean="0">
                <a:latin typeface="Times New Roman" pitchFamily="18" charset="0"/>
                <a:cs typeface="Times New Roman" pitchFamily="18" charset="0"/>
              </a:rPr>
              <a:t>hất làm thiệp 20/10, giải </a:t>
            </a:r>
            <a:r>
              <a:rPr lang="en-US" sz="3000" dirty="0" smtClean="0">
                <a:latin typeface="Times New Roman" pitchFamily="18" charset="0"/>
                <a:cs typeface="Times New Roman" pitchFamily="18" charset="0"/>
              </a:rPr>
              <a:t>N</a:t>
            </a:r>
            <a:r>
              <a:rPr lang="vi-VN" sz="3000" dirty="0" smtClean="0">
                <a:latin typeface="Times New Roman" pitchFamily="18" charset="0"/>
                <a:cs typeface="Times New Roman" pitchFamily="18" charset="0"/>
              </a:rPr>
              <a:t>hì làm lồng đèn, giải </a:t>
            </a:r>
            <a:r>
              <a:rPr lang="en-US" sz="3000" dirty="0" smtClean="0">
                <a:latin typeface="Times New Roman" pitchFamily="18" charset="0"/>
                <a:cs typeface="Times New Roman" pitchFamily="18" charset="0"/>
              </a:rPr>
              <a:t>B</a:t>
            </a:r>
            <a:r>
              <a:rPr lang="vi-VN" sz="3000" dirty="0" smtClean="0">
                <a:latin typeface="Times New Roman" pitchFamily="18" charset="0"/>
                <a:cs typeface="Times New Roman" pitchFamily="18" charset="0"/>
              </a:rPr>
              <a:t>a thi văn nghệ 20/11, tham gia tốt hội thu gấu bông tặng bạn</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(36 gấu bông), mua vé </a:t>
            </a:r>
            <a:r>
              <a:rPr lang="en-US" sz="3000" dirty="0" smtClean="0">
                <a:latin typeface="Times New Roman" pitchFamily="18" charset="0"/>
                <a:cs typeface="Times New Roman" pitchFamily="18" charset="0"/>
              </a:rPr>
              <a:t>s</a:t>
            </a:r>
            <a:r>
              <a:rPr lang="vi-VN" sz="3000" dirty="0" smtClean="0">
                <a:latin typeface="Times New Roman" pitchFamily="18" charset="0"/>
                <a:cs typeface="Times New Roman" pitchFamily="18" charset="0"/>
              </a:rPr>
              <a:t>ố Xuân (100 vé trường</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+ 10 vé Quận)</a:t>
            </a:r>
            <a:r>
              <a:rPr lang="en-US" sz="3000" dirty="0" smtClean="0">
                <a:latin typeface="Times New Roman" pitchFamily="18" charset="0"/>
                <a:cs typeface="Times New Roman" pitchFamily="18" charset="0"/>
              </a:rPr>
              <a:t>…</a:t>
            </a:r>
            <a:r>
              <a:rPr lang="vi-VN" sz="3000" dirty="0" smtClean="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0" indent="0" algn="just">
              <a:buNone/>
            </a:pP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Phụ huynh quan tâm  trang bị </a:t>
            </a:r>
            <a:r>
              <a:rPr lang="en-US" sz="3000" dirty="0" smtClean="0">
                <a:latin typeface="Times New Roman" pitchFamily="18" charset="0"/>
                <a:cs typeface="Times New Roman" pitchFamily="18" charset="0"/>
              </a:rPr>
              <a:t>một</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ti vi 55 </a:t>
            </a:r>
            <a:r>
              <a:rPr lang="en-US" sz="3000" dirty="0" smtClean="0">
                <a:latin typeface="Times New Roman" pitchFamily="18" charset="0"/>
                <a:cs typeface="Times New Roman" pitchFamily="18" charset="0"/>
              </a:rPr>
              <a:t>i</a:t>
            </a:r>
            <a:r>
              <a:rPr lang="vi-VN" sz="3000" dirty="0" smtClean="0">
                <a:latin typeface="Times New Roman" pitchFamily="18" charset="0"/>
                <a:cs typeface="Times New Roman" pitchFamily="18" charset="0"/>
              </a:rPr>
              <a:t>nch</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cho lớp</a:t>
            </a:r>
            <a:r>
              <a:rPr lang="vi-VN" sz="3000" dirty="0">
                <a:latin typeface="Times New Roman" pitchFamily="18" charset="0"/>
                <a:cs typeface="Times New Roman" pitchFamily="18" charset="0"/>
              </a:rPr>
              <a:t>, cũng như các hoạt động chung của </a:t>
            </a:r>
            <a:r>
              <a:rPr lang="vi-VN" sz="3000" dirty="0" smtClean="0">
                <a:latin typeface="Times New Roman" pitchFamily="18" charset="0"/>
                <a:cs typeface="Times New Roman" pitchFamily="18" charset="0"/>
              </a:rPr>
              <a:t>lớp</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trường.</a:t>
            </a:r>
            <a:endParaRPr lang="en-US" sz="3000" dirty="0">
              <a:latin typeface="Times New Roman" pitchFamily="18" charset="0"/>
              <a:cs typeface="Times New Roman" pitchFamily="18" charset="0"/>
            </a:endParaRPr>
          </a:p>
          <a:p>
            <a:pPr marL="0" indent="0">
              <a:buNone/>
            </a:pPr>
            <a:r>
              <a:rPr lang="en-US" sz="3000" dirty="0">
                <a:latin typeface="Times New Roman" pitchFamily="18" charset="0"/>
                <a:cs typeface="Times New Roman" pitchFamily="18" charset="0"/>
              </a:rPr>
              <a:t> </a:t>
            </a:r>
            <a:endParaRPr lang="en-US" sz="3000" dirty="0">
              <a:latin typeface="Times New Roman" pitchFamily="18" charset="0"/>
              <a:ea typeface="AGOldFace-Outline" panose="02020500000000000000" pitchFamily="18" charset="0"/>
              <a:cs typeface="Times New Roman" pitchFamily="18" charset="0"/>
            </a:endParaRPr>
          </a:p>
        </p:txBody>
      </p:sp>
    </p:spTree>
    <p:extLst>
      <p:ext uri="{BB962C8B-B14F-4D97-AF65-F5344CB8AC3E}">
        <p14:creationId xmlns:p14="http://schemas.microsoft.com/office/powerpoint/2010/main" val="3310970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066800"/>
          </a:xfrm>
          <a:solidFill>
            <a:schemeClr val="accent5">
              <a:lumMod val="40000"/>
              <a:lumOff val="60000"/>
            </a:schemeClr>
          </a:solidFill>
          <a:scene3d>
            <a:camera prst="perspectiveBelow"/>
            <a:lightRig rig="threePt" dir="t"/>
          </a:scene3d>
        </p:spPr>
        <p:txBody>
          <a:bodyPr>
            <a:normAutofit fontScale="90000"/>
          </a:bodyPr>
          <a:lstStyle/>
          <a:p>
            <a:pPr algn="l"/>
            <a:r>
              <a:rPr lang="en-US" sz="3300" b="1" dirty="0" bmk="">
                <a:latin typeface="Times New Roman" pitchFamily="18" charset="0"/>
                <a:ea typeface="Times New Roman" pitchFamily="18" charset="0"/>
                <a:cs typeface="Times New Roman" pitchFamily="18" charset="0"/>
              </a:rPr>
              <a:t>4</a:t>
            </a:r>
            <a:r>
              <a:rPr lang="en-US" sz="3300" b="1" dirty="0" smtClean="0" bmk="">
                <a:latin typeface="Times New Roman" pitchFamily="18" charset="0"/>
                <a:ea typeface="Times New Roman" pitchFamily="18" charset="0"/>
                <a:cs typeface="Times New Roman" pitchFamily="18" charset="0"/>
              </a:rPr>
              <a:t>.</a:t>
            </a:r>
            <a:r>
              <a:rPr lang="en-US" sz="3300" b="1" dirty="0">
                <a:latin typeface="Times New Roman" pitchFamily="18" charset="0"/>
                <a:cs typeface="Times New Roman" pitchFamily="18" charset="0"/>
              </a:rPr>
              <a:t> Một số biện pháp giúp trẻ 4-5 tuổi tích cực trong hoạt động vui chơi ở trường mầm non </a:t>
            </a:r>
            <a:r>
              <a:rPr lang="en-US" sz="3300" dirty="0">
                <a:latin typeface="Times New Roman" pitchFamily="18" charset="0"/>
                <a:cs typeface="Times New Roman" pitchFamily="18" charset="0"/>
              </a:rPr>
              <a:t/>
            </a:r>
            <a:br>
              <a:rPr lang="en-US" sz="3300" dirty="0">
                <a:latin typeface="Times New Roman" pitchFamily="18" charset="0"/>
                <a:cs typeface="Times New Roman" pitchFamily="18" charset="0"/>
              </a:rPr>
            </a:br>
            <a:r>
              <a:rPr lang="en-US" sz="2800" b="1" dirty="0" smtClean="0" bmk="">
                <a:latin typeface="Arial" pitchFamily="34" charset="0"/>
                <a:ea typeface="Times New Roman" pitchFamily="18" charset="0"/>
                <a:cs typeface="Arial" pitchFamily="34" charset="0"/>
              </a:rPr>
              <a:t> </a:t>
            </a:r>
            <a:endParaRPr lang="en-US" sz="3300" b="1" dirty="0">
              <a:solidFill>
                <a:srgbClr val="FF0000"/>
              </a:solidFill>
              <a:latin typeface="+mn-lt"/>
            </a:endParaRPr>
          </a:p>
        </p:txBody>
      </p:sp>
      <p:sp>
        <p:nvSpPr>
          <p:cNvPr id="3" name="Content Placeholder 2"/>
          <p:cNvSpPr>
            <a:spLocks noGrp="1"/>
          </p:cNvSpPr>
          <p:nvPr>
            <p:ph idx="1"/>
          </p:nvPr>
        </p:nvSpPr>
        <p:spPr>
          <a:xfrm>
            <a:off x="190500" y="1143000"/>
            <a:ext cx="8763000" cy="5450058"/>
          </a:xfrm>
          <a:solidFill>
            <a:schemeClr val="accent6">
              <a:lumMod val="20000"/>
              <a:lumOff val="80000"/>
            </a:schemeClr>
          </a:solidFill>
        </p:spPr>
        <p:txBody>
          <a:bodyPr>
            <a:noAutofit/>
          </a:bodyPr>
          <a:lstStyle/>
          <a:p>
            <a:pPr marL="0" indent="0">
              <a:buNone/>
            </a:pP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Nội</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dung </a:t>
            </a:r>
            <a:r>
              <a:rPr lang="en-US" sz="3000" b="1" dirty="0" err="1" smtClean="0">
                <a:latin typeface="Times New Roman" pitchFamily="18" charset="0"/>
                <a:cs typeface="Times New Roman" pitchFamily="18" charset="0"/>
              </a:rPr>
              <a:t>sáng</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kiến</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Giúp trẻ phát huy tính tích cực khi tham gia hoạt động, kích thích trẻ suy nghĩ nhiều hơn về tính sáng tạo để tạo ra sản phẩm.</a:t>
            </a:r>
          </a:p>
          <a:p>
            <a:pPr marL="0" indent="0" algn="just">
              <a:buNone/>
            </a:pPr>
            <a:r>
              <a:rPr lang="en-US" sz="3000" dirty="0" smtClean="0">
                <a:latin typeface="Times New Roman" pitchFamily="18" charset="0"/>
                <a:cs typeface="Times New Roman" pitchFamily="18" charset="0"/>
              </a:rPr>
              <a:t>Tuy </a:t>
            </a:r>
            <a:r>
              <a:rPr lang="en-US" sz="3000" dirty="0">
                <a:latin typeface="Times New Roman" pitchFamily="18" charset="0"/>
                <a:cs typeface="Times New Roman" pitchFamily="18" charset="0"/>
              </a:rPr>
              <a:t>nhiên trong quá trình phụ trách </a:t>
            </a:r>
            <a:r>
              <a:rPr lang="en-US" sz="3000" dirty="0" smtClean="0">
                <a:latin typeface="Times New Roman" pitchFamily="18" charset="0"/>
                <a:cs typeface="Times New Roman" pitchFamily="18" charset="0"/>
              </a:rPr>
              <a:t>chăm sóc giáo dục  </a:t>
            </a:r>
            <a:r>
              <a:rPr lang="en-US" sz="3000" dirty="0">
                <a:latin typeface="Times New Roman" pitchFamily="18" charset="0"/>
                <a:cs typeface="Times New Roman" pitchFamily="18" charset="0"/>
              </a:rPr>
              <a:t>các trẻ lớp </a:t>
            </a:r>
            <a:r>
              <a:rPr lang="en-US" sz="3000" dirty="0" smtClean="0">
                <a:latin typeface="Times New Roman" pitchFamily="18" charset="0"/>
                <a:cs typeface="Times New Roman" pitchFamily="18" charset="0"/>
              </a:rPr>
              <a:t>Chồi 1, </a:t>
            </a:r>
            <a:r>
              <a:rPr lang="en-US" sz="3000" dirty="0">
                <a:latin typeface="Times New Roman" pitchFamily="18" charset="0"/>
                <a:cs typeface="Times New Roman" pitchFamily="18" charset="0"/>
              </a:rPr>
              <a:t>tôi nhận thấy trẻ chơi chưa được tốt lắm do: nội dung trò chơi còn nghèo nàn, trẻ chưa có vốn kinh </a:t>
            </a:r>
            <a:r>
              <a:rPr lang="en-US" sz="3000" dirty="0" smtClean="0">
                <a:latin typeface="Times New Roman" pitchFamily="18" charset="0"/>
                <a:cs typeface="Times New Roman" pitchFamily="18" charset="0"/>
              </a:rPr>
              <a:t>nghiệm chơi</a:t>
            </a:r>
            <a:r>
              <a:rPr lang="en-US" sz="3000" dirty="0">
                <a:latin typeface="Times New Roman" pitchFamily="18" charset="0"/>
                <a:cs typeface="Times New Roman" pitchFamily="18" charset="0"/>
              </a:rPr>
              <a:t>, chưa có sự sắp xếp các tình tiết khi chơi, tính chủ động sáng tạo chưa được phát huy tối đa, thao tác với đồ dùng đồ chơi chưa thành thạo,…Từ đây tôi đã đưa ra các giải pháp để giúp trẻ tích cực hơn trong hoạt động vui chơi</a:t>
            </a:r>
            <a:r>
              <a:rPr lang="en-US" sz="3000" dirty="0" smtClean="0">
                <a:latin typeface="Times New Roman" pitchFamily="18" charset="0"/>
                <a:cs typeface="Times New Roman" pitchFamily="18" charset="0"/>
              </a:rPr>
              <a:t>:</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043762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a:solidFill>
            <a:schemeClr val="accent6">
              <a:lumMod val="20000"/>
              <a:lumOff val="80000"/>
            </a:schemeClr>
          </a:solidFill>
        </p:spPr>
        <p:txBody>
          <a:bodyPr>
            <a:normAutofit lnSpcReduction="10000"/>
          </a:bodyPr>
          <a:lstStyle/>
          <a:p>
            <a:pPr marL="0" indent="0" algn="just">
              <a:lnSpc>
                <a:spcPct val="150000"/>
              </a:lnSpc>
              <a:buNone/>
            </a:pP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Xây dựng kế hoạch chơi cụ thể.</a:t>
            </a:r>
          </a:p>
          <a:p>
            <a:pPr marL="0" indent="0" algn="just">
              <a:lnSpc>
                <a:spcPct val="150000"/>
              </a:lnSpc>
              <a:buNone/>
            </a:pPr>
            <a:r>
              <a:rPr lang="en-US" sz="3000" dirty="0">
                <a:latin typeface="Times New Roman" pitchFamily="18" charset="0"/>
                <a:cs typeface="Times New Roman" pitchFamily="18" charset="0"/>
              </a:rPr>
              <a:t>+ Làm phong phú môi trường đồ dùng đồ chơi</a:t>
            </a:r>
          </a:p>
          <a:p>
            <a:pPr marL="0" indent="0" algn="just">
              <a:lnSpc>
                <a:spcPct val="150000"/>
              </a:lnSpc>
              <a:buNone/>
            </a:pPr>
            <a:r>
              <a:rPr lang="en-US" sz="3000" dirty="0">
                <a:latin typeface="Times New Roman" pitchFamily="18" charset="0"/>
                <a:cs typeface="Times New Roman" pitchFamily="18" charset="0"/>
              </a:rPr>
              <a:t>+ Tổ chức thực hiện giờ chơi thường xuyên.</a:t>
            </a:r>
          </a:p>
          <a:p>
            <a:pPr marL="0" indent="0" algn="just">
              <a:lnSpc>
                <a:spcPct val="150000"/>
              </a:lnSpc>
              <a:buNone/>
            </a:pPr>
            <a:r>
              <a:rPr lang="en-US" sz="3000" dirty="0">
                <a:latin typeface="Times New Roman" pitchFamily="18" charset="0"/>
                <a:cs typeface="Times New Roman" pitchFamily="18" charset="0"/>
              </a:rPr>
              <a:t>+ Trường xuyên thay đổi góc chơi để tạo sự mới lạ cho trẻ.</a:t>
            </a:r>
          </a:p>
          <a:p>
            <a:pPr marL="0" indent="0" algn="just">
              <a:lnSpc>
                <a:spcPct val="150000"/>
              </a:lnSpc>
              <a:buNone/>
            </a:pPr>
            <a:r>
              <a:rPr lang="en-US" sz="3000" dirty="0">
                <a:latin typeface="Times New Roman" pitchFamily="18" charset="0"/>
                <a:cs typeface="Times New Roman" pitchFamily="18" charset="0"/>
              </a:rPr>
              <a:t>+ Tham mưu với cấp trên để có kế hoạch mua sắm đồ dùng đồ chơi phù hợp lứa tuổi.</a:t>
            </a:r>
          </a:p>
          <a:p>
            <a:pPr marL="0" indent="0" algn="just">
              <a:lnSpc>
                <a:spcPct val="150000"/>
              </a:lnSpc>
              <a:buNone/>
            </a:pPr>
            <a:r>
              <a:rPr lang="en-US" sz="3000" dirty="0">
                <a:latin typeface="Times New Roman" pitchFamily="18" charset="0"/>
                <a:cs typeface="Times New Roman" pitchFamily="18" charset="0"/>
              </a:rPr>
              <a:t>+ Tuyên truyền khuyến khích phụ huynh đóng góp nguyên vật liệu để làm đồ dùng đồ chơi cho trẻ,…</a:t>
            </a:r>
          </a:p>
          <a:p>
            <a:pPr marL="0" lvl="0" indent="0" algn="just" eaLnBrk="0" fontAlgn="base" hangingPunct="0">
              <a:lnSpc>
                <a:spcPct val="150000"/>
              </a:lnSpc>
              <a:spcBef>
                <a:spcPct val="0"/>
              </a:spcBef>
              <a:spcAft>
                <a:spcPct val="0"/>
              </a:spcAft>
              <a:buNone/>
            </a:pPr>
            <a:endParaRPr lang="en-US" sz="30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None/>
            </a:pPr>
            <a:endParaRPr lang="en-US" sz="3100" b="1" dirty="0" smtClean="0" bmk="">
              <a:latin typeface="Arial" pitchFamily="34" charset="0"/>
              <a:ea typeface="Times New Roman" pitchFamily="18" charset="0"/>
              <a:cs typeface="Arial" pitchFamily="34" charset="0"/>
            </a:endParaRPr>
          </a:p>
          <a:p>
            <a:endParaRPr lang="en-US" dirty="0"/>
          </a:p>
        </p:txBody>
      </p:sp>
    </p:spTree>
    <p:extLst>
      <p:ext uri="{BB962C8B-B14F-4D97-AF65-F5344CB8AC3E}">
        <p14:creationId xmlns:p14="http://schemas.microsoft.com/office/powerpoint/2010/main" val="19169926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a:solidFill>
            <a:schemeClr val="accent6">
              <a:lumMod val="20000"/>
              <a:lumOff val="80000"/>
            </a:schemeClr>
          </a:solidFill>
        </p:spPr>
        <p:txBody>
          <a:bodyPr>
            <a:normAutofit fontScale="25000" lnSpcReduction="20000"/>
          </a:bodyPr>
          <a:lstStyle/>
          <a:p>
            <a:pPr marL="0" indent="0">
              <a:buNone/>
            </a:pPr>
            <a:r>
              <a:rPr lang="en-US" sz="12000" dirty="0">
                <a:latin typeface="Times New Roman" pitchFamily="18" charset="0"/>
                <a:cs typeface="Times New Roman" pitchFamily="18" charset="0"/>
              </a:rPr>
              <a:t>*</a:t>
            </a:r>
            <a:r>
              <a:rPr lang="en-US" sz="12000" b="1" dirty="0" smtClean="0">
                <a:latin typeface="Times New Roman" pitchFamily="18" charset="0"/>
                <a:cs typeface="Times New Roman" pitchFamily="18" charset="0"/>
              </a:rPr>
              <a:t> </a:t>
            </a:r>
            <a:r>
              <a:rPr lang="en-US" sz="12000" b="1" dirty="0">
                <a:latin typeface="Times New Roman" pitchFamily="18" charset="0"/>
                <a:cs typeface="Times New Roman" pitchFamily="18" charset="0"/>
              </a:rPr>
              <a:t>Hiệu quả mang lại sau khi áp dụng sáng kiến:</a:t>
            </a:r>
            <a:endParaRPr lang="en-US" sz="12000" dirty="0">
              <a:latin typeface="Times New Roman" pitchFamily="18" charset="0"/>
              <a:cs typeface="Times New Roman" pitchFamily="18" charset="0"/>
            </a:endParaRPr>
          </a:p>
          <a:p>
            <a:pPr marL="0" indent="0" algn="just">
              <a:buNone/>
            </a:pPr>
            <a:r>
              <a:rPr lang="en-US" sz="10400" dirty="0" smtClean="0">
                <a:latin typeface="Times New Roman" pitchFamily="18" charset="0"/>
                <a:cs typeface="Times New Roman" pitchFamily="18" charset="0"/>
              </a:rPr>
              <a:t>Qua việc thực hiện áp dụng biện pháp mới tôi thấy trẻ lớp tôi có sự tích cực hứng thú hơn trong khi chơi, cụ thể: </a:t>
            </a:r>
          </a:p>
          <a:p>
            <a:pPr marL="0" indent="0" algn="just">
              <a:buNone/>
            </a:pPr>
            <a:r>
              <a:rPr lang="en-US" sz="10400" dirty="0" smtClean="0">
                <a:latin typeface="Times New Roman" pitchFamily="18" charset="0"/>
                <a:cs typeface="Times New Roman" pitchFamily="18" charset="0"/>
              </a:rPr>
              <a:t>+ Trẻ  lựa chọn nội dung chơi phù hợp với chủ đề: có 24/32 trẻ, đạt tỷ lệ 75%; </a:t>
            </a:r>
          </a:p>
          <a:p>
            <a:pPr marL="0" indent="0" algn="just">
              <a:buNone/>
            </a:pPr>
            <a:r>
              <a:rPr lang="en-US" sz="10400" dirty="0" smtClean="0">
                <a:latin typeface="Times New Roman" pitchFamily="18" charset="0"/>
                <a:cs typeface="Times New Roman" pitchFamily="18" charset="0"/>
              </a:rPr>
              <a:t>+ Trẻ có nội dung chơi phong phú, đa dạng, tái hiện lại hiện thực của cuộc sống  xung quanh: có 22/32 trẻ - đạt tỷ lệ 68,75%; </a:t>
            </a:r>
          </a:p>
          <a:p>
            <a:pPr marL="0" indent="0" algn="just">
              <a:buNone/>
            </a:pPr>
            <a:r>
              <a:rPr lang="en-US" sz="10400" dirty="0" smtClean="0">
                <a:latin typeface="Times New Roman" pitchFamily="18" charset="0"/>
                <a:cs typeface="Times New Roman" pitchFamily="18" charset="0"/>
              </a:rPr>
              <a:t>+ Trẻ biết sử dụng các loại đồ dùng đồ chơi, biết sử dụng vật thay thế trong khi chơi: có 25/32 trẻ - đạt tỷ lệ 78,13%; </a:t>
            </a:r>
          </a:p>
          <a:p>
            <a:pPr marL="0" indent="0" algn="just">
              <a:buNone/>
            </a:pPr>
            <a:r>
              <a:rPr lang="en-US" sz="10400" dirty="0" smtClean="0">
                <a:latin typeface="Times New Roman" pitchFamily="18" charset="0"/>
                <a:cs typeface="Times New Roman" pitchFamily="18" charset="0"/>
              </a:rPr>
              <a:t>+ Trẻ sử dụng ngôn ngữ để giao tiếp, diễn đạt được mạch lạc nguyện vọng, ý kiến của mình: có 18/32 trẻ - đạt tỷ lệ 56,25%; </a:t>
            </a:r>
          </a:p>
          <a:p>
            <a:pPr marL="0" indent="0" algn="just">
              <a:buNone/>
            </a:pPr>
            <a:r>
              <a:rPr lang="en-US" sz="10400" dirty="0" smtClean="0">
                <a:latin typeface="Times New Roman" pitchFamily="18" charset="0"/>
                <a:cs typeface="Times New Roman" pitchFamily="18" charset="0"/>
              </a:rPr>
              <a:t>+ Trẻ biết phối hợp giữa các thành viên trong trò chơi với nhau: có 23/32 trẻ - đạt tỷ lệ 71,9%; </a:t>
            </a:r>
          </a:p>
          <a:p>
            <a:pPr marL="0" indent="0" algn="just">
              <a:buNone/>
            </a:pPr>
            <a:r>
              <a:rPr lang="en-US" sz="10400" dirty="0" smtClean="0">
                <a:latin typeface="Times New Roman" pitchFamily="18" charset="0"/>
                <a:cs typeface="Times New Roman" pitchFamily="18" charset="0"/>
              </a:rPr>
              <a:t>+ Trẻ biết cảm thông, chia sẻ, quan tâm, nhường nhịn các bạn trong khi chơi: có 24/32 trẻ - đạt tỷ lệ 75%; </a:t>
            </a:r>
          </a:p>
          <a:p>
            <a:pPr marL="0" indent="0" algn="just">
              <a:buNone/>
            </a:pPr>
            <a:r>
              <a:rPr lang="en-US" sz="10400" dirty="0" smtClean="0">
                <a:latin typeface="Times New Roman" pitchFamily="18" charset="0"/>
                <a:cs typeface="Times New Roman" pitchFamily="18" charset="0"/>
              </a:rPr>
              <a:t>+ Trẻ hứng thú, tích cực trong khi chơi: có 28/32 trẻ - đạt tỷ lệ 87,5%.</a:t>
            </a:r>
            <a:endParaRPr lang="en-US" sz="10400" b="1" dirty="0" smtClean="0" bmk="">
              <a:latin typeface="Times New Roman" pitchFamily="18" charset="0"/>
              <a:ea typeface="Times New Roman" pitchFamily="18" charset="0"/>
              <a:cs typeface="Times New Roman" pitchFamily="18" charset="0"/>
            </a:endParaRPr>
          </a:p>
          <a:p>
            <a:pPr marL="0" indent="0">
              <a:buNone/>
            </a:pPr>
            <a:endParaRPr lang="en-US" sz="11200" dirty="0"/>
          </a:p>
        </p:txBody>
      </p:sp>
    </p:spTree>
    <p:extLst>
      <p:ext uri="{BB962C8B-B14F-4D97-AF65-F5344CB8AC3E}">
        <p14:creationId xmlns:p14="http://schemas.microsoft.com/office/powerpoint/2010/main" val="738760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686800" cy="1295400"/>
          </a:xfrm>
          <a:solidFill>
            <a:schemeClr val="accent5">
              <a:lumMod val="40000"/>
              <a:lumOff val="60000"/>
            </a:schemeClr>
          </a:solidFill>
          <a:scene3d>
            <a:camera prst="perspectiveBelow"/>
            <a:lightRig rig="threePt" dir="t"/>
          </a:scene3d>
        </p:spPr>
        <p:txBody>
          <a:bodyPr>
            <a:normAutofit/>
          </a:bodyPr>
          <a:lstStyle/>
          <a:p>
            <a:pPr algn="l"/>
            <a:r>
              <a:rPr lang="en-US" sz="3000" b="1" dirty="0" smtClean="0" bmk="">
                <a:latin typeface="Times New Roman" pitchFamily="18" charset="0"/>
                <a:ea typeface="Times New Roman" pitchFamily="18" charset="0"/>
                <a:cs typeface="Times New Roman" pitchFamily="18" charset="0"/>
              </a:rPr>
              <a:t>5.</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Một số </a:t>
            </a:r>
            <a:r>
              <a:rPr lang="en-US" sz="3000" b="1" dirty="0" smtClean="0">
                <a:latin typeface="Times New Roman" pitchFamily="18" charset="0"/>
                <a:cs typeface="Times New Roman" pitchFamily="18" charset="0"/>
              </a:rPr>
              <a:t>giải pháp </a:t>
            </a:r>
            <a:r>
              <a:rPr lang="vi-VN" sz="3000" b="1" dirty="0">
                <a:latin typeface="Times New Roman" pitchFamily="18" charset="0"/>
                <a:cs typeface="Times New Roman" pitchFamily="18" charset="0"/>
              </a:rPr>
              <a:t>duy trì và phát triển phong trào học sinh giỏi trong trường Trung học cơ sở</a:t>
            </a:r>
            <a:endParaRPr lang="en-US" sz="3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90500" y="1524000"/>
            <a:ext cx="8763000" cy="5257800"/>
          </a:xfrm>
          <a:solidFill>
            <a:schemeClr val="accent6">
              <a:lumMod val="20000"/>
              <a:lumOff val="80000"/>
            </a:schemeClr>
          </a:solidFill>
        </p:spPr>
        <p:txBody>
          <a:bodyPr>
            <a:noAutofit/>
          </a:bodyPr>
          <a:lstStyle/>
          <a:p>
            <a:pPr marL="0" lvl="0" indent="0" algn="just">
              <a:buNone/>
            </a:pP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Nội</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dung Sáng kiến</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Những giải pháp được áp dụng giúp </a:t>
            </a:r>
            <a:r>
              <a:rPr lang="vi-VN" sz="3000" dirty="0">
                <a:latin typeface="Times New Roman" pitchFamily="18" charset="0"/>
                <a:cs typeface="Times New Roman" pitchFamily="18" charset="0"/>
              </a:rPr>
              <a:t>duy trì và phát triển phong trào học sinh giỏi trong trường Trung học cơ sở</a:t>
            </a:r>
            <a:r>
              <a:rPr lang="en-US" sz="3000" dirty="0">
                <a:latin typeface="Times New Roman" pitchFamily="18" charset="0"/>
                <a:cs typeface="Times New Roman" pitchFamily="18" charset="0"/>
              </a:rPr>
              <a:t> như: </a:t>
            </a:r>
            <a:endParaRPr lang="en-US" sz="3000" dirty="0" smtClean="0">
              <a:latin typeface="Times New Roman" pitchFamily="18" charset="0"/>
              <a:cs typeface="Times New Roman" pitchFamily="18" charset="0"/>
            </a:endParaRPr>
          </a:p>
          <a:p>
            <a:r>
              <a:rPr lang="en-US" sz="3000" dirty="0">
                <a:latin typeface="Times New Roman" pitchFamily="18" charset="0"/>
                <a:cs typeface="Times New Roman" pitchFamily="18" charset="0"/>
              </a:rPr>
              <a:t>Tổ chức khảo sát chất lượng học sinh.</a:t>
            </a:r>
          </a:p>
          <a:p>
            <a:pPr lvl="0" algn="just"/>
            <a:r>
              <a:rPr lang="en-US" sz="3000" dirty="0" smtClean="0">
                <a:latin typeface="Times New Roman" pitchFamily="18" charset="0"/>
                <a:cs typeface="Times New Roman" pitchFamily="18" charset="0"/>
              </a:rPr>
              <a:t>Lên </a:t>
            </a:r>
            <a:r>
              <a:rPr lang="en-US" sz="3000" dirty="0">
                <a:latin typeface="Times New Roman" pitchFamily="18" charset="0"/>
                <a:cs typeface="Times New Roman" pitchFamily="18" charset="0"/>
              </a:rPr>
              <a:t>kế hoạch và thực hiện bồi dưỡng học sinh giỏi: chia thời khóa biểu, phân công giáo viên dạy bồi dưỡng, lựa chọn nội dung bồi dưỡng.</a:t>
            </a:r>
          </a:p>
          <a:p>
            <a:pPr lvl="0" algn="just"/>
            <a:r>
              <a:rPr lang="en-US" sz="3000" dirty="0">
                <a:latin typeface="Times New Roman" pitchFamily="18" charset="0"/>
                <a:cs typeface="Times New Roman" pitchFamily="18" charset="0"/>
              </a:rPr>
              <a:t>Khích lệ, khen thưởng cho học sinh và giáo viên có học sinh đạt giải.</a:t>
            </a:r>
          </a:p>
          <a:p>
            <a:pPr lvl="0"/>
            <a:r>
              <a:rPr lang="en-US" sz="3000" dirty="0">
                <a:latin typeface="Times New Roman" pitchFamily="18" charset="0"/>
                <a:cs typeface="Times New Roman" pitchFamily="18" charset="0"/>
              </a:rPr>
              <a:t>Công tác quản lý bồi dưỡng học sinh </a:t>
            </a:r>
            <a:r>
              <a:rPr lang="en-US" sz="3000" dirty="0" smtClean="0">
                <a:latin typeface="Times New Roman" pitchFamily="18" charset="0"/>
                <a:cs typeface="Times New Roman" pitchFamily="18" charset="0"/>
              </a:rPr>
              <a:t>giỏi</a:t>
            </a:r>
            <a:r>
              <a:rPr lang="vi-VN" sz="3000" smtClean="0">
                <a:latin typeface="Times New Roman" pitchFamily="18" charset="0"/>
                <a:cs typeface="Times New Roman" pitchFamily="18" charset="0"/>
              </a:rPr>
              <a:t>.</a:t>
            </a:r>
            <a:endParaRPr lang="en-US" sz="30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481830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a:solidFill>
            <a:schemeClr val="accent6">
              <a:lumMod val="20000"/>
              <a:lumOff val="80000"/>
            </a:schemeClr>
          </a:solidFill>
        </p:spPr>
        <p:txBody>
          <a:bodyPr>
            <a:normAutofit/>
          </a:bodyPr>
          <a:lstStyle/>
          <a:p>
            <a:pPr marL="0" lvl="0" indent="0" algn="just">
              <a:buNone/>
            </a:pPr>
            <a:r>
              <a:rPr lang="en-US" sz="3000" b="1" dirty="0" smtClean="0">
                <a:latin typeface="Times New Roman" pitchFamily="18" charset="0"/>
                <a:cs typeface="Times New Roman" pitchFamily="18" charset="0"/>
              </a:rPr>
              <a:t>* Hiệu </a:t>
            </a:r>
            <a:r>
              <a:rPr lang="en-US" sz="3000" b="1" dirty="0">
                <a:latin typeface="Times New Roman" pitchFamily="18" charset="0"/>
                <a:cs typeface="Times New Roman" pitchFamily="18" charset="0"/>
              </a:rPr>
              <a:t>quả mang lại sau khi áp dụng sáng kiến:</a:t>
            </a:r>
            <a:r>
              <a:rPr lang="en-US" sz="3000" dirty="0">
                <a:latin typeface="Times New Roman" pitchFamily="18" charset="0"/>
                <a:cs typeface="Times New Roman" pitchFamily="18" charset="0"/>
              </a:rPr>
              <a:t> Phong trào học sinh giỏi được giữ vững và ngày càng phát triển. Số lượng học sinh đạt giải cao trong các kỳ thi học sinh giỏi Quận và thành phố ngày một nâng cao. Quan trọng nhất trường nhận được </a:t>
            </a:r>
            <a:r>
              <a:rPr lang="pl-PL" sz="3000" dirty="0">
                <a:latin typeface="Times New Roman" pitchFamily="18" charset="0"/>
                <a:cs typeface="Times New Roman" pitchFamily="18" charset="0"/>
              </a:rPr>
              <a:t>đánh giá cao của lãnh đạo </a:t>
            </a:r>
            <a:r>
              <a:rPr lang="en-US" sz="3000" dirty="0">
                <a:latin typeface="Times New Roman" pitchFamily="18" charset="0"/>
                <a:cs typeface="Times New Roman" pitchFamily="18" charset="0"/>
              </a:rPr>
              <a:t>Q</a:t>
            </a:r>
            <a:r>
              <a:rPr lang="pl-PL" sz="3000" dirty="0" smtClean="0">
                <a:latin typeface="Times New Roman" pitchFamily="18" charset="0"/>
                <a:cs typeface="Times New Roman" pitchFamily="18" charset="0"/>
              </a:rPr>
              <a:t>uận </a:t>
            </a:r>
            <a:r>
              <a:rPr lang="pl-PL" sz="3000" dirty="0">
                <a:latin typeface="Times New Roman" pitchFamily="18" charset="0"/>
                <a:cs typeface="Times New Roman" pitchFamily="18" charset="0"/>
              </a:rPr>
              <a:t>9, Phòng Giáo dục và Đào tạo, của phụ huynh và học sinh trong toàn quận. Số lượng cụ thể qua từng năm: </a:t>
            </a:r>
            <a:endParaRPr lang="en-US" sz="3000" dirty="0">
              <a:latin typeface="Times New Roman" pitchFamily="18" charset="0"/>
              <a:cs typeface="Times New Roman" pitchFamily="18" charset="0"/>
            </a:endParaRPr>
          </a:p>
          <a:p>
            <a:pPr marL="0" indent="0">
              <a:buNone/>
            </a:pPr>
            <a:endParaRPr lang="en-US" sz="3000" dirty="0"/>
          </a:p>
        </p:txBody>
      </p:sp>
      <p:graphicFrame>
        <p:nvGraphicFramePr>
          <p:cNvPr id="5" name="Table 4"/>
          <p:cNvGraphicFramePr>
            <a:graphicFrameLocks noGrp="1"/>
          </p:cNvGraphicFramePr>
          <p:nvPr>
            <p:extLst>
              <p:ext uri="{D42A27DB-BD31-4B8C-83A1-F6EECF244321}">
                <p14:modId xmlns:p14="http://schemas.microsoft.com/office/powerpoint/2010/main" val="2324687429"/>
              </p:ext>
            </p:extLst>
          </p:nvPr>
        </p:nvGraphicFramePr>
        <p:xfrm>
          <a:off x="381000" y="3886200"/>
          <a:ext cx="8305801" cy="2819400"/>
        </p:xfrm>
        <a:graphic>
          <a:graphicData uri="http://schemas.openxmlformats.org/drawingml/2006/table">
            <a:tbl>
              <a:tblPr>
                <a:tableStyleId>{5C22544A-7EE6-4342-B048-85BDC9FD1C3A}</a:tableStyleId>
              </a:tblPr>
              <a:tblGrid>
                <a:gridCol w="2876213">
                  <a:extLst>
                    <a:ext uri="{9D8B030D-6E8A-4147-A177-3AD203B41FA5}">
                      <a16:colId xmlns="" xmlns:a16="http://schemas.microsoft.com/office/drawing/2014/main" val="766793720"/>
                    </a:ext>
                  </a:extLst>
                </a:gridCol>
                <a:gridCol w="2788167">
                  <a:extLst>
                    <a:ext uri="{9D8B030D-6E8A-4147-A177-3AD203B41FA5}">
                      <a16:colId xmlns="" xmlns:a16="http://schemas.microsoft.com/office/drawing/2014/main" val="2881963858"/>
                    </a:ext>
                  </a:extLst>
                </a:gridCol>
                <a:gridCol w="2641421">
                  <a:extLst>
                    <a:ext uri="{9D8B030D-6E8A-4147-A177-3AD203B41FA5}">
                      <a16:colId xmlns="" xmlns:a16="http://schemas.microsoft.com/office/drawing/2014/main" val="3625221215"/>
                    </a:ext>
                  </a:extLst>
                </a:gridCol>
              </a:tblGrid>
              <a:tr h="469900">
                <a:tc rowSpan="2">
                  <a:txBody>
                    <a:bodyPr/>
                    <a:lstStyle/>
                    <a:p>
                      <a:pPr algn="ctr">
                        <a:spcAft>
                          <a:spcPts val="0"/>
                        </a:spcAft>
                        <a:tabLst>
                          <a:tab pos="201295" algn="l"/>
                        </a:tabLst>
                      </a:pPr>
                      <a:r>
                        <a:rPr lang="en-US" sz="3000" dirty="0">
                          <a:effectLst/>
                        </a:rPr>
                        <a:t>Năm học</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gridSpan="2">
                  <a:txBody>
                    <a:bodyPr/>
                    <a:lstStyle/>
                    <a:p>
                      <a:pPr algn="ctr">
                        <a:spcAft>
                          <a:spcPts val="0"/>
                        </a:spcAft>
                        <a:tabLst>
                          <a:tab pos="201295" algn="l"/>
                        </a:tabLst>
                      </a:pPr>
                      <a:r>
                        <a:rPr lang="en-US" sz="3000">
                          <a:effectLst/>
                        </a:rPr>
                        <a:t>Học sinh giỏi</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hMerge="1">
                  <a:txBody>
                    <a:bodyPr/>
                    <a:lstStyle/>
                    <a:p>
                      <a:endParaRPr lang="en-US"/>
                    </a:p>
                  </a:txBody>
                  <a:tcPr/>
                </a:tc>
                <a:extLst>
                  <a:ext uri="{0D108BD9-81ED-4DB2-BD59-A6C34878D82A}">
                    <a16:rowId xmlns="" xmlns:a16="http://schemas.microsoft.com/office/drawing/2014/main" val="1917349947"/>
                  </a:ext>
                </a:extLst>
              </a:tr>
              <a:tr h="469900">
                <a:tc vMerge="1">
                  <a:txBody>
                    <a:bodyPr/>
                    <a:lstStyle/>
                    <a:p>
                      <a:endParaRPr lang="en-US"/>
                    </a:p>
                  </a:txBody>
                  <a:tcPr/>
                </a:tc>
                <a:tc>
                  <a:txBody>
                    <a:bodyPr/>
                    <a:lstStyle/>
                    <a:p>
                      <a:pPr algn="ctr">
                        <a:spcAft>
                          <a:spcPts val="0"/>
                        </a:spcAft>
                        <a:tabLst>
                          <a:tab pos="201295" algn="l"/>
                        </a:tabLst>
                      </a:pPr>
                      <a:r>
                        <a:rPr lang="en-US" sz="3000" dirty="0">
                          <a:effectLst/>
                        </a:rPr>
                        <a:t>Cấp Quận</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spcAft>
                          <a:spcPts val="0"/>
                        </a:spcAft>
                        <a:tabLst>
                          <a:tab pos="201295" algn="l"/>
                        </a:tabLst>
                      </a:pPr>
                      <a:r>
                        <a:rPr lang="en-US" sz="3000">
                          <a:effectLst/>
                        </a:rPr>
                        <a:t>Cấp Thành phố</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 xmlns:a16="http://schemas.microsoft.com/office/drawing/2014/main" val="720810327"/>
                  </a:ext>
                </a:extLst>
              </a:tr>
              <a:tr h="469900">
                <a:tc>
                  <a:txBody>
                    <a:bodyPr/>
                    <a:lstStyle/>
                    <a:p>
                      <a:pPr algn="just">
                        <a:spcAft>
                          <a:spcPts val="0"/>
                        </a:spcAft>
                        <a:tabLst>
                          <a:tab pos="201295" algn="l"/>
                        </a:tabLst>
                      </a:pPr>
                      <a:r>
                        <a:rPr lang="en-US" sz="3000">
                          <a:effectLst/>
                        </a:rPr>
                        <a:t>2015 - 2016</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100</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a:effectLst/>
                        </a:rPr>
                        <a:t>16</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 xmlns:a16="http://schemas.microsoft.com/office/drawing/2014/main" val="1576826363"/>
                  </a:ext>
                </a:extLst>
              </a:tr>
              <a:tr h="469900">
                <a:tc>
                  <a:txBody>
                    <a:bodyPr/>
                    <a:lstStyle/>
                    <a:p>
                      <a:pPr algn="just">
                        <a:spcAft>
                          <a:spcPts val="0"/>
                        </a:spcAft>
                        <a:tabLst>
                          <a:tab pos="201295" algn="l"/>
                        </a:tabLst>
                      </a:pPr>
                      <a:r>
                        <a:rPr lang="en-US" sz="3000">
                          <a:effectLst/>
                        </a:rPr>
                        <a:t>2016 - 2017</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117</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28</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 xmlns:a16="http://schemas.microsoft.com/office/drawing/2014/main" val="3189441876"/>
                  </a:ext>
                </a:extLst>
              </a:tr>
              <a:tr h="469900">
                <a:tc>
                  <a:txBody>
                    <a:bodyPr/>
                    <a:lstStyle/>
                    <a:p>
                      <a:pPr algn="just">
                        <a:spcAft>
                          <a:spcPts val="0"/>
                        </a:spcAft>
                        <a:tabLst>
                          <a:tab pos="201295" algn="l"/>
                        </a:tabLst>
                      </a:pPr>
                      <a:r>
                        <a:rPr lang="en-US" sz="3000">
                          <a:effectLst/>
                        </a:rPr>
                        <a:t>2017 - 2018</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113</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29</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 xmlns:a16="http://schemas.microsoft.com/office/drawing/2014/main" val="292039192"/>
                  </a:ext>
                </a:extLst>
              </a:tr>
              <a:tr h="469900">
                <a:tc>
                  <a:txBody>
                    <a:bodyPr/>
                    <a:lstStyle/>
                    <a:p>
                      <a:pPr algn="just">
                        <a:spcAft>
                          <a:spcPts val="0"/>
                        </a:spcAft>
                        <a:tabLst>
                          <a:tab pos="201295" algn="l"/>
                        </a:tabLst>
                      </a:pPr>
                      <a:r>
                        <a:rPr lang="en-US" sz="3000">
                          <a:effectLst/>
                        </a:rPr>
                        <a:t>2018 - 2019</a:t>
                      </a:r>
                      <a:endParaRPr lang="en-US" sz="300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144</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spcAft>
                          <a:spcPts val="0"/>
                        </a:spcAft>
                        <a:tabLst>
                          <a:tab pos="201295" algn="l"/>
                        </a:tabLst>
                      </a:pPr>
                      <a:r>
                        <a:rPr lang="en-US" sz="3000" dirty="0">
                          <a:effectLst/>
                        </a:rPr>
                        <a:t>55</a:t>
                      </a:r>
                      <a:endParaRPr lang="en-US" sz="3000" dirty="0">
                        <a:effectLst/>
                        <a:latin typeface="VNI-Times" pitchFamily="2"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 xmlns:a16="http://schemas.microsoft.com/office/drawing/2014/main" val="1800963911"/>
                  </a:ext>
                </a:extLst>
              </a:tr>
            </a:tbl>
          </a:graphicData>
        </a:graphic>
      </p:graphicFrame>
    </p:spTree>
    <p:extLst>
      <p:ext uri="{BB962C8B-B14F-4D97-AF65-F5344CB8AC3E}">
        <p14:creationId xmlns:p14="http://schemas.microsoft.com/office/powerpoint/2010/main" val="26542293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371600"/>
            <a:ext cx="8382000" cy="4038600"/>
          </a:xfrm>
          <a:solidFill>
            <a:schemeClr val="accent5">
              <a:lumMod val="40000"/>
              <a:lumOff val="60000"/>
            </a:schemeClr>
          </a:solidFill>
          <a:effectLst>
            <a:glow rad="228600">
              <a:schemeClr val="accent4">
                <a:satMod val="175000"/>
                <a:alpha val="40000"/>
              </a:schemeClr>
            </a:glow>
          </a:effectLst>
        </p:spPr>
        <p:txBody>
          <a:bodyPr>
            <a:normAutofit/>
          </a:bodyPr>
          <a:lstStyle/>
          <a:p>
            <a:r>
              <a:rPr lang="en-US" sz="4700" b="1" dirty="0" smtClean="0">
                <a:solidFill>
                  <a:schemeClr val="accent6">
                    <a:lumMod val="75000"/>
                  </a:schemeClr>
                </a:solidFill>
                <a:latin typeface="Times New Roman" pitchFamily="18" charset="0"/>
              </a:rPr>
              <a:t>TRÂN TRỌNG CẢM ƠN VÀ </a:t>
            </a:r>
            <a:br>
              <a:rPr lang="en-US" sz="4700" b="1" dirty="0" smtClean="0">
                <a:solidFill>
                  <a:schemeClr val="accent6">
                    <a:lumMod val="75000"/>
                  </a:schemeClr>
                </a:solidFill>
                <a:latin typeface="Times New Roman" pitchFamily="18" charset="0"/>
              </a:rPr>
            </a:br>
            <a:r>
              <a:rPr lang="en-US" sz="4700" b="1" dirty="0" smtClean="0">
                <a:solidFill>
                  <a:schemeClr val="accent6">
                    <a:lumMod val="75000"/>
                  </a:schemeClr>
                </a:solidFill>
                <a:latin typeface="Times New Roman" pitchFamily="18" charset="0"/>
              </a:rPr>
              <a:t>KÍNH CHÀO QUÝ THẦY CÔ!</a:t>
            </a:r>
            <a:endParaRPr lang="en-US" sz="4700" b="1" dirty="0">
              <a:solidFill>
                <a:schemeClr val="accent6">
                  <a:lumMod val="75000"/>
                </a:schemeClr>
              </a:solidFill>
              <a:latin typeface="Times New Roman" pitchFamily="18" charset="0"/>
            </a:endParaRPr>
          </a:p>
        </p:txBody>
      </p:sp>
    </p:spTree>
    <p:extLst>
      <p:ext uri="{BB962C8B-B14F-4D97-AF65-F5344CB8AC3E}">
        <p14:creationId xmlns:p14="http://schemas.microsoft.com/office/powerpoint/2010/main" val="4165067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4800" y="0"/>
            <a:ext cx="8229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vi-VN" altLang="en-US" sz="3200" b="1" dirty="0" smtClean="0">
                <a:solidFill>
                  <a:srgbClr val="C00000"/>
                </a:solidFill>
              </a:rPr>
              <a:t> </a:t>
            </a:r>
            <a:r>
              <a:rPr lang="en-US" altLang="en-US" sz="2400" b="1" dirty="0" smtClean="0">
                <a:solidFill>
                  <a:srgbClr val="C00000"/>
                </a:solidFill>
              </a:rPr>
              <a:t>3. Thế nào là SKKN đạt chất lượng cao?</a:t>
            </a:r>
          </a:p>
          <a:p>
            <a:pPr eaLnBrk="1" hangingPunct="1"/>
            <a:r>
              <a:rPr lang="vi-VN" altLang="en-US" sz="2400" b="1" dirty="0" smtClean="0">
                <a:solidFill>
                  <a:srgbClr val="C00000"/>
                </a:solidFill>
              </a:rPr>
              <a:t> </a:t>
            </a:r>
            <a:r>
              <a:rPr lang="en-US" altLang="en-US" sz="2400" b="1" dirty="0" smtClean="0">
                <a:solidFill>
                  <a:srgbClr val="C00000"/>
                </a:solidFill>
              </a:rPr>
              <a:t>3.1. Về nội dung:</a:t>
            </a:r>
            <a:endParaRPr lang="en-US" altLang="en-US" sz="2400" b="1" dirty="0">
              <a:solidFill>
                <a:srgbClr val="C00000"/>
              </a:solidFill>
            </a:endParaRPr>
          </a:p>
        </p:txBody>
      </p:sp>
      <p:graphicFrame>
        <p:nvGraphicFramePr>
          <p:cNvPr id="3" name="Diagram 2"/>
          <p:cNvGraphicFramePr/>
          <p:nvPr>
            <p:extLst>
              <p:ext uri="{D42A27DB-BD31-4B8C-83A1-F6EECF244321}">
                <p14:modId xmlns:p14="http://schemas.microsoft.com/office/powerpoint/2010/main" val="2663180055"/>
              </p:ext>
            </p:extLst>
          </p:nvPr>
        </p:nvGraphicFramePr>
        <p:xfrm>
          <a:off x="533400" y="892139"/>
          <a:ext cx="8305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789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graphicEl>
                                              <a:dgm id="{605D6363-D652-4F11-AD6C-A9B583E27488}"/>
                                            </p:graphicEl>
                                          </p:spTgt>
                                        </p:tgtEl>
                                        <p:attrNameLst>
                                          <p:attrName>style.visibility</p:attrName>
                                        </p:attrNameLst>
                                      </p:cBhvr>
                                      <p:to>
                                        <p:strVal val="visible"/>
                                      </p:to>
                                    </p:set>
                                    <p:animEffect transition="in" filter="barn(inVertical)">
                                      <p:cBhvr>
                                        <p:cTn id="19" dur="500"/>
                                        <p:tgtEl>
                                          <p:spTgt spid="3">
                                            <p:graphicEl>
                                              <a:dgm id="{605D6363-D652-4F11-AD6C-A9B583E27488}"/>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graphicEl>
                                              <a:dgm id="{DAE73D36-3D2C-4039-8681-D56565E5A04B}"/>
                                            </p:graphicEl>
                                          </p:spTgt>
                                        </p:tgtEl>
                                        <p:attrNameLst>
                                          <p:attrName>style.visibility</p:attrName>
                                        </p:attrNameLst>
                                      </p:cBhvr>
                                      <p:to>
                                        <p:strVal val="visible"/>
                                      </p:to>
                                    </p:set>
                                    <p:animEffect transition="in" filter="barn(inVertical)">
                                      <p:cBhvr>
                                        <p:cTn id="24" dur="500"/>
                                        <p:tgtEl>
                                          <p:spTgt spid="3">
                                            <p:graphicEl>
                                              <a:dgm id="{DAE73D36-3D2C-4039-8681-D56565E5A04B}"/>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graphicEl>
                                              <a:dgm id="{D482A2DC-188A-4A73-9DC3-3F3918A478F6}"/>
                                            </p:graphicEl>
                                          </p:spTgt>
                                        </p:tgtEl>
                                        <p:attrNameLst>
                                          <p:attrName>style.visibility</p:attrName>
                                        </p:attrNameLst>
                                      </p:cBhvr>
                                      <p:to>
                                        <p:strVal val="visible"/>
                                      </p:to>
                                    </p:set>
                                    <p:animEffect transition="in" filter="barn(inVertical)">
                                      <p:cBhvr>
                                        <p:cTn id="29" dur="500"/>
                                        <p:tgtEl>
                                          <p:spTgt spid="3">
                                            <p:graphicEl>
                                              <a:dgm id="{D482A2DC-188A-4A73-9DC3-3F3918A478F6}"/>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graphicEl>
                                              <a:dgm id="{0A213BD1-5621-4EE5-A46E-0BC0A2D870CF}"/>
                                            </p:graphicEl>
                                          </p:spTgt>
                                        </p:tgtEl>
                                        <p:attrNameLst>
                                          <p:attrName>style.visibility</p:attrName>
                                        </p:attrNameLst>
                                      </p:cBhvr>
                                      <p:to>
                                        <p:strVal val="visible"/>
                                      </p:to>
                                    </p:set>
                                    <p:animEffect transition="in" filter="barn(inVertical)">
                                      <p:cBhvr>
                                        <p:cTn id="34" dur="500"/>
                                        <p:tgtEl>
                                          <p:spTgt spid="3">
                                            <p:graphicEl>
                                              <a:dgm id="{0A213BD1-5621-4EE5-A46E-0BC0A2D870CF}"/>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graphicEl>
                                              <a:dgm id="{D62F8E41-4FD1-402D-8423-AE472D615368}"/>
                                            </p:graphicEl>
                                          </p:spTgt>
                                        </p:tgtEl>
                                        <p:attrNameLst>
                                          <p:attrName>style.visibility</p:attrName>
                                        </p:attrNameLst>
                                      </p:cBhvr>
                                      <p:to>
                                        <p:strVal val="visible"/>
                                      </p:to>
                                    </p:set>
                                    <p:animEffect transition="in" filter="barn(inVertical)">
                                      <p:cBhvr>
                                        <p:cTn id="39" dur="500"/>
                                        <p:tgtEl>
                                          <p:spTgt spid="3">
                                            <p:graphicEl>
                                              <a:dgm id="{D62F8E41-4FD1-402D-8423-AE472D615368}"/>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graphicEl>
                                              <a:dgm id="{AF195D1E-50BA-4B0E-8B32-9C0D7DBA94CA}"/>
                                            </p:graphicEl>
                                          </p:spTgt>
                                        </p:tgtEl>
                                        <p:attrNameLst>
                                          <p:attrName>style.visibility</p:attrName>
                                        </p:attrNameLst>
                                      </p:cBhvr>
                                      <p:to>
                                        <p:strVal val="visible"/>
                                      </p:to>
                                    </p:set>
                                    <p:animEffect transition="in" filter="barn(inVertical)">
                                      <p:cBhvr>
                                        <p:cTn id="44" dur="500"/>
                                        <p:tgtEl>
                                          <p:spTgt spid="3">
                                            <p:graphicEl>
                                              <a:dgm id="{AF195D1E-50BA-4B0E-8B32-9C0D7DBA94CA}"/>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graphicEl>
                                              <a:dgm id="{C5E76794-472C-49FF-B057-72F0CF8A622B}"/>
                                            </p:graphicEl>
                                          </p:spTgt>
                                        </p:tgtEl>
                                        <p:attrNameLst>
                                          <p:attrName>style.visibility</p:attrName>
                                        </p:attrNameLst>
                                      </p:cBhvr>
                                      <p:to>
                                        <p:strVal val="visible"/>
                                      </p:to>
                                    </p:set>
                                    <p:animEffect transition="in" filter="barn(inVertical)">
                                      <p:cBhvr>
                                        <p:cTn id="49" dur="500"/>
                                        <p:tgtEl>
                                          <p:spTgt spid="3">
                                            <p:graphicEl>
                                              <a:dgm id="{C5E76794-472C-49FF-B057-72F0CF8A622B}"/>
                                            </p:graphic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graphicEl>
                                              <a:dgm id="{EF226D41-4F5D-41C1-A461-7254850BD68D}"/>
                                            </p:graphicEl>
                                          </p:spTgt>
                                        </p:tgtEl>
                                        <p:attrNameLst>
                                          <p:attrName>style.visibility</p:attrName>
                                        </p:attrNameLst>
                                      </p:cBhvr>
                                      <p:to>
                                        <p:strVal val="visible"/>
                                      </p:to>
                                    </p:set>
                                    <p:animEffect transition="in" filter="barn(inVertical)">
                                      <p:cBhvr>
                                        <p:cTn id="54" dur="500"/>
                                        <p:tgtEl>
                                          <p:spTgt spid="3">
                                            <p:graphicEl>
                                              <a:dgm id="{EF226D41-4F5D-41C1-A461-7254850BD68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4800" y="152400"/>
            <a:ext cx="8610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3.2. </a:t>
            </a:r>
            <a:r>
              <a:rPr kumimoji="0" lang="en-US" altLang="en-US" sz="32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Về hình </a:t>
            </a:r>
            <a:r>
              <a:rPr kumimoji="0" lang="en-US" alt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thức</a:t>
            </a:r>
            <a:endParaRPr kumimoji="0" lang="en-US" altLang="en-US" sz="32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1" i="0" u="none" strike="noStrike" kern="1200" cap="none" spc="0" normalizeH="0" baseline="0" noProof="0" dirty="0" smtClean="0">
                <a:ln>
                  <a:noFill/>
                </a:ln>
                <a:solidFill>
                  <a:srgbClr val="7030A0"/>
                </a:solidFill>
                <a:effectLst/>
                <a:uLnTx/>
                <a:uFillTx/>
                <a:latin typeface="Times New Roman" pitchFamily="18" charset="0"/>
                <a:ea typeface="+mn-ea"/>
                <a:cs typeface="Times New Roman" pitchFamily="18" charset="0"/>
              </a:rPr>
              <a:t>Yêu cầu về hình thức sáng </a:t>
            </a:r>
            <a:r>
              <a:rPr kumimoji="0" lang="en-US" altLang="en-US" sz="3200" b="1" i="0" u="none" strike="noStrike" kern="1200" cap="none" spc="0" normalizeH="0" baseline="0" noProof="0" dirty="0" err="1" smtClean="0">
                <a:ln>
                  <a:noFill/>
                </a:ln>
                <a:solidFill>
                  <a:srgbClr val="7030A0"/>
                </a:solidFill>
                <a:effectLst/>
                <a:uLnTx/>
                <a:uFillTx/>
                <a:latin typeface="Times New Roman" pitchFamily="18" charset="0"/>
                <a:ea typeface="+mn-ea"/>
                <a:cs typeface="Times New Roman" pitchFamily="18" charset="0"/>
              </a:rPr>
              <a:t>kiến</a:t>
            </a:r>
            <a:r>
              <a:rPr kumimoji="0" lang="en-US" altLang="en-US" sz="3200" b="1" i="0" u="none" strike="noStrike" kern="1200" cap="none" spc="0" normalizeH="0" baseline="0" noProof="0" dirty="0" smtClean="0">
                <a:ln>
                  <a:noFill/>
                </a:ln>
                <a:solidFill>
                  <a:srgbClr val="7030A0"/>
                </a:solidFill>
                <a:effectLst/>
                <a:uLnTx/>
                <a:uFillTx/>
                <a:latin typeface="Times New Roman" pitchFamily="18" charset="0"/>
                <a:ea typeface="+mn-ea"/>
                <a:cs typeface="Times New Roman" pitchFamily="18" charset="0"/>
              </a:rPr>
              <a:t>: </a:t>
            </a:r>
            <a:r>
              <a:rPr kumimoji="0" lang="en-US" alt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10 đ</a:t>
            </a:r>
          </a:p>
        </p:txBody>
      </p:sp>
      <p:graphicFrame>
        <p:nvGraphicFramePr>
          <p:cNvPr id="3" name="Diagram 2"/>
          <p:cNvGraphicFramePr/>
          <p:nvPr>
            <p:extLst>
              <p:ext uri="{D42A27DB-BD31-4B8C-83A1-F6EECF244321}">
                <p14:modId xmlns:p14="http://schemas.microsoft.com/office/powerpoint/2010/main" val="3303688425"/>
              </p:ext>
            </p:extLst>
          </p:nvPr>
        </p:nvGraphicFramePr>
        <p:xfrm>
          <a:off x="152400" y="1447800"/>
          <a:ext cx="8763000"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5317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graphicEl>
                                              <a:dgm id="{605D6363-D652-4F11-AD6C-A9B583E27488}"/>
                                            </p:graphicEl>
                                          </p:spTgt>
                                        </p:tgtEl>
                                        <p:attrNameLst>
                                          <p:attrName>style.visibility</p:attrName>
                                        </p:attrNameLst>
                                      </p:cBhvr>
                                      <p:to>
                                        <p:strVal val="visible"/>
                                      </p:to>
                                    </p:set>
                                    <p:anim calcmode="lin" valueType="num">
                                      <p:cBhvr additive="base">
                                        <p:cTn id="21" dur="500" fill="hold"/>
                                        <p:tgtEl>
                                          <p:spTgt spid="3">
                                            <p:graphicEl>
                                              <a:dgm id="{605D6363-D652-4F11-AD6C-A9B583E27488}"/>
                                            </p:graphic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graphicEl>
                                              <a:dgm id="{605D6363-D652-4F11-AD6C-A9B583E27488}"/>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
                                            <p:graphicEl>
                                              <a:dgm id="{DAE73D36-3D2C-4039-8681-D56565E5A04B}"/>
                                            </p:graphicEl>
                                          </p:spTgt>
                                        </p:tgtEl>
                                        <p:attrNameLst>
                                          <p:attrName>style.visibility</p:attrName>
                                        </p:attrNameLst>
                                      </p:cBhvr>
                                      <p:to>
                                        <p:strVal val="visible"/>
                                      </p:to>
                                    </p:set>
                                    <p:anim calcmode="lin" valueType="num">
                                      <p:cBhvr additive="base">
                                        <p:cTn id="27" dur="500" fill="hold"/>
                                        <p:tgtEl>
                                          <p:spTgt spid="3">
                                            <p:graphicEl>
                                              <a:dgm id="{DAE73D36-3D2C-4039-8681-D56565E5A04B}"/>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graphicEl>
                                              <a:dgm id="{DAE73D36-3D2C-4039-8681-D56565E5A04B}"/>
                                            </p:graphic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graphicEl>
                                              <a:dgm id="{D482A2DC-188A-4A73-9DC3-3F3918A478F6}"/>
                                            </p:graphicEl>
                                          </p:spTgt>
                                        </p:tgtEl>
                                        <p:attrNameLst>
                                          <p:attrName>style.visibility</p:attrName>
                                        </p:attrNameLst>
                                      </p:cBhvr>
                                      <p:to>
                                        <p:strVal val="visible"/>
                                      </p:to>
                                    </p:set>
                                    <p:anim calcmode="lin" valueType="num">
                                      <p:cBhvr additive="base">
                                        <p:cTn id="33" dur="500" fill="hold"/>
                                        <p:tgtEl>
                                          <p:spTgt spid="3">
                                            <p:graphicEl>
                                              <a:dgm id="{D482A2DC-188A-4A73-9DC3-3F3918A478F6}"/>
                                            </p:graphic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graphicEl>
                                              <a:dgm id="{D482A2DC-188A-4A73-9DC3-3F3918A478F6}"/>
                                            </p:graphic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
                                            <p:graphicEl>
                                              <a:dgm id="{0A213BD1-5621-4EE5-A46E-0BC0A2D870CF}"/>
                                            </p:graphicEl>
                                          </p:spTgt>
                                        </p:tgtEl>
                                        <p:attrNameLst>
                                          <p:attrName>style.visibility</p:attrName>
                                        </p:attrNameLst>
                                      </p:cBhvr>
                                      <p:to>
                                        <p:strVal val="visible"/>
                                      </p:to>
                                    </p:set>
                                    <p:anim calcmode="lin" valueType="num">
                                      <p:cBhvr additive="base">
                                        <p:cTn id="39" dur="500" fill="hold"/>
                                        <p:tgtEl>
                                          <p:spTgt spid="3">
                                            <p:graphicEl>
                                              <a:dgm id="{0A213BD1-5621-4EE5-A46E-0BC0A2D870CF}"/>
                                            </p:graphic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graphicEl>
                                              <a:dgm id="{0A213BD1-5621-4EE5-A46E-0BC0A2D870CF}"/>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800100" y="304800"/>
            <a:ext cx="7391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solidFill>
                  <a:srgbClr val="C00000"/>
                </a:solidFill>
              </a:rPr>
              <a:t> </a:t>
            </a:r>
            <a:r>
              <a:rPr lang="vi-VN" altLang="en-US" sz="3000" b="1" dirty="0" smtClean="0">
                <a:solidFill>
                  <a:srgbClr val="C00000"/>
                </a:solidFill>
              </a:rPr>
              <a:t>	</a:t>
            </a:r>
            <a:r>
              <a:rPr lang="en-US" altLang="en-US" sz="3600" b="1" dirty="0" smtClean="0">
                <a:solidFill>
                  <a:srgbClr val="7030A0"/>
                </a:solidFill>
                <a:latin typeface="Times New Roman" pitchFamily="18" charset="0"/>
                <a:cs typeface="Times New Roman" pitchFamily="18" charset="0"/>
              </a:rPr>
              <a:t>Cấu trúc một sáng kiến</a:t>
            </a:r>
          </a:p>
        </p:txBody>
      </p:sp>
      <p:graphicFrame>
        <p:nvGraphicFramePr>
          <p:cNvPr id="3" name="Diagram 2"/>
          <p:cNvGraphicFramePr/>
          <p:nvPr>
            <p:extLst>
              <p:ext uri="{D42A27DB-BD31-4B8C-83A1-F6EECF244321}">
                <p14:modId xmlns:p14="http://schemas.microsoft.com/office/powerpoint/2010/main" val="2236346136"/>
              </p:ext>
            </p:extLst>
          </p:nvPr>
        </p:nvGraphicFramePr>
        <p:xfrm>
          <a:off x="800100" y="1447800"/>
          <a:ext cx="7391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23040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graphicEl>
                                              <a:dgm id="{605D6363-D652-4F11-AD6C-A9B583E27488}"/>
                                            </p:graphicEl>
                                          </p:spTgt>
                                        </p:tgtEl>
                                        <p:attrNameLst>
                                          <p:attrName>style.visibility</p:attrName>
                                        </p:attrNameLst>
                                      </p:cBhvr>
                                      <p:to>
                                        <p:strVal val="visible"/>
                                      </p:to>
                                    </p:set>
                                    <p:animEffect transition="in" filter="circle(in)">
                                      <p:cBhvr>
                                        <p:cTn id="14" dur="2000"/>
                                        <p:tgtEl>
                                          <p:spTgt spid="3">
                                            <p:graphicEl>
                                              <a:dgm id="{605D6363-D652-4F11-AD6C-A9B583E27488}"/>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graphicEl>
                                              <a:dgm id="{DAE73D36-3D2C-4039-8681-D56565E5A04B}"/>
                                            </p:graphicEl>
                                          </p:spTgt>
                                        </p:tgtEl>
                                        <p:attrNameLst>
                                          <p:attrName>style.visibility</p:attrName>
                                        </p:attrNameLst>
                                      </p:cBhvr>
                                      <p:to>
                                        <p:strVal val="visible"/>
                                      </p:to>
                                    </p:set>
                                    <p:animEffect transition="in" filter="circle(in)">
                                      <p:cBhvr>
                                        <p:cTn id="19" dur="2000"/>
                                        <p:tgtEl>
                                          <p:spTgt spid="3">
                                            <p:graphicEl>
                                              <a:dgm id="{DAE73D36-3D2C-4039-8681-D56565E5A04B}"/>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graphicEl>
                                              <a:dgm id="{D482A2DC-188A-4A73-9DC3-3F3918A478F6}"/>
                                            </p:graphicEl>
                                          </p:spTgt>
                                        </p:tgtEl>
                                        <p:attrNameLst>
                                          <p:attrName>style.visibility</p:attrName>
                                        </p:attrNameLst>
                                      </p:cBhvr>
                                      <p:to>
                                        <p:strVal val="visible"/>
                                      </p:to>
                                    </p:set>
                                    <p:animEffect transition="in" filter="circle(in)">
                                      <p:cBhvr>
                                        <p:cTn id="24" dur="2000"/>
                                        <p:tgtEl>
                                          <p:spTgt spid="3">
                                            <p:graphicEl>
                                              <a:dgm id="{D482A2DC-188A-4A73-9DC3-3F3918A478F6}"/>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graphicEl>
                                              <a:dgm id="{0A213BD1-5621-4EE5-A46E-0BC0A2D870CF}"/>
                                            </p:graphicEl>
                                          </p:spTgt>
                                        </p:tgtEl>
                                        <p:attrNameLst>
                                          <p:attrName>style.visibility</p:attrName>
                                        </p:attrNameLst>
                                      </p:cBhvr>
                                      <p:to>
                                        <p:strVal val="visible"/>
                                      </p:to>
                                    </p:set>
                                    <p:animEffect transition="in" filter="circle(in)">
                                      <p:cBhvr>
                                        <p:cTn id="29" dur="2000"/>
                                        <p:tgtEl>
                                          <p:spTgt spid="3">
                                            <p:graphicEl>
                                              <a:dgm id="{0A213BD1-5621-4EE5-A46E-0BC0A2D870CF}"/>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3">
                                            <p:graphicEl>
                                              <a:dgm id="{D62F8E41-4FD1-402D-8423-AE472D615368}"/>
                                            </p:graphicEl>
                                          </p:spTgt>
                                        </p:tgtEl>
                                        <p:attrNameLst>
                                          <p:attrName>style.visibility</p:attrName>
                                        </p:attrNameLst>
                                      </p:cBhvr>
                                      <p:to>
                                        <p:strVal val="visible"/>
                                      </p:to>
                                    </p:set>
                                    <p:animEffect transition="in" filter="circle(in)">
                                      <p:cBhvr>
                                        <p:cTn id="34" dur="2000"/>
                                        <p:tgtEl>
                                          <p:spTgt spid="3">
                                            <p:graphicEl>
                                              <a:dgm id="{D62F8E41-4FD1-402D-8423-AE472D615368}"/>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
                                            <p:graphicEl>
                                              <a:dgm id="{AF195D1E-50BA-4B0E-8B32-9C0D7DBA94CA}"/>
                                            </p:graphicEl>
                                          </p:spTgt>
                                        </p:tgtEl>
                                        <p:attrNameLst>
                                          <p:attrName>style.visibility</p:attrName>
                                        </p:attrNameLst>
                                      </p:cBhvr>
                                      <p:to>
                                        <p:strVal val="visible"/>
                                      </p:to>
                                    </p:set>
                                    <p:animEffect transition="in" filter="circle(in)">
                                      <p:cBhvr>
                                        <p:cTn id="39" dur="2000"/>
                                        <p:tgtEl>
                                          <p:spTgt spid="3">
                                            <p:graphicEl>
                                              <a:dgm id="{AF195D1E-50BA-4B0E-8B32-9C0D7DBA94C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228600" y="76200"/>
            <a:ext cx="8153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smtClean="0">
                <a:solidFill>
                  <a:srgbClr val="FF0000"/>
                </a:solidFill>
                <a:latin typeface="Times New Roman" pitchFamily="18" charset="0"/>
                <a:cs typeface="Times New Roman" pitchFamily="18" charset="0"/>
              </a:rPr>
              <a:t>1</a:t>
            </a:r>
            <a:r>
              <a:rPr lang="en-US" altLang="en-US" sz="3200" b="1" dirty="0">
                <a:solidFill>
                  <a:srgbClr val="FF0000"/>
                </a:solidFill>
                <a:latin typeface="Times New Roman" pitchFamily="18" charset="0"/>
                <a:cs typeface="Times New Roman" pitchFamily="18" charset="0"/>
              </a:rPr>
              <a:t>. </a:t>
            </a:r>
            <a:r>
              <a:rPr lang="en-US" altLang="en-US" sz="3200" b="1" dirty="0" smtClean="0">
                <a:solidFill>
                  <a:srgbClr val="FF0000"/>
                </a:solidFill>
                <a:latin typeface="Times New Roman" pitchFamily="18" charset="0"/>
                <a:cs typeface="Times New Roman" pitchFamily="18" charset="0"/>
              </a:rPr>
              <a:t>Đặt vấn đề:</a:t>
            </a:r>
            <a:endParaRPr lang="en-US" altLang="en-US" sz="3200" b="1" dirty="0">
              <a:solidFill>
                <a:srgbClr val="FF0000"/>
              </a:solidFill>
              <a:latin typeface="Times New Roman" pitchFamily="18" charset="0"/>
              <a:cs typeface="Times New Roman" pitchFamily="18" charset="0"/>
            </a:endParaRPr>
          </a:p>
        </p:txBody>
      </p:sp>
      <p:graphicFrame>
        <p:nvGraphicFramePr>
          <p:cNvPr id="7" name="Diagram 6"/>
          <p:cNvGraphicFramePr/>
          <p:nvPr>
            <p:extLst/>
          </p:nvPr>
        </p:nvGraphicFramePr>
        <p:xfrm>
          <a:off x="228600" y="752475"/>
          <a:ext cx="8686800" cy="6105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643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graphicEl>
                                              <a:dgm id="{9F1A4579-CD10-4C1C-A41E-72AD67D10223}"/>
                                            </p:graphicEl>
                                          </p:spTgt>
                                        </p:tgtEl>
                                        <p:attrNameLst>
                                          <p:attrName>style.visibility</p:attrName>
                                        </p:attrNameLst>
                                      </p:cBhvr>
                                      <p:to>
                                        <p:strVal val="visible"/>
                                      </p:to>
                                    </p:set>
                                    <p:animEffect transition="in" filter="circle(in)">
                                      <p:cBhvr>
                                        <p:cTn id="14" dur="2000"/>
                                        <p:tgtEl>
                                          <p:spTgt spid="7">
                                            <p:graphicEl>
                                              <a:dgm id="{9F1A4579-CD10-4C1C-A41E-72AD67D10223}"/>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graphicEl>
                                              <a:dgm id="{0176B075-61FD-4A7A-BA24-A5B99594212D}"/>
                                            </p:graphicEl>
                                          </p:spTgt>
                                        </p:tgtEl>
                                        <p:attrNameLst>
                                          <p:attrName>style.visibility</p:attrName>
                                        </p:attrNameLst>
                                      </p:cBhvr>
                                      <p:to>
                                        <p:strVal val="visible"/>
                                      </p:to>
                                    </p:set>
                                    <p:animEffect transition="in" filter="circle(in)">
                                      <p:cBhvr>
                                        <p:cTn id="19" dur="2000"/>
                                        <p:tgtEl>
                                          <p:spTgt spid="7">
                                            <p:graphicEl>
                                              <a:dgm id="{0176B075-61FD-4A7A-BA24-A5B99594212D}"/>
                                            </p:graphic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7">
                                            <p:graphicEl>
                                              <a:dgm id="{99461907-6AF7-4E18-B384-18A375A8841E}"/>
                                            </p:graphicEl>
                                          </p:spTgt>
                                        </p:tgtEl>
                                        <p:attrNameLst>
                                          <p:attrName>style.visibility</p:attrName>
                                        </p:attrNameLst>
                                      </p:cBhvr>
                                      <p:to>
                                        <p:strVal val="visible"/>
                                      </p:to>
                                    </p:set>
                                    <p:animEffect transition="in" filter="circle(in)">
                                      <p:cBhvr>
                                        <p:cTn id="22" dur="2000"/>
                                        <p:tgtEl>
                                          <p:spTgt spid="7">
                                            <p:graphicEl>
                                              <a:dgm id="{99461907-6AF7-4E18-B384-18A375A8841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graphicEl>
                                              <a:dgm id="{C01F2710-0DFA-480E-B713-37BBEF90212B}"/>
                                            </p:graphicEl>
                                          </p:spTgt>
                                        </p:tgtEl>
                                        <p:attrNameLst>
                                          <p:attrName>style.visibility</p:attrName>
                                        </p:attrNameLst>
                                      </p:cBhvr>
                                      <p:to>
                                        <p:strVal val="visible"/>
                                      </p:to>
                                    </p:set>
                                    <p:animEffect transition="in" filter="circle(in)">
                                      <p:cBhvr>
                                        <p:cTn id="27" dur="2000"/>
                                        <p:tgtEl>
                                          <p:spTgt spid="7">
                                            <p:graphicEl>
                                              <a:dgm id="{C01F2710-0DFA-480E-B713-37BBEF90212B}"/>
                                            </p:graphicEl>
                                          </p:spTgt>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7">
                                            <p:graphicEl>
                                              <a:dgm id="{44EB72EE-D998-4417-9889-40CDD4957742}"/>
                                            </p:graphicEl>
                                          </p:spTgt>
                                        </p:tgtEl>
                                        <p:attrNameLst>
                                          <p:attrName>style.visibility</p:attrName>
                                        </p:attrNameLst>
                                      </p:cBhvr>
                                      <p:to>
                                        <p:strVal val="visible"/>
                                      </p:to>
                                    </p:set>
                                    <p:animEffect transition="in" filter="circle(in)">
                                      <p:cBhvr>
                                        <p:cTn id="30" dur="2000"/>
                                        <p:tgtEl>
                                          <p:spTgt spid="7">
                                            <p:graphicEl>
                                              <a:dgm id="{44EB72EE-D998-4417-9889-40CDD495774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228600" y="228600"/>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smtClean="0">
                <a:solidFill>
                  <a:srgbClr val="FF0000"/>
                </a:solidFill>
                <a:latin typeface="Times New Roman" pitchFamily="18" charset="0"/>
                <a:cs typeface="Times New Roman" pitchFamily="18" charset="0"/>
              </a:rPr>
              <a:t>2. Nội dung:</a:t>
            </a:r>
            <a:endParaRPr lang="en-US" altLang="en-US" sz="2800" b="1" dirty="0">
              <a:solidFill>
                <a:srgbClr val="FF0000"/>
              </a:solidFill>
              <a:latin typeface="Times New Roman" pitchFamily="18" charset="0"/>
              <a:cs typeface="Times New Roman" pitchFamily="18" charset="0"/>
            </a:endParaRPr>
          </a:p>
        </p:txBody>
      </p:sp>
      <p:graphicFrame>
        <p:nvGraphicFramePr>
          <p:cNvPr id="7" name="Diagram 6"/>
          <p:cNvGraphicFramePr/>
          <p:nvPr>
            <p:extLst>
              <p:ext uri="{D42A27DB-BD31-4B8C-83A1-F6EECF244321}">
                <p14:modId xmlns:p14="http://schemas.microsoft.com/office/powerpoint/2010/main" val="1157177892"/>
              </p:ext>
            </p:extLst>
          </p:nvPr>
        </p:nvGraphicFramePr>
        <p:xfrm>
          <a:off x="228600" y="752474"/>
          <a:ext cx="8686800" cy="5953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77743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1" nodeType="clickEffect">
                                  <p:stCondLst>
                                    <p:cond delay="0"/>
                                  </p:stCondLst>
                                  <p:childTnLst>
                                    <p:set>
                                      <p:cBhvr>
                                        <p:cTn id="12" dur="1" fill="hold">
                                          <p:stCondLst>
                                            <p:cond delay="0"/>
                                          </p:stCondLst>
                                        </p:cTn>
                                        <p:tgtEl>
                                          <p:spTgt spid="7">
                                            <p:graphicEl>
                                              <a:dgm id="{AE1CD692-CEC4-4F5E-B334-6784412055D4}"/>
                                            </p:graphicEl>
                                          </p:spTgt>
                                        </p:tgtEl>
                                        <p:attrNameLst>
                                          <p:attrName>style.visibility</p:attrName>
                                        </p:attrNameLst>
                                      </p:cBhvr>
                                      <p:to>
                                        <p:strVal val="visible"/>
                                      </p:to>
                                    </p:set>
                                    <p:animEffect transition="in" filter="circle(in)">
                                      <p:cBhvr>
                                        <p:cTn id="13" dur="2000"/>
                                        <p:tgtEl>
                                          <p:spTgt spid="7">
                                            <p:graphicEl>
                                              <a:dgm id="{AE1CD692-CEC4-4F5E-B334-6784412055D4}"/>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1" nodeType="clickEffect">
                                  <p:stCondLst>
                                    <p:cond delay="0"/>
                                  </p:stCondLst>
                                  <p:childTnLst>
                                    <p:set>
                                      <p:cBhvr>
                                        <p:cTn id="17" dur="1" fill="hold">
                                          <p:stCondLst>
                                            <p:cond delay="0"/>
                                          </p:stCondLst>
                                        </p:cTn>
                                        <p:tgtEl>
                                          <p:spTgt spid="7">
                                            <p:graphicEl>
                                              <a:dgm id="{2BE6AAC4-853A-423A-BDEC-DF15E8A6665D}"/>
                                            </p:graphicEl>
                                          </p:spTgt>
                                        </p:tgtEl>
                                        <p:attrNameLst>
                                          <p:attrName>style.visibility</p:attrName>
                                        </p:attrNameLst>
                                      </p:cBhvr>
                                      <p:to>
                                        <p:strVal val="visible"/>
                                      </p:to>
                                    </p:set>
                                    <p:animEffect transition="in" filter="circle(in)">
                                      <p:cBhvr>
                                        <p:cTn id="18" dur="2000"/>
                                        <p:tgtEl>
                                          <p:spTgt spid="7">
                                            <p:graphicEl>
                                              <a:dgm id="{2BE6AAC4-853A-423A-BDEC-DF15E8A6665D}"/>
                                            </p:graphicEl>
                                          </p:spTgt>
                                        </p:tgtEl>
                                      </p:cBhvr>
                                    </p:animEffect>
                                  </p:childTnLst>
                                </p:cTn>
                              </p:par>
                              <p:par>
                                <p:cTn id="19" presetID="6" presetClass="entr" presetSubtype="16" fill="hold" grpId="1" nodeType="withEffect">
                                  <p:stCondLst>
                                    <p:cond delay="0"/>
                                  </p:stCondLst>
                                  <p:childTnLst>
                                    <p:set>
                                      <p:cBhvr>
                                        <p:cTn id="20" dur="1" fill="hold">
                                          <p:stCondLst>
                                            <p:cond delay="0"/>
                                          </p:stCondLst>
                                        </p:cTn>
                                        <p:tgtEl>
                                          <p:spTgt spid="7">
                                            <p:graphicEl>
                                              <a:dgm id="{F3F7FAE4-3610-4055-94CE-DCE5E4794704}"/>
                                            </p:graphicEl>
                                          </p:spTgt>
                                        </p:tgtEl>
                                        <p:attrNameLst>
                                          <p:attrName>style.visibility</p:attrName>
                                        </p:attrNameLst>
                                      </p:cBhvr>
                                      <p:to>
                                        <p:strVal val="visible"/>
                                      </p:to>
                                    </p:set>
                                    <p:animEffect transition="in" filter="circle(in)">
                                      <p:cBhvr>
                                        <p:cTn id="21" dur="2000"/>
                                        <p:tgtEl>
                                          <p:spTgt spid="7">
                                            <p:graphicEl>
                                              <a:dgm id="{F3F7FAE4-3610-4055-94CE-DCE5E4794704}"/>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1" nodeType="clickEffect">
                                  <p:stCondLst>
                                    <p:cond delay="0"/>
                                  </p:stCondLst>
                                  <p:childTnLst>
                                    <p:set>
                                      <p:cBhvr>
                                        <p:cTn id="25" dur="1" fill="hold">
                                          <p:stCondLst>
                                            <p:cond delay="0"/>
                                          </p:stCondLst>
                                        </p:cTn>
                                        <p:tgtEl>
                                          <p:spTgt spid="7">
                                            <p:graphicEl>
                                              <a:dgm id="{7D83B545-445D-4A65-A482-58D076B5AD46}"/>
                                            </p:graphicEl>
                                          </p:spTgt>
                                        </p:tgtEl>
                                        <p:attrNameLst>
                                          <p:attrName>style.visibility</p:attrName>
                                        </p:attrNameLst>
                                      </p:cBhvr>
                                      <p:to>
                                        <p:strVal val="visible"/>
                                      </p:to>
                                    </p:set>
                                    <p:animEffect transition="in" filter="circle(in)">
                                      <p:cBhvr>
                                        <p:cTn id="26" dur="2000"/>
                                        <p:tgtEl>
                                          <p:spTgt spid="7">
                                            <p:graphicEl>
                                              <a:dgm id="{7D83B545-445D-4A65-A482-58D076B5AD46}"/>
                                            </p:graphicEl>
                                          </p:spTgt>
                                        </p:tgtEl>
                                      </p:cBhvr>
                                    </p:animEffect>
                                  </p:childTnLst>
                                </p:cTn>
                              </p:par>
                              <p:par>
                                <p:cTn id="27" presetID="6" presetClass="entr" presetSubtype="16" fill="hold" grpId="1" nodeType="withEffect">
                                  <p:stCondLst>
                                    <p:cond delay="0"/>
                                  </p:stCondLst>
                                  <p:childTnLst>
                                    <p:set>
                                      <p:cBhvr>
                                        <p:cTn id="28" dur="1" fill="hold">
                                          <p:stCondLst>
                                            <p:cond delay="0"/>
                                          </p:stCondLst>
                                        </p:cTn>
                                        <p:tgtEl>
                                          <p:spTgt spid="7">
                                            <p:graphicEl>
                                              <a:dgm id="{049F90EF-80C4-4B32-ABE7-F7C44A2573C9}"/>
                                            </p:graphicEl>
                                          </p:spTgt>
                                        </p:tgtEl>
                                        <p:attrNameLst>
                                          <p:attrName>style.visibility</p:attrName>
                                        </p:attrNameLst>
                                      </p:cBhvr>
                                      <p:to>
                                        <p:strVal val="visible"/>
                                      </p:to>
                                    </p:set>
                                    <p:animEffect transition="in" filter="circle(in)">
                                      <p:cBhvr>
                                        <p:cTn id="29" dur="2000"/>
                                        <p:tgtEl>
                                          <p:spTgt spid="7">
                                            <p:graphicEl>
                                              <a:dgm id="{049F90EF-80C4-4B32-ABE7-F7C44A2573C9}"/>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1" nodeType="clickEffect">
                                  <p:stCondLst>
                                    <p:cond delay="0"/>
                                  </p:stCondLst>
                                  <p:childTnLst>
                                    <p:set>
                                      <p:cBhvr>
                                        <p:cTn id="33" dur="1" fill="hold">
                                          <p:stCondLst>
                                            <p:cond delay="0"/>
                                          </p:stCondLst>
                                        </p:cTn>
                                        <p:tgtEl>
                                          <p:spTgt spid="7">
                                            <p:graphicEl>
                                              <a:dgm id="{DA46D6B5-10EA-4CF7-BB21-9E5247B41BB3}"/>
                                            </p:graphicEl>
                                          </p:spTgt>
                                        </p:tgtEl>
                                        <p:attrNameLst>
                                          <p:attrName>style.visibility</p:attrName>
                                        </p:attrNameLst>
                                      </p:cBhvr>
                                      <p:to>
                                        <p:strVal val="visible"/>
                                      </p:to>
                                    </p:set>
                                    <p:animEffect transition="in" filter="circle(in)">
                                      <p:cBhvr>
                                        <p:cTn id="34" dur="2000"/>
                                        <p:tgtEl>
                                          <p:spTgt spid="7">
                                            <p:graphicEl>
                                              <a:dgm id="{DA46D6B5-10EA-4CF7-BB21-9E5247B41BB3}"/>
                                            </p:graphicEl>
                                          </p:spTgt>
                                        </p:tgtEl>
                                      </p:cBhvr>
                                    </p:animEffect>
                                  </p:childTnLst>
                                </p:cTn>
                              </p:par>
                              <p:par>
                                <p:cTn id="35" presetID="6" presetClass="entr" presetSubtype="16" fill="hold" grpId="1" nodeType="withEffect">
                                  <p:stCondLst>
                                    <p:cond delay="0"/>
                                  </p:stCondLst>
                                  <p:childTnLst>
                                    <p:set>
                                      <p:cBhvr>
                                        <p:cTn id="36" dur="1" fill="hold">
                                          <p:stCondLst>
                                            <p:cond delay="0"/>
                                          </p:stCondLst>
                                        </p:cTn>
                                        <p:tgtEl>
                                          <p:spTgt spid="7">
                                            <p:graphicEl>
                                              <a:dgm id="{8DA5E09D-5B0A-46A4-9A7A-B4D1832E24DC}"/>
                                            </p:graphicEl>
                                          </p:spTgt>
                                        </p:tgtEl>
                                        <p:attrNameLst>
                                          <p:attrName>style.visibility</p:attrName>
                                        </p:attrNameLst>
                                      </p:cBhvr>
                                      <p:to>
                                        <p:strVal val="visible"/>
                                      </p:to>
                                    </p:set>
                                    <p:animEffect transition="in" filter="circle(in)">
                                      <p:cBhvr>
                                        <p:cTn id="37" dur="2000"/>
                                        <p:tgtEl>
                                          <p:spTgt spid="7">
                                            <p:graphicEl>
                                              <a:dgm id="{8DA5E09D-5B0A-46A4-9A7A-B4D1832E24DC}"/>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1" nodeType="clickEffect">
                                  <p:stCondLst>
                                    <p:cond delay="0"/>
                                  </p:stCondLst>
                                  <p:childTnLst>
                                    <p:set>
                                      <p:cBhvr>
                                        <p:cTn id="41" dur="1" fill="hold">
                                          <p:stCondLst>
                                            <p:cond delay="0"/>
                                          </p:stCondLst>
                                        </p:cTn>
                                        <p:tgtEl>
                                          <p:spTgt spid="7">
                                            <p:graphicEl>
                                              <a:dgm id="{8CC80B65-12A6-480A-8308-136D087EDF78}"/>
                                            </p:graphicEl>
                                          </p:spTgt>
                                        </p:tgtEl>
                                        <p:attrNameLst>
                                          <p:attrName>style.visibility</p:attrName>
                                        </p:attrNameLst>
                                      </p:cBhvr>
                                      <p:to>
                                        <p:strVal val="visible"/>
                                      </p:to>
                                    </p:set>
                                    <p:animEffect transition="in" filter="circle(in)">
                                      <p:cBhvr>
                                        <p:cTn id="42" dur="2000"/>
                                        <p:tgtEl>
                                          <p:spTgt spid="7">
                                            <p:graphicEl>
                                              <a:dgm id="{8CC80B65-12A6-480A-8308-136D087EDF78}"/>
                                            </p:graphicEl>
                                          </p:spTgt>
                                        </p:tgtEl>
                                      </p:cBhvr>
                                    </p:animEffect>
                                  </p:childTnLst>
                                </p:cTn>
                              </p:par>
                              <p:par>
                                <p:cTn id="43" presetID="6" presetClass="entr" presetSubtype="16" fill="hold" grpId="1" nodeType="withEffect">
                                  <p:stCondLst>
                                    <p:cond delay="0"/>
                                  </p:stCondLst>
                                  <p:childTnLst>
                                    <p:set>
                                      <p:cBhvr>
                                        <p:cTn id="44" dur="1" fill="hold">
                                          <p:stCondLst>
                                            <p:cond delay="0"/>
                                          </p:stCondLst>
                                        </p:cTn>
                                        <p:tgtEl>
                                          <p:spTgt spid="7">
                                            <p:graphicEl>
                                              <a:dgm id="{C9BAC9D1-06A9-47E3-8E92-14179CBAC19C}"/>
                                            </p:graphicEl>
                                          </p:spTgt>
                                        </p:tgtEl>
                                        <p:attrNameLst>
                                          <p:attrName>style.visibility</p:attrName>
                                        </p:attrNameLst>
                                      </p:cBhvr>
                                      <p:to>
                                        <p:strVal val="visible"/>
                                      </p:to>
                                    </p:set>
                                    <p:animEffect transition="in" filter="circle(in)">
                                      <p:cBhvr>
                                        <p:cTn id="45" dur="2000"/>
                                        <p:tgtEl>
                                          <p:spTgt spid="7">
                                            <p:graphicEl>
                                              <a:dgm id="{C9BAC9D1-06A9-47E3-8E92-14179CBAC19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7"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228600" y="228600"/>
            <a:ext cx="81534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400" b="1" dirty="0" smtClean="0">
                <a:solidFill>
                  <a:srgbClr val="FF0000"/>
                </a:solidFill>
                <a:latin typeface="Times New Roman" pitchFamily="18" charset="0"/>
                <a:cs typeface="Times New Roman" pitchFamily="18" charset="0"/>
              </a:rPr>
              <a:t>3. Kết luận:</a:t>
            </a:r>
            <a:endParaRPr lang="en-US" altLang="en-US" sz="3400" b="1" dirty="0">
              <a:solidFill>
                <a:srgbClr val="FF0000"/>
              </a:solidFill>
              <a:latin typeface="Times New Roman" pitchFamily="18" charset="0"/>
              <a:cs typeface="Times New Roman" pitchFamily="18" charset="0"/>
            </a:endParaRPr>
          </a:p>
        </p:txBody>
      </p:sp>
      <p:graphicFrame>
        <p:nvGraphicFramePr>
          <p:cNvPr id="7" name="Diagram 6"/>
          <p:cNvGraphicFramePr/>
          <p:nvPr>
            <p:extLst>
              <p:ext uri="{D42A27DB-BD31-4B8C-83A1-F6EECF244321}">
                <p14:modId xmlns:p14="http://schemas.microsoft.com/office/powerpoint/2010/main" val="3939917774"/>
              </p:ext>
            </p:extLst>
          </p:nvPr>
        </p:nvGraphicFramePr>
        <p:xfrm>
          <a:off x="228600" y="914400"/>
          <a:ext cx="86868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42044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graphicEl>
                                              <a:dgm id="{DA26B998-1589-4F30-B318-D7BA0AD33BAF}"/>
                                            </p:graphicEl>
                                          </p:spTgt>
                                        </p:tgtEl>
                                        <p:attrNameLst>
                                          <p:attrName>style.visibility</p:attrName>
                                        </p:attrNameLst>
                                      </p:cBhvr>
                                      <p:to>
                                        <p:strVal val="visible"/>
                                      </p:to>
                                    </p:set>
                                    <p:animEffect transition="in" filter="circle(in)">
                                      <p:cBhvr>
                                        <p:cTn id="14" dur="2000"/>
                                        <p:tgtEl>
                                          <p:spTgt spid="7">
                                            <p:graphicEl>
                                              <a:dgm id="{DA26B998-1589-4F30-B318-D7BA0AD33BAF}"/>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graphicEl>
                                              <a:dgm id="{A21DA2E9-C124-46A9-839D-3428758CC563}"/>
                                            </p:graphicEl>
                                          </p:spTgt>
                                        </p:tgtEl>
                                        <p:attrNameLst>
                                          <p:attrName>style.visibility</p:attrName>
                                        </p:attrNameLst>
                                      </p:cBhvr>
                                      <p:to>
                                        <p:strVal val="visible"/>
                                      </p:to>
                                    </p:set>
                                    <p:animEffect transition="in" filter="circle(in)">
                                      <p:cBhvr>
                                        <p:cTn id="19" dur="2000"/>
                                        <p:tgtEl>
                                          <p:spTgt spid="7">
                                            <p:graphicEl>
                                              <a:dgm id="{A21DA2E9-C124-46A9-839D-3428758CC563}"/>
                                            </p:graphic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7">
                                            <p:graphicEl>
                                              <a:dgm id="{C8004ED3-1275-400E-8E6E-20B5236CBAFD}"/>
                                            </p:graphicEl>
                                          </p:spTgt>
                                        </p:tgtEl>
                                        <p:attrNameLst>
                                          <p:attrName>style.visibility</p:attrName>
                                        </p:attrNameLst>
                                      </p:cBhvr>
                                      <p:to>
                                        <p:strVal val="visible"/>
                                      </p:to>
                                    </p:set>
                                    <p:animEffect transition="in" filter="circle(in)">
                                      <p:cBhvr>
                                        <p:cTn id="22" dur="2000"/>
                                        <p:tgtEl>
                                          <p:spTgt spid="7">
                                            <p:graphicEl>
                                              <a:dgm id="{C8004ED3-1275-400E-8E6E-20B5236CBAF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305800" cy="646331"/>
          </a:xfrm>
          <a:prstGeom prst="rect">
            <a:avLst/>
          </a:prstGeom>
          <a:noFill/>
        </p:spPr>
        <p:txBody>
          <a:bodyPr wrap="square" rtlCol="0">
            <a:spAutoFit/>
          </a:bodyPr>
          <a:lstStyle/>
          <a:p>
            <a:r>
              <a:rPr lang="en-US" b="1" dirty="0" smtClean="0">
                <a:solidFill>
                  <a:srgbClr val="FF0000"/>
                </a:solidFill>
                <a:latin typeface="Times New Roman" pitchFamily="18" charset="0"/>
                <a:cs typeface="Times New Roman" pitchFamily="18" charset="0"/>
              </a:rPr>
              <a:t>II.   CÔNG NHẬN SÁNG KIẾN VÀ ĐÁNH GIÁ PHẠM VI ẢNH HƯỞNG CỦA SÁNG KIẾN:</a:t>
            </a:r>
            <a:endParaRPr lang="en-US" b="1" dirty="0">
              <a:solidFill>
                <a:srgbClr val="FF0000"/>
              </a:solidFill>
              <a:latin typeface="Times New Roman" pitchFamily="18" charset="0"/>
              <a:cs typeface="Times New Roman" pitchFamily="18" charset="0"/>
            </a:endParaRPr>
          </a:p>
        </p:txBody>
      </p:sp>
      <p:sp>
        <p:nvSpPr>
          <p:cNvPr id="3" name="TextBox 2"/>
          <p:cNvSpPr txBox="1"/>
          <p:nvPr/>
        </p:nvSpPr>
        <p:spPr>
          <a:xfrm>
            <a:off x="381000" y="762000"/>
            <a:ext cx="8382000" cy="6186309"/>
          </a:xfrm>
          <a:prstGeom prst="rect">
            <a:avLst/>
          </a:prstGeom>
          <a:noFill/>
        </p:spPr>
        <p:txBody>
          <a:bodyPr wrap="square" rtlCol="0">
            <a:spAutoFit/>
          </a:bodyPr>
          <a:lstStyle/>
          <a:p>
            <a:pPr marL="342900" indent="-342900">
              <a:buAutoNum type="arabicPeriod"/>
            </a:pPr>
            <a:r>
              <a:rPr lang="en-US" sz="2200" b="1" dirty="0" err="1" smtClean="0">
                <a:solidFill>
                  <a:srgbClr val="FF0000"/>
                </a:solidFill>
                <a:latin typeface="Times New Roman" pitchFamily="18" charset="0"/>
                <a:cs typeface="Times New Roman" pitchFamily="18" charset="0"/>
              </a:rPr>
              <a:t>Xét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sáng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kiến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và</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công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nhận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tại</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cơ</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sở</a:t>
            </a:r>
            <a:r>
              <a:rPr lang="en-US" sz="2200" b="1" dirty="0" smtClean="0">
                <a:solidFill>
                  <a:srgbClr val="FF0000"/>
                </a:solidFill>
                <a:latin typeface="Times New Roman" pitchFamily="18" charset="0"/>
                <a:cs typeface="Times New Roman" pitchFamily="18" charset="0"/>
              </a:rPr>
              <a:t>:</a:t>
            </a:r>
          </a:p>
          <a:p>
            <a:pPr marL="285750" indent="-285750">
              <a:buFontTx/>
              <a:buChar char="-"/>
            </a:pPr>
            <a:r>
              <a:rPr lang="en-US" sz="2200" dirty="0" err="1" smtClean="0">
                <a:latin typeface="Times New Roman" pitchFamily="18" charset="0"/>
                <a:cs typeface="Times New Roman" pitchFamily="18" charset="0"/>
              </a:rPr>
              <a:t>Các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đơn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vị</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phụ</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lục</a:t>
            </a:r>
            <a:r>
              <a:rPr lang="en-US" sz="2200" dirty="0" smtClean="0">
                <a:latin typeface="Times New Roman" pitchFamily="18" charset="0"/>
                <a:cs typeface="Times New Roman" pitchFamily="18" charset="0"/>
              </a:rPr>
              <a:t> 2) </a:t>
            </a:r>
            <a:r>
              <a:rPr lang="en-US" sz="2200" dirty="0" err="1" smtClean="0">
                <a:latin typeface="Times New Roman" pitchFamily="18" charset="0"/>
                <a:cs typeface="Times New Roman" pitchFamily="18" charset="0"/>
              </a:rPr>
              <a:t>và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phiếu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chấm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phụ</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lục</a:t>
            </a:r>
            <a:r>
              <a:rPr lang="en-US" sz="2200" dirty="0" smtClean="0">
                <a:latin typeface="Times New Roman" pitchFamily="18" charset="0"/>
                <a:cs typeface="Times New Roman" pitchFamily="18" charset="0"/>
              </a:rPr>
              <a:t> 3). </a:t>
            </a:r>
            <a:r>
              <a:rPr lang="en-US" sz="2200" dirty="0" err="1" smtClean="0">
                <a:latin typeface="Times New Roman" pitchFamily="18" charset="0"/>
                <a:cs typeface="Times New Roman" pitchFamily="18" charset="0"/>
              </a:rPr>
              <a:t>Đảm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bảo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mỗi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02 </a:t>
            </a:r>
            <a:r>
              <a:rPr lang="en-US" sz="2200" dirty="0" err="1" smtClean="0">
                <a:latin typeface="Times New Roman" pitchFamily="18" charset="0"/>
                <a:cs typeface="Times New Roman" pitchFamily="18" charset="0"/>
              </a:rPr>
              <a:t>giám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khảo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chấm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đánh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giá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độc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lập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số</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trung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02 </a:t>
            </a:r>
            <a:r>
              <a:rPr lang="en-US" sz="2200" dirty="0" err="1" smtClean="0">
                <a:latin typeface="Times New Roman" pitchFamily="18" charset="0"/>
                <a:cs typeface="Times New Roman" pitchFamily="18" charset="0"/>
              </a:rPr>
              <a:t>giám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khảo</a:t>
            </a:r>
            <a:r>
              <a:rPr lang="en-US" sz="2200" dirty="0" smtClean="0">
                <a:latin typeface="Times New Roman" pitchFamily="18" charset="0"/>
                <a:cs typeface="Times New Roman" pitchFamily="18" charset="0"/>
              </a:rPr>
              <a:t>.</a:t>
            </a:r>
          </a:p>
          <a:p>
            <a:pPr marL="285750" indent="-285750">
              <a:buFontTx/>
              <a:buChar char="-"/>
            </a:pPr>
            <a:r>
              <a:rPr lang="en-US" sz="2200" dirty="0" err="1" smtClean="0">
                <a:latin typeface="Times New Roman" pitchFamily="18" charset="0"/>
                <a:cs typeface="Times New Roman" pitchFamily="18" charset="0"/>
              </a:rPr>
              <a:t>Giám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khảo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phải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những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nhân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tên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trong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Hội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đồng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trường</a:t>
            </a:r>
            <a:r>
              <a:rPr lang="en-US" sz="2200" dirty="0" smtClean="0">
                <a:latin typeface="Times New Roman" pitchFamily="18" charset="0"/>
                <a:cs typeface="Times New Roman" pitchFamily="18" charset="0"/>
              </a:rPr>
              <a:t>.</a:t>
            </a:r>
          </a:p>
          <a:p>
            <a:pPr marL="285750" indent="-285750">
              <a:buFontTx/>
              <a:buChar char="-"/>
            </a:pPr>
            <a:r>
              <a:rPr lang="en-US" sz="2200" dirty="0" err="1" smtClean="0">
                <a:latin typeface="Times New Roman" pitchFamily="18" charset="0"/>
                <a:cs typeface="Times New Roman" pitchFamily="18" charset="0"/>
              </a:rPr>
              <a:t>Hội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đồng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đánh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giá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theo</a:t>
            </a:r>
            <a:r>
              <a:rPr lang="en-US" sz="2200" dirty="0" smtClean="0">
                <a:latin typeface="Times New Roman" pitchFamily="18" charset="0"/>
                <a:cs typeface="Times New Roman" pitchFamily="18" charset="0"/>
              </a:rPr>
              <a:t> 03 </a:t>
            </a:r>
            <a:r>
              <a:rPr lang="en-US" sz="2200" dirty="0" err="1" smtClean="0">
                <a:latin typeface="Times New Roman" pitchFamily="18" charset="0"/>
                <a:cs typeface="Times New Roman" pitchFamily="18" charset="0"/>
              </a:rPr>
              <a:t>tiêu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chí</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tính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đã</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áp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dụng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tại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đơn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vị</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lại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lợi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ích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thiết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a:t>
            </a:r>
          </a:p>
          <a:p>
            <a:pPr marL="285750" indent="-285750">
              <a:buFontTx/>
              <a:buChar char="-"/>
            </a:pPr>
            <a:r>
              <a:rPr lang="en-US" sz="2200" dirty="0" err="1" smtClean="0">
                <a:latin typeface="Times New Roman" pitchFamily="18" charset="0"/>
                <a:cs typeface="Times New Roman" pitchFamily="18" charset="0"/>
              </a:rPr>
              <a:t>Những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đạt</a:t>
            </a:r>
            <a:r>
              <a:rPr lang="en-US" sz="2200" dirty="0" smtClean="0">
                <a:latin typeface="Times New Roman" pitchFamily="18" charset="0"/>
                <a:cs typeface="Times New Roman" pitchFamily="18" charset="0"/>
              </a:rPr>
              <a:t> 03 </a:t>
            </a:r>
            <a:r>
              <a:rPr lang="en-US" sz="2200" dirty="0" err="1" smtClean="0">
                <a:latin typeface="Times New Roman" pitchFamily="18" charset="0"/>
                <a:cs typeface="Times New Roman" pitchFamily="18" charset="0"/>
              </a:rPr>
              <a:t>tiêu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chí</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trên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trung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cộng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2 </a:t>
            </a:r>
            <a:r>
              <a:rPr lang="en-US" sz="2200" dirty="0" err="1" smtClean="0">
                <a:latin typeface="Times New Roman" pitchFamily="18" charset="0"/>
                <a:cs typeface="Times New Roman" pitchFamily="18" charset="0"/>
              </a:rPr>
              <a:t>giám</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khảo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từ</a:t>
            </a:r>
            <a:r>
              <a:rPr lang="en-US" sz="2200" dirty="0" smtClean="0">
                <a:latin typeface="Times New Roman" pitchFamily="18" charset="0"/>
                <a:cs typeface="Times New Roman" pitchFamily="18" charset="0"/>
              </a:rPr>
              <a:t> 50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trở</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lên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sẽ</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được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Hiệu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trưởng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quyết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định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nhận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cấp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sở</a:t>
            </a:r>
            <a:r>
              <a:rPr lang="en-US" sz="2200" dirty="0" smtClean="0">
                <a:latin typeface="Times New Roman" pitchFamily="18" charset="0"/>
                <a:cs typeface="Times New Roman" pitchFamily="18" charset="0"/>
              </a:rPr>
              <a:t>.</a:t>
            </a:r>
          </a:p>
          <a:p>
            <a:r>
              <a:rPr lang="en-US" sz="2200" dirty="0" smtClean="0">
                <a:latin typeface="Times New Roman" pitchFamily="18" charset="0"/>
                <a:cs typeface="Times New Roman" pitchFamily="18" charset="0"/>
              </a:rPr>
              <a:t>2. </a:t>
            </a:r>
            <a:r>
              <a:rPr lang="en-US" sz="2200" b="1" dirty="0" err="1" smtClean="0">
                <a:solidFill>
                  <a:srgbClr val="FF0000"/>
                </a:solidFill>
                <a:latin typeface="Times New Roman" pitchFamily="18" charset="0"/>
                <a:cs typeface="Times New Roman" pitchFamily="18" charset="0"/>
              </a:rPr>
              <a:t>Đánh</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giá</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phạm</a:t>
            </a:r>
            <a:r>
              <a:rPr lang="en-US" sz="2200" b="1" dirty="0" smtClean="0">
                <a:solidFill>
                  <a:srgbClr val="FF0000"/>
                </a:solidFill>
                <a:latin typeface="Times New Roman" pitchFamily="18" charset="0"/>
                <a:cs typeface="Times New Roman" pitchFamily="18" charset="0"/>
              </a:rPr>
              <a:t> vi </a:t>
            </a:r>
            <a:r>
              <a:rPr lang="en-US" sz="2200" b="1" dirty="0" err="1" smtClean="0">
                <a:solidFill>
                  <a:srgbClr val="FF0000"/>
                </a:solidFill>
                <a:latin typeface="Times New Roman" pitchFamily="18" charset="0"/>
                <a:cs typeface="Times New Roman" pitchFamily="18" charset="0"/>
              </a:rPr>
              <a:t>ảnh</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hưởng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của</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sáng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kiến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phục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vụ</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công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tác</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thi</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đua</a:t>
            </a:r>
            <a:r>
              <a:rPr lang="en-US" sz="2200" b="1" dirty="0" smtClean="0">
                <a:solidFill>
                  <a:srgbClr val="FF0000"/>
                </a:solidFill>
                <a:latin typeface="Times New Roman" pitchFamily="18" charset="0"/>
                <a:cs typeface="Times New Roman" pitchFamily="18" charset="0"/>
              </a:rPr>
              <a:t>:</a:t>
            </a:r>
          </a:p>
          <a:p>
            <a:pPr marL="285750" lvl="0" indent="-285750">
              <a:buFontTx/>
              <a:buChar char="-"/>
            </a:pPr>
            <a:r>
              <a:rPr lang="en-US" sz="2200" b="1" dirty="0" err="1" smtClean="0">
                <a:latin typeface="Times New Roman" pitchFamily="18" charset="0"/>
                <a:cs typeface="Times New Roman" pitchFamily="18" charset="0"/>
              </a:rPr>
              <a:t>Sáng</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kiến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được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công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nhận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nghị</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cấp</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Quận</a:t>
            </a:r>
            <a:r>
              <a:rPr lang="en-US" sz="2200" b="1"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khi</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đáp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đủ</a:t>
            </a:r>
            <a:r>
              <a:rPr lang="en-US" sz="2200" dirty="0">
                <a:latin typeface="Times New Roman" pitchFamily="18" charset="0"/>
                <a:cs typeface="Times New Roman" pitchFamily="18" charset="0"/>
              </a:rPr>
              <a:t> 3 </a:t>
            </a:r>
            <a:r>
              <a:rPr lang="en-US" sz="2200" dirty="0" err="1">
                <a:latin typeface="Times New Roman" pitchFamily="18" charset="0"/>
                <a:cs typeface="Times New Roman" pitchFamily="18" charset="0"/>
              </a:rPr>
              <a:t>tiêu</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chí</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tại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sở</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tổng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81 </a:t>
            </a:r>
            <a:r>
              <a:rPr lang="en-US" sz="2200" b="1" dirty="0" err="1">
                <a:latin typeface="Times New Roman" pitchFamily="18" charset="0"/>
                <a:cs typeface="Times New Roman" pitchFamily="18" charset="0"/>
              </a:rPr>
              <a:t>điểm</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đến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dưới</a:t>
            </a:r>
            <a:r>
              <a:rPr lang="en-US" sz="2200" b="1" dirty="0" smtClean="0">
                <a:latin typeface="Times New Roman" pitchFamily="18" charset="0"/>
                <a:cs typeface="Times New Roman" pitchFamily="18" charset="0"/>
              </a:rPr>
              <a:t> 91. </a:t>
            </a:r>
          </a:p>
          <a:p>
            <a:pPr marL="285750" lvl="0" indent="-285750">
              <a:buFontTx/>
              <a:buChar char="-"/>
            </a:pPr>
            <a:r>
              <a:rPr lang="en-US" sz="2200" b="1" dirty="0" err="1" smtClean="0">
                <a:latin typeface="Times New Roman" pitchFamily="18" charset="0"/>
                <a:cs typeface="Times New Roman" pitchFamily="18" charset="0"/>
              </a:rPr>
              <a:t>Sáng</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kiến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đạt</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từ</a:t>
            </a:r>
            <a:r>
              <a:rPr lang="en-US" sz="2200" b="1" dirty="0" smtClean="0">
                <a:latin typeface="Times New Roman" pitchFamily="18" charset="0"/>
                <a:cs typeface="Times New Roman" pitchFamily="18" charset="0"/>
              </a:rPr>
              <a:t> 91 </a:t>
            </a:r>
            <a:r>
              <a:rPr lang="en-US" sz="2200" b="1" dirty="0" err="1" smtClean="0">
                <a:latin typeface="Times New Roman" pitchFamily="18" charset="0"/>
                <a:cs typeface="Times New Roman" pitchFamily="18" charset="0"/>
              </a:rPr>
              <a:t>đến</a:t>
            </a:r>
            <a:r>
              <a:rPr lang="en-US" sz="2200" b="1" dirty="0" smtClean="0">
                <a:latin typeface="Times New Roman" pitchFamily="18" charset="0"/>
                <a:cs typeface="Times New Roman" pitchFamily="18" charset="0"/>
              </a:rPr>
              <a:t> 100 </a:t>
            </a:r>
            <a:r>
              <a:rPr lang="en-US" sz="2200" b="1" dirty="0" err="1" smtClean="0">
                <a:latin typeface="Times New Roman" pitchFamily="18" charset="0"/>
                <a:cs typeface="Times New Roman" pitchFamily="18" charset="0"/>
              </a:rPr>
              <a:t>điểm</a:t>
            </a:r>
            <a:r>
              <a:rPr lang="en-US" sz="2200" b="1"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được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đề</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nghị</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cấp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thành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phố</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hoặc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ngoài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thành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phố</a:t>
            </a:r>
            <a:r>
              <a:rPr lang="en-US" sz="2200" dirty="0" smtClean="0">
                <a:latin typeface="Times New Roman" pitchFamily="18" charset="0"/>
                <a:cs typeface="Times New Roman" pitchFamily="18" charset="0"/>
              </a:rPr>
              <a:t>.</a:t>
            </a:r>
          </a:p>
          <a:p>
            <a:pPr lvl="0"/>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4098211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2015</TotalTime>
  <Words>3152</Words>
  <Application>Microsoft Office PowerPoint</Application>
  <PresentationFormat>On-screen Show (4:3)</PresentationFormat>
  <Paragraphs>176</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I.    SÁNG KIẾN KINH NGHIỆM LÀ GÌ ? MỤC ĐÍCH VIẾT SÁNG KIẾN KINH NGHIỆM VÀ THẾ NÀO LÀ SKKN ĐẠT CHẤT LƯỢNG CAO: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GIỚI THIỆU MỘT SỐ TÓM TẮT SÁNG KIẾN KINH NGHIỆM TỐT 1. Một số biện pháp giúp học sinh học tốt phân môn Tập làm văn (phần tả cảnh)</vt:lpstr>
      <vt:lpstr>PowerPoint Presentation</vt:lpstr>
      <vt:lpstr>PowerPoint Presentation</vt:lpstr>
      <vt:lpstr>PowerPoint Presentation</vt:lpstr>
      <vt:lpstr>2. Một số biện pháp giúp học sinh tích cực học tập trong  môn Toán lớp 3.</vt:lpstr>
      <vt:lpstr>PowerPoint Presentation</vt:lpstr>
      <vt:lpstr>PowerPoint Presentation</vt:lpstr>
      <vt:lpstr>3. Công tác chủ nhiệm với giáo dục kỹ năng sống cho học sinh.</vt:lpstr>
      <vt:lpstr>PowerPoint Presentation</vt:lpstr>
      <vt:lpstr>PowerPoint Presentation</vt:lpstr>
      <vt:lpstr>PowerPoint Presentation</vt:lpstr>
      <vt:lpstr>4. Một số biện pháp giúp trẻ 4-5 tuổi tích cực trong hoạt động vui chơi ở trường mầm non   </vt:lpstr>
      <vt:lpstr>PowerPoint Presentation</vt:lpstr>
      <vt:lpstr>PowerPoint Presentation</vt:lpstr>
      <vt:lpstr>5. Một số giải pháp duy trì và phát triển phong trào học sinh giỏi trong trường Trung học cơ sở</vt:lpstr>
      <vt:lpstr>PowerPoint Presentation</vt:lpstr>
      <vt:lpstr>TRÂN TRỌNG CẢM ƠN VÀ  KÍNH CHÀO QUÝ THẦY CÔ!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TQT</dc:creator>
  <cp:lastModifiedBy>HOME</cp:lastModifiedBy>
  <cp:revision>172</cp:revision>
  <cp:lastPrinted>2019-11-22T04:14:15Z</cp:lastPrinted>
  <dcterms:created xsi:type="dcterms:W3CDTF">2018-09-10T03:40:25Z</dcterms:created>
  <dcterms:modified xsi:type="dcterms:W3CDTF">2020-01-07T10:32:49Z</dcterms:modified>
</cp:coreProperties>
</file>