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7" r:id="rId3"/>
    <p:sldId id="278" r:id="rId4"/>
    <p:sldId id="280" r:id="rId5"/>
    <p:sldId id="281" r:id="rId6"/>
    <p:sldId id="279" r:id="rId7"/>
    <p:sldId id="275" r:id="rId8"/>
    <p:sldId id="282" r:id="rId9"/>
    <p:sldId id="276" r:id="rId10"/>
  </p:sldIdLst>
  <p:sldSz cx="9906000" cy="6858000" type="A4"/>
  <p:notesSz cx="9144000" cy="6858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395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55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836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5249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779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731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92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368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8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19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56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40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501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58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244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91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29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395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59648-902E-455C-ADAC-E8031C622802}" type="datetimeFigureOut">
              <a:rPr lang="vi-VN" smtClean="0"/>
              <a:t>28/11/2020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DF4550-336D-4BBB-8BA7-90ED61A115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48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906000" cy="665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1521" y="3256888"/>
            <a:ext cx="8285408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How to recycle the plastic bottles and how to use them.</a:t>
            </a:r>
            <a:endParaRPr lang="vi-VN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4AEE0A-3CB5-45CE-B13C-89A76E65A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1732">
            <a:off x="7806791" y="-218721"/>
            <a:ext cx="1636080" cy="2380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32DE4B-9411-4779-94A7-C0425D38E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0" y="13776"/>
            <a:ext cx="2157232" cy="2157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619" y="469187"/>
            <a:ext cx="9594761" cy="212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 Tiểu học Nguyễn Văn Thệ</a:t>
            </a:r>
          </a:p>
          <a:p>
            <a:pPr algn="ctr"/>
            <a:r>
              <a:rPr lang="vi-VN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Hội thi thuyết trình Tiếng Anh</a:t>
            </a:r>
          </a:p>
          <a:p>
            <a:pPr algn="ctr"/>
            <a:r>
              <a:rPr lang="vi-VN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“I WANT TO BE A SCIENTIST” 2020</a:t>
            </a:r>
            <a:endParaRPr lang="vi-VN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1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26"/>
            <a:ext cx="9906000" cy="65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7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99"/>
            <a:ext cx="9906000" cy="63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2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6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8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782041136689769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26" y="463639"/>
            <a:ext cx="9601630" cy="54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6" y="0"/>
            <a:ext cx="6082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9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62DB7F-F74E-47EE-AF93-0263FFC55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3"/>
          <a:stretch/>
        </p:blipFill>
        <p:spPr>
          <a:xfrm>
            <a:off x="25026" y="1680882"/>
            <a:ext cx="9851093" cy="5293124"/>
          </a:xfrm>
          <a:prstGeom prst="rect">
            <a:avLst/>
          </a:prstGeom>
        </p:spPr>
      </p:pic>
      <p:sp>
        <p:nvSpPr>
          <p:cNvPr id="8" name="Double Wave 7"/>
          <p:cNvSpPr/>
          <p:nvPr/>
        </p:nvSpPr>
        <p:spPr>
          <a:xfrm>
            <a:off x="8561" y="62408"/>
            <a:ext cx="9867557" cy="4139217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Thanks for your listening and </a:t>
            </a:r>
            <a:r>
              <a:rPr lang="en-US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watching our work.</a:t>
            </a:r>
            <a:endParaRPr lang="vi-VN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63272-8ECD-48D9-AEB0-36FB097AC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416" y="211844"/>
            <a:ext cx="1658911" cy="2793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F54A66-C097-4414-8C32-EAAC1BF05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2" y="123907"/>
            <a:ext cx="1652813" cy="2757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8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8653">
        <p14:honeycomb/>
      </p:transition>
    </mc:Choice>
    <mc:Fallback xmlns="">
      <p:transition spd="slow" advTm="18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34000" decel="31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34000" decel="3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ccel="34000" decel="3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</TotalTime>
  <Words>42</Words>
  <Application>Microsoft Office PowerPoint</Application>
  <PresentationFormat>A4 Paper (210x297 mm)</PresentationFormat>
  <Paragraphs>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21AK22</cp:lastModifiedBy>
  <cp:revision>15</cp:revision>
  <dcterms:created xsi:type="dcterms:W3CDTF">2020-11-10T05:24:45Z</dcterms:created>
  <dcterms:modified xsi:type="dcterms:W3CDTF">2020-11-28T07:56:53Z</dcterms:modified>
</cp:coreProperties>
</file>