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7" d="100"/>
          <a:sy n="67" d="100"/>
        </p:scale>
        <p:origin x="-86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4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9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2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9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7C9F-C387-42FF-8233-1B71C4A3F6A0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1FFD-EE8F-4DBF-A26F-3DCB2F1F1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microsoft.com/office/2007/relationships/media" Target="../media/media2.mp3"/><Relationship Id="rId21" Type="http://schemas.openxmlformats.org/officeDocument/2006/relationships/image" Target="../media/image5.jp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7.xml"/><Relationship Id="rId25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4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8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7.jpeg"/><Relationship Id="rId10" Type="http://schemas.openxmlformats.org/officeDocument/2006/relationships/audio" Target="../media/media5.mp3"/><Relationship Id="rId19" Type="http://schemas.openxmlformats.org/officeDocument/2006/relationships/image" Target="../media/image3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audio" Target="../media/media11.mp3"/><Relationship Id="rId5" Type="http://schemas.microsoft.com/office/2007/relationships/media" Target="../media/media11.mp3"/><Relationship Id="rId10" Type="http://schemas.openxmlformats.org/officeDocument/2006/relationships/image" Target="../media/image12.jpeg"/><Relationship Id="rId4" Type="http://schemas.openxmlformats.org/officeDocument/2006/relationships/audio" Target="../media/media10.mp3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3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5" Type="http://schemas.microsoft.com/office/2007/relationships/media" Target="../media/media14.mp3"/><Relationship Id="rId10" Type="http://schemas.openxmlformats.org/officeDocument/2006/relationships/image" Target="../media/image14.jpeg"/><Relationship Id="rId4" Type="http://schemas.openxmlformats.org/officeDocument/2006/relationships/audio" Target="../media/media13.mp3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808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51294" y="2085232"/>
            <a:ext cx="8736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11</a:t>
            </a:r>
            <a:r>
              <a:rPr lang="en-US" sz="6000" b="1" smtClean="0"/>
              <a:t>: </a:t>
            </a:r>
            <a:endParaRPr lang="en-US" sz="6000" b="1" smtClean="0"/>
          </a:p>
          <a:p>
            <a:pPr algn="ctr"/>
            <a:r>
              <a:rPr lang="en-US" sz="6000" b="1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</a:t>
            </a:r>
            <a:r>
              <a:rPr lang="en-US" sz="6000" b="1" dirty="0" smtClean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to watch!</a:t>
            </a:r>
            <a:endParaRPr lang="en-US" sz="6000" b="1" dirty="0">
              <a:solidFill>
                <a:srgbClr val="FF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2094" y="776809"/>
            <a:ext cx="114381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the news	                    documentary	               channel</a:t>
            </a: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endParaRPr 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118872" algn="l"/>
                <a:tab pos="2916936" algn="ctr"/>
                <a:tab pos="5943600" algn="ctr"/>
                <a:tab pos="9089136" algn="r"/>
              </a:tabLst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dvertisement	              remote control	               tv show	                      cellphone	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Track_96 (mp3cut.net) (6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248922" y="5942812"/>
            <a:ext cx="487363" cy="487363"/>
          </a:xfrm>
          <a:prstGeom prst="rect">
            <a:avLst/>
          </a:prstGeom>
        </p:spPr>
      </p:pic>
      <p:pic>
        <p:nvPicPr>
          <p:cNvPr id="6" name="Track_96 (mp3cut.net) (7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979947" y="5921757"/>
            <a:ext cx="487363" cy="487363"/>
          </a:xfrm>
          <a:prstGeom prst="rect">
            <a:avLst/>
          </a:prstGeom>
        </p:spPr>
      </p:pic>
      <p:pic>
        <p:nvPicPr>
          <p:cNvPr id="4" name="Track_96 (mp3cut.net)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77494" y="2932962"/>
            <a:ext cx="487363" cy="487363"/>
          </a:xfrm>
          <a:prstGeom prst="rect">
            <a:avLst/>
          </a:prstGeom>
        </p:spPr>
      </p:pic>
      <p:pic>
        <p:nvPicPr>
          <p:cNvPr id="5" name="Track_96 (mp3cut.net)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93451" y="3006950"/>
            <a:ext cx="487363" cy="487363"/>
          </a:xfrm>
          <a:prstGeom prst="rect">
            <a:avLst/>
          </a:prstGeom>
        </p:spPr>
      </p:pic>
      <p:pic>
        <p:nvPicPr>
          <p:cNvPr id="8" name="Track_96 (mp3cut.net) (5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98837" y="5942812"/>
            <a:ext cx="487363" cy="487363"/>
          </a:xfrm>
          <a:prstGeom prst="rect">
            <a:avLst/>
          </a:prstGeom>
        </p:spPr>
      </p:pic>
      <p:pic>
        <p:nvPicPr>
          <p:cNvPr id="9" name="Track_96 (mp3cut.net) (4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725" y="5899947"/>
            <a:ext cx="487363" cy="487363"/>
          </a:xfrm>
          <a:prstGeom prst="rect">
            <a:avLst/>
          </a:prstGeom>
        </p:spPr>
      </p:pic>
      <p:pic>
        <p:nvPicPr>
          <p:cNvPr id="10" name="Track_96 (mp3cut.net) (3)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979947" y="3017260"/>
            <a:ext cx="487363" cy="487363"/>
          </a:xfrm>
          <a:prstGeom prst="rect">
            <a:avLst/>
          </a:prstGeom>
        </p:spPr>
      </p:pic>
      <p:pic>
        <p:nvPicPr>
          <p:cNvPr id="12" name="Track_96 (mp3cut.net)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3083" y="3006949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87" y="722030"/>
            <a:ext cx="1600790" cy="2060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04" y="777587"/>
            <a:ext cx="1527135" cy="2032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53987" y="1004096"/>
            <a:ext cx="2068274" cy="1701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65" y="899660"/>
            <a:ext cx="1539978" cy="19108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604" y="4045319"/>
            <a:ext cx="1663798" cy="16824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0537" y="203805"/>
            <a:ext cx="2368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47" y="4087416"/>
            <a:ext cx="2221569" cy="164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8" y="4072704"/>
            <a:ext cx="2381250" cy="166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51" y="4045319"/>
            <a:ext cx="2181225" cy="166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270295" y="3017259"/>
            <a:ext cx="12362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cartoon</a:t>
            </a:r>
            <a:endParaRPr lang="en-US" sz="2500" b="1"/>
          </a:p>
        </p:txBody>
      </p:sp>
    </p:spTree>
    <p:extLst>
      <p:ext uri="{BB962C8B-B14F-4D97-AF65-F5344CB8AC3E}">
        <p14:creationId xmlns:p14="http://schemas.microsoft.com/office/powerpoint/2010/main" val="5837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64" y="338328"/>
            <a:ext cx="9957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words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063" indent="-119063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speak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angrily to somebody 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argue with somebody</a:t>
            </a:r>
          </a:p>
          <a:p>
            <a:pPr marL="173038" indent="-173038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television or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film show</a:t>
            </a:r>
          </a:p>
          <a:p>
            <a:pPr marL="173038" indent="-173038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 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start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# turn off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turn on the light.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_97 (mp3cut.net)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5999" y="4213830"/>
            <a:ext cx="487363" cy="487363"/>
          </a:xfrm>
          <a:prstGeom prst="rect">
            <a:avLst/>
          </a:prstGeom>
        </p:spPr>
      </p:pic>
      <p:pic>
        <p:nvPicPr>
          <p:cNvPr id="6" name="Track_97 (mp3cut.net)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96000" y="3357371"/>
            <a:ext cx="487363" cy="487363"/>
          </a:xfrm>
          <a:prstGeom prst="rect">
            <a:avLst/>
          </a:prstGeom>
        </p:spPr>
      </p:pic>
      <p:pic>
        <p:nvPicPr>
          <p:cNvPr id="7" name="Track_97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9877" y="3697190"/>
            <a:ext cx="487363" cy="487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4668" y="-148272"/>
            <a:ext cx="2821424" cy="4603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28557" y="-358108"/>
            <a:ext cx="2821424" cy="4672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3505" y="3628323"/>
            <a:ext cx="476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Why are you arguing?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3063" y="3429000"/>
            <a:ext cx="4370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 turned on the TV to watch the basketball game.</a:t>
            </a:r>
          </a:p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Well, my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show is on now. </a:t>
            </a:r>
          </a:p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Can I watch it, please?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40" y="137160"/>
            <a:ext cx="28686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 to read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6557" y="694189"/>
            <a:ext cx="10678885" cy="576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Track_97 (mp3cut.net) (5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862" y="4399897"/>
            <a:ext cx="487363" cy="487363"/>
          </a:xfrm>
          <a:prstGeom prst="rect">
            <a:avLst/>
          </a:prstGeom>
        </p:spPr>
      </p:pic>
      <p:pic>
        <p:nvPicPr>
          <p:cNvPr id="5" name="Track_97 (mp3cut.net) (6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49390" y="4523249"/>
            <a:ext cx="487363" cy="487363"/>
          </a:xfrm>
          <a:prstGeom prst="rect">
            <a:avLst/>
          </a:prstGeom>
        </p:spPr>
      </p:pic>
      <p:pic>
        <p:nvPicPr>
          <p:cNvPr id="6" name="Track_97 (mp3cut.net) (7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3348" y="5382243"/>
            <a:ext cx="487363" cy="487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53609" y="426825"/>
            <a:ext cx="3072148" cy="4532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3001" y="373159"/>
            <a:ext cx="3063241" cy="46307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8071" y="4523249"/>
            <a:ext cx="5180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Let’s find something new to watch. How about this new DVD?</a:t>
            </a:r>
          </a:p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What is it?</a:t>
            </a:r>
          </a:p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Put it on. Then you’ll see.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919" y="4412747"/>
            <a:ext cx="4651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dirty="0" smtClean="0"/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the DVD of our vacation. Wow!</a:t>
            </a:r>
          </a:p>
          <a:p>
            <a:r>
              <a:rPr 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Thanks.It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much better than arguing!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3631" y="665582"/>
            <a:ext cx="8918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13" y="2671763"/>
            <a:ext cx="4186237" cy="41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123</Words>
  <Application>Microsoft Office PowerPoint</Application>
  <PresentationFormat>Custom</PresentationFormat>
  <Paragraphs>42</Paragraphs>
  <Slides>6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Ánh Hồng Ánh Hồng</dc:creator>
  <cp:lastModifiedBy>Nguyen </cp:lastModifiedBy>
  <cp:revision>55</cp:revision>
  <dcterms:created xsi:type="dcterms:W3CDTF">2020-04-10T00:17:03Z</dcterms:created>
  <dcterms:modified xsi:type="dcterms:W3CDTF">2020-04-15T15:23:16Z</dcterms:modified>
</cp:coreProperties>
</file>