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410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5B6F-E424-48D4-9A57-BB34AF1CF5B3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87526-430E-4433-8B53-670621178E0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31236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5B6F-E424-48D4-9A57-BB34AF1CF5B3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87526-430E-4433-8B53-670621178E0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04075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5B6F-E424-48D4-9A57-BB34AF1CF5B3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87526-430E-4433-8B53-670621178E0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9005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5B6F-E424-48D4-9A57-BB34AF1CF5B3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87526-430E-4433-8B53-670621178E0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37194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5B6F-E424-48D4-9A57-BB34AF1CF5B3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87526-430E-4433-8B53-670621178E0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54069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5B6F-E424-48D4-9A57-BB34AF1CF5B3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87526-430E-4433-8B53-670621178E0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4397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5B6F-E424-48D4-9A57-BB34AF1CF5B3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87526-430E-4433-8B53-670621178E0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4235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5B6F-E424-48D4-9A57-BB34AF1CF5B3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87526-430E-4433-8B53-670621178E0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01420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5B6F-E424-48D4-9A57-BB34AF1CF5B3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87526-430E-4433-8B53-670621178E0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09385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5B6F-E424-48D4-9A57-BB34AF1CF5B3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87526-430E-4433-8B53-670621178E0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03939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5B6F-E424-48D4-9A57-BB34AF1CF5B3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87526-430E-4433-8B53-670621178E0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31144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65B6F-E424-48D4-9A57-BB34AF1CF5B3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87526-430E-4433-8B53-670621178E0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98174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85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phongtinhoc</dc:creator>
  <cp:lastModifiedBy>phongtinhoc</cp:lastModifiedBy>
  <cp:revision>5</cp:revision>
  <dcterms:created xsi:type="dcterms:W3CDTF">2022-10-27T08:35:35Z</dcterms:created>
  <dcterms:modified xsi:type="dcterms:W3CDTF">2022-10-28T12:08:25Z</dcterms:modified>
</cp:coreProperties>
</file>