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1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2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8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2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4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4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4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4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0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8860C-6850-4669-919B-D8827A0A7CDF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4C213-E630-41C4-8AB8-9C4D8319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0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0"/>
            <a:ext cx="93965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2022-10-28T17:37:04Z</dcterms:created>
  <dcterms:modified xsi:type="dcterms:W3CDTF">2022-10-28T17:39:00Z</dcterms:modified>
</cp:coreProperties>
</file>