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4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4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A6B12-89C0-4B50-834E-6660DCEAA8C4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75E2C-C193-4728-B17F-2207055235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79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CDF07A-90A1-4B6B-924A-59C1B36E9773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E743D-639B-40ED-8378-56CB93106818}" type="slidenum">
              <a:rPr lang="en-US"/>
              <a:pPr/>
              <a:t>13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62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95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732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98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081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013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016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11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421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27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36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15FC6-C569-40CA-B548-ECF5401D6EFE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98B7-0D8F-49F3-B624-2C8C6253F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037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audio" Target="Hat_Emyeutruongem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wmf"/><Relationship Id="rId10" Type="http://schemas.openxmlformats.org/officeDocument/2006/relationships/image" Target="../media/image6.png"/><Relationship Id="rId4" Type="http://schemas.openxmlformats.org/officeDocument/2006/relationships/image" Target="../media/image1.wmf"/><Relationship Id="rId9" Type="http://schemas.openxmlformats.org/officeDocument/2006/relationships/hyperlink" Target="mai%203.wm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3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gif"/><Relationship Id="rId17" Type="http://schemas.openxmlformats.org/officeDocument/2006/relationships/image" Target="../media/image17.gif"/><Relationship Id="rId2" Type="http://schemas.openxmlformats.org/officeDocument/2006/relationships/audio" Target="file:///G:\baigiang%20dt\hocvan.thi\nhac\Hat_Emyeutruongem.MP3" TargetMode="External"/><Relationship Id="rId16" Type="http://schemas.openxmlformats.org/officeDocument/2006/relationships/image" Target="../media/image16.gi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gi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5.gif"/><Relationship Id="rId10" Type="http://schemas.openxmlformats.org/officeDocument/2006/relationships/image" Target="../media/image10.wmf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>
              <a:latin typeface=".VnTime" pitchFamily="34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 rot="10800000"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uk-UA">
              <a:latin typeface=".VnTime" pitchFamily="34" charset="0"/>
            </a:endParaRPr>
          </a:p>
        </p:txBody>
      </p:sp>
      <p:pic>
        <p:nvPicPr>
          <p:cNvPr id="205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POINSET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189538"/>
            <a:ext cx="17526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2286000" y="4953000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NĂM HỌC: 2016 – 2017 </a:t>
            </a:r>
            <a:endParaRPr lang="en-US" sz="3600" b="1" dirty="0">
              <a:solidFill>
                <a:srgbClr val="0000FF"/>
              </a:solidFill>
              <a:latin typeface=".VnAristote" pitchFamily="34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609600" y="381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Tröôøng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 TH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Thaân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Trung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4000" dirty="0">
                <a:solidFill>
                  <a:srgbClr val="FF0000"/>
                </a:solidFill>
                <a:latin typeface="VNtimes New Roman" pitchFamily="34" charset="0"/>
              </a:rPr>
              <a:t>                          </a:t>
            </a:r>
          </a:p>
        </p:txBody>
      </p:sp>
      <p:pic>
        <p:nvPicPr>
          <p:cNvPr id="2056" name="Picture 10" descr="Flower-06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2209800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4" descr="rose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62200" y="5684838"/>
            <a:ext cx="48768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4" descr="single flowe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5791200"/>
            <a:ext cx="9493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3" descr="Flower-06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4495800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4" descr="Flower-06-june">
            <a:hlinkClick r:id="rId9" action="ppaction://hlinkfile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58200" y="4343400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3352800" y="2209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990600" y="3200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7010400" y="22098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9050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61722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6" name="AutoShape 22"/>
          <p:cNvSpPr>
            <a:spLocks noChangeArrowheads="1"/>
          </p:cNvSpPr>
          <p:nvPr/>
        </p:nvSpPr>
        <p:spPr bwMode="auto">
          <a:xfrm>
            <a:off x="6172200" y="56388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7" name="AutoShape 23"/>
          <p:cNvSpPr>
            <a:spLocks noChangeArrowheads="1"/>
          </p:cNvSpPr>
          <p:nvPr/>
        </p:nvSpPr>
        <p:spPr bwMode="auto">
          <a:xfrm>
            <a:off x="8001000" y="13716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8" name="AutoShape 24"/>
          <p:cNvSpPr>
            <a:spLocks noChangeArrowheads="1"/>
          </p:cNvSpPr>
          <p:nvPr/>
        </p:nvSpPr>
        <p:spPr bwMode="auto">
          <a:xfrm>
            <a:off x="5486400" y="21336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89" name="AutoShape 25"/>
          <p:cNvSpPr>
            <a:spLocks noChangeArrowheads="1"/>
          </p:cNvSpPr>
          <p:nvPr/>
        </p:nvSpPr>
        <p:spPr bwMode="auto">
          <a:xfrm>
            <a:off x="1447800" y="57150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>
            <a:off x="762000" y="19812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>
            <a:off x="8153400" y="31242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2" name="AutoShape 28"/>
          <p:cNvSpPr>
            <a:spLocks noChangeArrowheads="1"/>
          </p:cNvSpPr>
          <p:nvPr/>
        </p:nvSpPr>
        <p:spPr bwMode="auto">
          <a:xfrm>
            <a:off x="228600" y="3124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3" name="AutoShape 29"/>
          <p:cNvSpPr>
            <a:spLocks noChangeArrowheads="1"/>
          </p:cNvSpPr>
          <p:nvPr/>
        </p:nvSpPr>
        <p:spPr bwMode="auto">
          <a:xfrm>
            <a:off x="4038600" y="51816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4" name="AutoShape 30"/>
          <p:cNvSpPr>
            <a:spLocks noChangeArrowheads="1"/>
          </p:cNvSpPr>
          <p:nvPr/>
        </p:nvSpPr>
        <p:spPr bwMode="auto">
          <a:xfrm>
            <a:off x="8458200" y="2057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5" name="AutoShape 31"/>
          <p:cNvSpPr>
            <a:spLocks noChangeArrowheads="1"/>
          </p:cNvSpPr>
          <p:nvPr/>
        </p:nvSpPr>
        <p:spPr bwMode="auto">
          <a:xfrm>
            <a:off x="457200" y="52578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6" name="AutoShape 32"/>
          <p:cNvSpPr>
            <a:spLocks noChangeArrowheads="1"/>
          </p:cNvSpPr>
          <p:nvPr/>
        </p:nvSpPr>
        <p:spPr bwMode="auto">
          <a:xfrm>
            <a:off x="7467600" y="53340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898" name="AutoShape 34"/>
          <p:cNvSpPr>
            <a:spLocks noChangeArrowheads="1"/>
          </p:cNvSpPr>
          <p:nvPr/>
        </p:nvSpPr>
        <p:spPr bwMode="auto">
          <a:xfrm>
            <a:off x="1066800" y="914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5" name="Hat_Emyeutruonge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8229600" y="5181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Rectangle 9"/>
          <p:cNvSpPr>
            <a:spLocks noChangeArrowheads="1"/>
          </p:cNvSpPr>
          <p:nvPr/>
        </p:nvSpPr>
        <p:spPr bwMode="auto">
          <a:xfrm>
            <a:off x="228600" y="762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FFFF66"/>
                </a:solidFill>
                <a:latin typeface="VNI-Times" pitchFamily="2" charset="0"/>
              </a:rPr>
              <a:t>UBND QUAÄN </a:t>
            </a:r>
            <a:r>
              <a:rPr lang="en-US" sz="2400" b="1" dirty="0">
                <a:solidFill>
                  <a:srgbClr val="FFFF66"/>
                </a:solidFill>
                <a:latin typeface="VNI-Times" pitchFamily="2" charset="0"/>
              </a:rPr>
              <a:t>TAÂN BÌNH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6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4000" dirty="0">
                <a:solidFill>
                  <a:srgbClr val="FF0000"/>
                </a:solidFill>
                <a:latin typeface="VNtimes New Roman" pitchFamily="34" charset="0"/>
              </a:rPr>
              <a:t>                          </a:t>
            </a:r>
          </a:p>
        </p:txBody>
      </p:sp>
      <p:sp>
        <p:nvSpPr>
          <p:cNvPr id="2080" name="Text Box 33"/>
          <p:cNvSpPr txBox="1">
            <a:spLocks noChangeArrowheads="1"/>
          </p:cNvSpPr>
          <p:nvPr/>
        </p:nvSpPr>
        <p:spPr bwMode="auto">
          <a:xfrm>
            <a:off x="1295400" y="3200400"/>
            <a:ext cx="708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KHAI THÁC MỘT SỐ CHỨC NĂNG </a:t>
            </a:r>
          </a:p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BẢNG TƯƠNG TÁC TRONG DẠY TOÁN CẤP TIỂU HỌC</a:t>
            </a: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685800" y="1308100"/>
            <a:ext cx="8001000" cy="6159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83460"/>
              </a:avLst>
            </a:prstTxWarp>
          </a:bodyPr>
          <a:lstStyle/>
          <a:p>
            <a:pPr algn="ctr"/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Chaøo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möøng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quyù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thaày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coâ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ñeán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döï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chuyeân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 </a:t>
            </a:r>
            <a:r>
              <a:rPr lang="en-US" sz="4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Duff"/>
              </a:rPr>
              <a:t>ñeà</a:t>
            </a:r>
            <a:endParaRPr lang="en-US" sz="4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VNI-Duf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3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  <p:bldLst>
      <p:bldP spid="36872" grpId="0"/>
      <p:bldP spid="36882" grpId="0" animBg="1"/>
      <p:bldP spid="36883" grpId="0" animBg="1"/>
      <p:bldP spid="36889" grpId="0" animBg="1"/>
      <p:bldP spid="36890" grpId="0" animBg="1"/>
      <p:bldP spid="36891" grpId="0" animBg="1"/>
      <p:bldP spid="36892" grpId="0" animBg="1"/>
      <p:bldP spid="36893" grpId="0" animBg="1"/>
      <p:bldP spid="36894" grpId="0" animBg="1"/>
      <p:bldP spid="36895" grpId="0" animBg="1"/>
      <p:bldP spid="36896" grpId="0" animBg="1"/>
      <p:bldP spid="368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40164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5. KẾT LUẬN 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      -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nghệ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</a:t>
            </a:r>
            <a:r>
              <a:rPr lang="en-US" sz="2800" dirty="0" err="1" smtClean="0"/>
              <a:t>vọng</a:t>
            </a:r>
            <a:r>
              <a:rPr lang="en-US" sz="2800" dirty="0" smtClean="0"/>
              <a:t> to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.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cận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,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dự</a:t>
            </a:r>
            <a:r>
              <a:rPr lang="en-US" sz="2800" dirty="0" smtClean="0"/>
              <a:t> </a:t>
            </a:r>
            <a:r>
              <a:rPr lang="en-US" sz="2800" dirty="0" err="1" smtClean="0"/>
              <a:t>án</a:t>
            </a:r>
            <a:r>
              <a:rPr lang="en-US" sz="2800" dirty="0" smtClean="0"/>
              <a:t>,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giải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càng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kiện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 </a:t>
            </a:r>
            <a:r>
              <a:rPr lang="en-US" sz="2800" dirty="0" err="1" smtClean="0"/>
              <a:t>rãi.Thông</a:t>
            </a:r>
            <a:r>
              <a:rPr lang="en-US" sz="2800" dirty="0" smtClean="0"/>
              <a:t> qua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,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đặt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 </a:t>
            </a:r>
            <a:r>
              <a:rPr lang="en-US" sz="2800" dirty="0" err="1" smtClean="0"/>
              <a:t>gợi</a:t>
            </a:r>
            <a:r>
              <a:rPr lang="en-US" sz="2800" dirty="0" smtClean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kiện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hơn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giờ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.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khả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mẻ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ưu</a:t>
            </a:r>
            <a:r>
              <a:rPr lang="en-US" sz="2800" dirty="0" smtClean="0"/>
              <a:t> </a:t>
            </a:r>
            <a:r>
              <a:rPr lang="en-US" sz="2800" dirty="0" err="1" smtClean="0"/>
              <a:t>việt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nghệ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truyền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nhanh</a:t>
            </a:r>
            <a:r>
              <a:rPr lang="en-US" sz="2800" dirty="0" smtClean="0"/>
              <a:t> </a:t>
            </a:r>
            <a:r>
              <a:rPr lang="en-US" sz="2800" dirty="0" err="1" smtClean="0"/>
              <a:t>chóng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thay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sống</a:t>
            </a:r>
            <a:r>
              <a:rPr lang="en-US" sz="2800" dirty="0" smtClean="0"/>
              <a:t>,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,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,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tư</a:t>
            </a:r>
            <a:r>
              <a:rPr lang="en-US" sz="2800" dirty="0" smtClean="0"/>
              <a:t> </a:t>
            </a:r>
            <a:r>
              <a:rPr lang="en-US" sz="2800" dirty="0" err="1" smtClean="0"/>
              <a:t>duy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trọng</a:t>
            </a:r>
            <a:r>
              <a:rPr lang="en-US" sz="2800" dirty="0" smtClean="0"/>
              <a:t> </a:t>
            </a:r>
            <a:r>
              <a:rPr lang="en-US" sz="2800" dirty="0" err="1" smtClean="0"/>
              <a:t>hơn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con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xmlns="" val="3170066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144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	-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</a:t>
            </a:r>
            <a:r>
              <a:rPr lang="en-US" sz="2800" dirty="0" err="1" smtClean="0"/>
              <a:t>cuối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nghệ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nâng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 err="1" smtClean="0"/>
              <a:t>cơ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,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môi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dục</a:t>
            </a:r>
            <a:r>
              <a:rPr lang="en-US" sz="2800" dirty="0" smtClean="0"/>
              <a:t> </a:t>
            </a:r>
            <a:r>
              <a:rPr lang="en-US" sz="2800" dirty="0" err="1" smtClean="0"/>
              <a:t>mang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,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khuyến</a:t>
            </a:r>
            <a:r>
              <a:rPr lang="en-US" sz="2800" dirty="0" smtClean="0"/>
              <a:t> </a:t>
            </a:r>
            <a:r>
              <a:rPr lang="en-US" sz="2800" dirty="0" err="1" smtClean="0"/>
              <a:t>khích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kiện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kiếm</a:t>
            </a:r>
            <a:r>
              <a:rPr lang="en-US" sz="2800" dirty="0" smtClean="0"/>
              <a:t> tri </a:t>
            </a:r>
            <a:r>
              <a:rPr lang="en-US" sz="2800" dirty="0" err="1" smtClean="0"/>
              <a:t>thức</a:t>
            </a:r>
            <a:r>
              <a:rPr lang="en-US" sz="2800" dirty="0" smtClean="0"/>
              <a:t>, </a:t>
            </a:r>
            <a:r>
              <a:rPr lang="en-US" sz="2800" dirty="0" err="1" smtClean="0"/>
              <a:t>sắp</a:t>
            </a:r>
            <a:r>
              <a:rPr lang="en-US" sz="2800" dirty="0" smtClean="0"/>
              <a:t>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,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rèn</a:t>
            </a:r>
            <a:r>
              <a:rPr lang="en-US" sz="2800" dirty="0" smtClean="0"/>
              <a:t> </a:t>
            </a:r>
            <a:r>
              <a:rPr lang="en-US" sz="2800" dirty="0" err="1" smtClean="0"/>
              <a:t>luyện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. </a:t>
            </a:r>
          </a:p>
          <a:p>
            <a:pPr algn="just"/>
            <a:r>
              <a:rPr lang="en-US" sz="2800" dirty="0" smtClean="0"/>
              <a:t>          Do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mỗi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ý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nghệ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nhằm</a:t>
            </a:r>
            <a:r>
              <a:rPr lang="en-US" sz="2800" dirty="0" smtClean="0"/>
              <a:t> </a:t>
            </a: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nhu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càng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./.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76045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9100" y="5943600"/>
            <a:ext cx="8572500" cy="889000"/>
            <a:chOff x="0" y="3079"/>
            <a:chExt cx="5760" cy="1241"/>
          </a:xfrm>
        </p:grpSpPr>
        <p:graphicFrame>
          <p:nvGraphicFramePr>
            <p:cNvPr id="69637" name="Object 5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p:oleObj spid="_x0000_s1026" name="Clip" r:id="rId5" imgW="4446000" imgH="4417560" progId="">
                <p:embed/>
              </p:oleObj>
            </a:graphicData>
          </a:graphic>
        </p:graphicFrame>
        <p:graphicFrame>
          <p:nvGraphicFramePr>
            <p:cNvPr id="69638" name="Object 6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p:oleObj spid="_x0000_s1027" name="Clip" r:id="rId6" imgW="4286160" imgH="3676320" progId="">
                <p:embed/>
              </p:oleObj>
            </a:graphicData>
          </a:graphic>
        </p:graphicFrame>
        <p:graphicFrame>
          <p:nvGraphicFramePr>
            <p:cNvPr id="69639" name="Object 7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p:oleObj spid="_x0000_s1028" name="Clip" r:id="rId7" imgW="4446000" imgH="4417560" progId="">
                <p:embed/>
              </p:oleObj>
            </a:graphicData>
          </a:graphic>
        </p:graphicFrame>
        <p:graphicFrame>
          <p:nvGraphicFramePr>
            <p:cNvPr id="69640" name="Object 8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p:oleObj spid="_x0000_s1029" name="Clip" r:id="rId8" imgW="4286160" imgH="3676320" progId="">
                <p:embed/>
              </p:oleObj>
            </a:graphicData>
          </a:graphic>
        </p:graphicFrame>
        <p:graphicFrame>
          <p:nvGraphicFramePr>
            <p:cNvPr id="69641" name="Object 9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p:oleObj spid="_x0000_s1030" name="Clip" r:id="rId9" imgW="4286160" imgH="3676320" progId="">
                <p:embed/>
              </p:oleObj>
            </a:graphicData>
          </a:graphic>
        </p:graphicFrame>
      </p:grpSp>
      <p:pic>
        <p:nvPicPr>
          <p:cNvPr id="69642" name="Picture 36" descr="KHUNG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89" name="Text Box 37" descr="Dashed vertical"/>
          <p:cNvSpPr txBox="1">
            <a:spLocks noChangeArrowheads="1"/>
          </p:cNvSpPr>
          <p:nvPr/>
        </p:nvSpPr>
        <p:spPr bwMode="auto">
          <a:xfrm>
            <a:off x="2209800" y="1752600"/>
            <a:ext cx="487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Chuyeân</a:t>
            </a: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 </a:t>
            </a:r>
            <a:r>
              <a:rPr lang="en-US" sz="40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ñeà</a:t>
            </a: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 </a:t>
            </a:r>
            <a:r>
              <a:rPr lang="en-US" sz="40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keát</a:t>
            </a: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Aptima" pitchFamily="2" charset="0"/>
              </a:rPr>
              <a:t>thuùc</a:t>
            </a:r>
            <a:endParaRPr lang="en-US" sz="40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Aptima" pitchFamily="2" charset="0"/>
            </a:endParaRPr>
          </a:p>
        </p:txBody>
      </p:sp>
      <p:pic>
        <p:nvPicPr>
          <p:cNvPr id="69650" name="Picture 8" descr="01500000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9478265">
            <a:off x="1205697" y="1904302"/>
            <a:ext cx="990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51" name="Picture 8" descr="01500000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2011373">
            <a:off x="6728573" y="1948506"/>
            <a:ext cx="990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55" name="Picture 23" descr="Pictur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114800" y="228600"/>
            <a:ext cx="838200" cy="809625"/>
          </a:xfrm>
          <a:prstGeom prst="rect">
            <a:avLst/>
          </a:prstGeom>
          <a:noFill/>
        </p:spPr>
      </p:pic>
      <p:pic>
        <p:nvPicPr>
          <p:cNvPr id="69656" name="Hat_Emyeutruongem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  <p:pic>
        <p:nvPicPr>
          <p:cNvPr id="69659" name="Picture 27" descr="cartoon_family_of_bananas_bounce_md_wht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038600" y="4038600"/>
            <a:ext cx="1524000" cy="1752600"/>
          </a:xfrm>
          <a:prstGeom prst="rect">
            <a:avLst/>
          </a:prstGeom>
          <a:noFill/>
        </p:spPr>
      </p:pic>
      <p:pic>
        <p:nvPicPr>
          <p:cNvPr id="69663" name="Picture 20" descr="bad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1371600" y="4800600"/>
            <a:ext cx="1905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4" name="Picture 20" descr="bad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6019800" y="4724400"/>
            <a:ext cx="1905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5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066800" y="426720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6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410200" y="381000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7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133600" y="274320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8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876800" y="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9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7200" y="53340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0" name="Picture 13" descr="Fireworks-0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934200" y="990600"/>
            <a:ext cx="12874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1" name="Picture 8" descr="Fireworks-09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455988" y="4343400"/>
            <a:ext cx="10398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2" name="Picture 8" descr="Fireworks-09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181600" y="2743200"/>
            <a:ext cx="10398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3" name="Picture 8" descr="Fireworks-09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752600" y="2971800"/>
            <a:ext cx="10398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4" name="Picture 8" descr="Fireworks-09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122988" y="4267200"/>
            <a:ext cx="10398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5" name="Picture 8" descr="Fireworks-09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667000" y="228600"/>
            <a:ext cx="10398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1219200" y="2895600"/>
            <a:ext cx="68108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Cám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ơn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quý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thầy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cô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147" fill="hold"/>
                                        <p:tgtEl>
                                          <p:spTgt spid="696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147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5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8600"/>
            <a:ext cx="85344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solidFill>
                  <a:srgbClr val="C00000"/>
                </a:solidFill>
              </a:rPr>
              <a:t>I. ĐẶT VẤN ĐỀ</a:t>
            </a:r>
            <a:endParaRPr lang="en-US" sz="2600" dirty="0">
              <a:solidFill>
                <a:srgbClr val="C00000"/>
              </a:solidFill>
            </a:endParaRPr>
          </a:p>
          <a:p>
            <a:pPr algn="just"/>
            <a:r>
              <a:rPr lang="en-US" sz="2600" dirty="0" smtClean="0"/>
              <a:t>	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 </a:t>
            </a:r>
            <a:r>
              <a:rPr lang="en-US" sz="2800" dirty="0" err="1" smtClean="0"/>
              <a:t>vụ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,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nghệ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trở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 </a:t>
            </a:r>
            <a:r>
              <a:rPr lang="en-US" sz="2800" dirty="0" err="1" smtClean="0"/>
              <a:t>vụ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trọng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thiết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xã</a:t>
            </a:r>
            <a:r>
              <a:rPr lang="en-US" sz="2800" dirty="0" smtClean="0"/>
              <a:t> </a:t>
            </a:r>
            <a:r>
              <a:rPr lang="en-US" sz="2800" dirty="0" err="1" smtClean="0"/>
              <a:t>hội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.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tiện</a:t>
            </a:r>
            <a:r>
              <a:rPr lang="en-US" sz="2800" dirty="0" smtClean="0"/>
              <a:t>,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đại</a:t>
            </a:r>
            <a:r>
              <a:rPr lang="en-US" sz="2800" dirty="0" smtClean="0"/>
              <a:t> </a:t>
            </a:r>
            <a:r>
              <a:rPr lang="en-US" sz="2800" dirty="0" err="1" smtClean="0"/>
              <a:t>sẽ</a:t>
            </a:r>
            <a:r>
              <a:rPr lang="en-US" sz="2800" dirty="0" smtClean="0"/>
              <a:t>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giảm</a:t>
            </a:r>
            <a:r>
              <a:rPr lang="en-US" sz="2800" dirty="0" smtClean="0"/>
              <a:t> </a:t>
            </a:r>
            <a:r>
              <a:rPr lang="en-US" sz="2800" dirty="0" err="1" smtClean="0"/>
              <a:t>bớt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lao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soạn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, </a:t>
            </a: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“</a:t>
            </a:r>
            <a:r>
              <a:rPr lang="en-US" sz="2800" b="1" dirty="0" err="1" smtClean="0"/>
              <a:t>Lấy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tâm</a:t>
            </a:r>
            <a:r>
              <a:rPr lang="en-US" sz="2800" dirty="0" smtClean="0"/>
              <a:t>’’,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nên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môi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cực</a:t>
            </a:r>
            <a:r>
              <a:rPr lang="en-US" sz="2800" dirty="0" smtClean="0"/>
              <a:t>.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tổ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, </a:t>
            </a:r>
            <a:r>
              <a:rPr lang="en-US" sz="2800" dirty="0" err="1" smtClean="0"/>
              <a:t>hướng</a:t>
            </a:r>
            <a:r>
              <a:rPr lang="en-US" sz="2800" dirty="0" smtClean="0"/>
              <a:t> </a:t>
            </a:r>
            <a:r>
              <a:rPr lang="en-US" sz="2800" dirty="0" err="1" smtClean="0"/>
              <a:t>dẫn</a:t>
            </a:r>
            <a:r>
              <a:rPr lang="en-US" sz="2800" dirty="0" smtClean="0"/>
              <a:t>,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chỉnh</a:t>
            </a:r>
            <a:r>
              <a:rPr lang="en-US" sz="2800" dirty="0" smtClean="0"/>
              <a:t>, 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;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chiếm</a:t>
            </a:r>
            <a:r>
              <a:rPr lang="en-US" sz="2800" dirty="0" smtClean="0"/>
              <a:t> </a:t>
            </a:r>
            <a:r>
              <a:rPr lang="en-US" sz="2800" dirty="0" err="1" smtClean="0"/>
              <a:t>lĩnh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hướng</a:t>
            </a:r>
            <a:r>
              <a:rPr lang="en-US" sz="2800" dirty="0" smtClean="0"/>
              <a:t> </a:t>
            </a:r>
            <a:r>
              <a:rPr lang="en-US" sz="2800" dirty="0" err="1" smtClean="0"/>
              <a:t>dẫn</a:t>
            </a:r>
            <a:r>
              <a:rPr lang="en-US" sz="2800" dirty="0" smtClean="0"/>
              <a:t>, </a:t>
            </a:r>
            <a:r>
              <a:rPr lang="en-US" sz="2800" dirty="0" err="1" smtClean="0"/>
              <a:t>tổ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864975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</a:rPr>
              <a:t>2. THỰC TRẠNG CỦA VIỆC SỬ DỤNG BẢNG TƯƠNG TÁC HIỆN NAY TRONG NHÀ TRƯỜNG TIỂU HỌC: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just"/>
            <a:r>
              <a:rPr lang="en-US" sz="2800" b="1" dirty="0" smtClean="0"/>
              <a:t>2.1. </a:t>
            </a:r>
            <a:r>
              <a:rPr lang="en-US" sz="2800" b="1" dirty="0" err="1" smtClean="0"/>
              <a:t>Thuận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lợi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tiểu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địa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Quận</a:t>
            </a:r>
            <a:r>
              <a:rPr lang="en-US" sz="2800" dirty="0" smtClean="0"/>
              <a:t> </a:t>
            </a:r>
            <a:r>
              <a:rPr lang="en-US" sz="2800" dirty="0" err="1" smtClean="0"/>
              <a:t>Tân</a:t>
            </a:r>
            <a:r>
              <a:rPr lang="en-US" sz="2800" dirty="0" smtClean="0"/>
              <a:t> </a:t>
            </a:r>
            <a:r>
              <a:rPr lang="en-US" sz="2800" dirty="0" err="1" smtClean="0"/>
              <a:t>Bình</a:t>
            </a:r>
            <a:r>
              <a:rPr lang="en-US" sz="2800" dirty="0" smtClean="0"/>
              <a:t> </a:t>
            </a:r>
            <a:r>
              <a:rPr lang="en-US" sz="2800" dirty="0" err="1" smtClean="0"/>
              <a:t>đều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trang</a:t>
            </a:r>
            <a:r>
              <a:rPr lang="en-US" sz="2800" dirty="0" smtClean="0"/>
              <a:t> </a:t>
            </a:r>
            <a:r>
              <a:rPr lang="en-US" sz="2800" dirty="0" err="1" smtClean="0"/>
              <a:t>bị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thiết</a:t>
            </a:r>
            <a:r>
              <a:rPr lang="en-US" sz="2800" dirty="0" smtClean="0"/>
              <a:t> </a:t>
            </a:r>
            <a:r>
              <a:rPr lang="en-US" sz="2800" dirty="0" err="1" smtClean="0"/>
              <a:t>bị</a:t>
            </a:r>
            <a:r>
              <a:rPr lang="en-US" sz="2800" dirty="0" smtClean="0"/>
              <a:t> </a:t>
            </a:r>
            <a:r>
              <a:rPr lang="en-US" sz="2800" dirty="0" err="1" smtClean="0"/>
              <a:t>bổ</a:t>
            </a:r>
            <a:r>
              <a:rPr lang="en-US" sz="2800" dirty="0" smtClean="0"/>
              <a:t> </a:t>
            </a:r>
            <a:r>
              <a:rPr lang="en-US" sz="2800" dirty="0" err="1" smtClean="0"/>
              <a:t>trợ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: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, </a:t>
            </a:r>
            <a:r>
              <a:rPr lang="en-US" sz="2800" dirty="0" err="1" smtClean="0"/>
              <a:t>máy</a:t>
            </a:r>
            <a:r>
              <a:rPr lang="en-US" sz="2800" dirty="0" smtClean="0"/>
              <a:t> quay </a:t>
            </a:r>
            <a:r>
              <a:rPr lang="en-US" sz="2800" dirty="0" err="1" smtClean="0"/>
              <a:t>phim</a:t>
            </a:r>
            <a:r>
              <a:rPr lang="en-US" sz="2800" dirty="0" smtClean="0"/>
              <a:t>, </a:t>
            </a:r>
            <a:r>
              <a:rPr lang="en-US" sz="2800" dirty="0" err="1" smtClean="0"/>
              <a:t>chụp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, </a:t>
            </a:r>
            <a:r>
              <a:rPr lang="en-US" sz="2800" dirty="0" err="1" smtClean="0"/>
              <a:t>máy</a:t>
            </a:r>
            <a:r>
              <a:rPr lang="en-US" sz="2800" dirty="0" smtClean="0"/>
              <a:t> scan, </a:t>
            </a:r>
            <a:r>
              <a:rPr lang="en-US" sz="2800" dirty="0" err="1" smtClean="0"/>
              <a:t>máy</a:t>
            </a:r>
            <a:r>
              <a:rPr lang="en-US" sz="2800" dirty="0" smtClean="0"/>
              <a:t> in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trang</a:t>
            </a:r>
            <a:r>
              <a:rPr lang="en-US" sz="2800" dirty="0" smtClean="0"/>
              <a:t> </a:t>
            </a:r>
            <a:r>
              <a:rPr lang="en-US" sz="2800" dirty="0" err="1" smtClean="0"/>
              <a:t>bị</a:t>
            </a:r>
            <a:r>
              <a:rPr lang="en-US" sz="2800" dirty="0" smtClean="0"/>
              <a:t> </a:t>
            </a:r>
            <a:r>
              <a:rPr lang="en-US" sz="2800" dirty="0" err="1" smtClean="0"/>
              <a:t>khá</a:t>
            </a:r>
            <a:r>
              <a:rPr lang="en-US" sz="2800" dirty="0" smtClean="0"/>
              <a:t> </a:t>
            </a:r>
            <a:r>
              <a:rPr lang="en-US" sz="2800" dirty="0" err="1" smtClean="0"/>
              <a:t>đầy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Đội</a:t>
            </a:r>
            <a:r>
              <a:rPr lang="en-US" sz="2800" dirty="0" smtClean="0"/>
              <a:t> </a:t>
            </a:r>
            <a:r>
              <a:rPr lang="en-US" sz="2800" dirty="0" err="1" smtClean="0"/>
              <a:t>ngũ</a:t>
            </a:r>
            <a:r>
              <a:rPr lang="en-US" sz="2800" dirty="0" smtClean="0"/>
              <a:t> </a:t>
            </a:r>
            <a:r>
              <a:rPr lang="en-US" sz="2800" dirty="0" err="1" smtClean="0"/>
              <a:t>cán</a:t>
            </a:r>
            <a:r>
              <a:rPr lang="en-US" sz="2800" dirty="0" smtClean="0"/>
              <a:t> </a:t>
            </a:r>
            <a:r>
              <a:rPr lang="en-US" sz="2800" dirty="0" err="1" smtClean="0"/>
              <a:t>bộ</a:t>
            </a:r>
            <a:r>
              <a:rPr lang="en-US" sz="2800" dirty="0" smtClean="0"/>
              <a:t> </a:t>
            </a:r>
            <a:r>
              <a:rPr lang="en-US" sz="2800" dirty="0" err="1" smtClean="0"/>
              <a:t>quản</a:t>
            </a:r>
            <a:r>
              <a:rPr lang="en-US" sz="2800" dirty="0" smtClean="0"/>
              <a:t> </a:t>
            </a:r>
            <a:r>
              <a:rPr lang="en-US" sz="2800" dirty="0" err="1" smtClean="0"/>
              <a:t>lí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huấn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lần</a:t>
            </a:r>
            <a:r>
              <a:rPr lang="en-US" sz="2800" dirty="0" smtClean="0"/>
              <a:t> </a:t>
            </a:r>
            <a:r>
              <a:rPr lang="en-US" sz="2800" dirty="0" err="1" smtClean="0"/>
              <a:t>kể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tài</a:t>
            </a:r>
            <a:r>
              <a:rPr lang="en-US" sz="2800" dirty="0" smtClean="0"/>
              <a:t> </a:t>
            </a:r>
            <a:r>
              <a:rPr lang="en-US" sz="2800" dirty="0" err="1" smtClean="0"/>
              <a:t>nguyên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mạng</a:t>
            </a:r>
            <a:r>
              <a:rPr lang="en-US" sz="2800" dirty="0" smtClean="0"/>
              <a:t> internet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dồi</a:t>
            </a:r>
            <a:r>
              <a:rPr lang="en-US" sz="2800" dirty="0" smtClean="0"/>
              <a:t> </a:t>
            </a:r>
            <a:r>
              <a:rPr lang="en-US" sz="2800" dirty="0" err="1" smtClean="0"/>
              <a:t>dào</a:t>
            </a:r>
            <a:r>
              <a:rPr lang="en-US" sz="2800" dirty="0" smtClean="0"/>
              <a:t>, </a:t>
            </a:r>
            <a:r>
              <a:rPr lang="en-US" sz="2800" dirty="0" err="1" smtClean="0"/>
              <a:t>phong</a:t>
            </a:r>
            <a:r>
              <a:rPr lang="en-US" sz="2800" dirty="0" smtClean="0"/>
              <a:t> </a:t>
            </a:r>
            <a:r>
              <a:rPr lang="en-US" sz="2800" dirty="0" err="1" smtClean="0"/>
              <a:t>phú</a:t>
            </a:r>
            <a:r>
              <a:rPr lang="en-US" sz="2800" dirty="0" smtClean="0"/>
              <a:t>, </a:t>
            </a:r>
            <a:r>
              <a:rPr lang="en-US" sz="2800" dirty="0" err="1" smtClean="0"/>
              <a:t>sẽ</a:t>
            </a:r>
            <a:r>
              <a:rPr lang="en-US" sz="2800" dirty="0" smtClean="0"/>
              <a:t>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thuận</a:t>
            </a:r>
            <a:r>
              <a:rPr lang="en-US" sz="2800" dirty="0" smtClean="0"/>
              <a:t> </a:t>
            </a:r>
            <a:r>
              <a:rPr lang="en-US" sz="2800" dirty="0" err="1" smtClean="0"/>
              <a:t>lợi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kiếm</a:t>
            </a:r>
            <a:r>
              <a:rPr lang="en-US" sz="2800" dirty="0" smtClean="0"/>
              <a:t> </a:t>
            </a:r>
            <a:r>
              <a:rPr lang="en-US" sz="2800" dirty="0" err="1" smtClean="0"/>
              <a:t>nguồn</a:t>
            </a:r>
            <a:r>
              <a:rPr lang="en-US" sz="2800" dirty="0" smtClean="0"/>
              <a:t> </a:t>
            </a:r>
            <a:r>
              <a:rPr lang="en-US" sz="2800" dirty="0" err="1" smtClean="0"/>
              <a:t>tài</a:t>
            </a:r>
            <a:r>
              <a:rPr lang="en-US" sz="2800" dirty="0" smtClean="0"/>
              <a:t> </a:t>
            </a:r>
            <a:r>
              <a:rPr lang="en-US" sz="2800" dirty="0" err="1" smtClean="0"/>
              <a:t>nguyên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vụ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84667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/>
              <a:t>2.2. </a:t>
            </a:r>
            <a:r>
              <a:rPr lang="en-US" sz="2800" b="1" dirty="0" err="1" smtClean="0"/>
              <a:t>Hạn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chế</a:t>
            </a:r>
            <a:r>
              <a:rPr lang="en-US" sz="2800" b="1" dirty="0" smtClean="0"/>
              <a:t>: </a:t>
            </a:r>
            <a:endParaRPr lang="en-US" sz="2800" dirty="0" smtClean="0"/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ít</a:t>
            </a:r>
            <a:r>
              <a:rPr lang="en-US" sz="2800" dirty="0" smtClean="0"/>
              <a:t>,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rèn</a:t>
            </a:r>
            <a:r>
              <a:rPr lang="en-US" sz="2800" dirty="0" smtClean="0"/>
              <a:t> </a:t>
            </a:r>
            <a:r>
              <a:rPr lang="en-US" sz="2800" dirty="0" err="1" smtClean="0"/>
              <a:t>luyện</a:t>
            </a:r>
            <a:r>
              <a:rPr lang="en-US" sz="2800" dirty="0" smtClean="0"/>
              <a:t>, </a:t>
            </a:r>
            <a:r>
              <a:rPr lang="en-US" sz="2800" dirty="0" err="1" smtClean="0"/>
              <a:t>thiết</a:t>
            </a:r>
            <a:r>
              <a:rPr lang="en-US" sz="2800" dirty="0" smtClean="0"/>
              <a:t> </a:t>
            </a:r>
            <a:r>
              <a:rPr lang="en-US" sz="2800" dirty="0" err="1" smtClean="0"/>
              <a:t>kế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đều</a:t>
            </a:r>
            <a:r>
              <a:rPr lang="en-US" sz="2800" dirty="0" smtClean="0"/>
              <a:t>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dẫn</a:t>
            </a:r>
            <a:r>
              <a:rPr lang="en-US" sz="2800" dirty="0" smtClean="0"/>
              <a:t>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khó</a:t>
            </a:r>
            <a:r>
              <a:rPr lang="en-US" sz="2800" dirty="0" smtClean="0"/>
              <a:t> </a:t>
            </a:r>
            <a:r>
              <a:rPr lang="en-US" sz="2800" dirty="0" err="1" smtClean="0"/>
              <a:t>khăn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rèn</a:t>
            </a:r>
            <a:r>
              <a:rPr lang="en-US" sz="2800" dirty="0" smtClean="0"/>
              <a:t> </a:t>
            </a:r>
            <a:r>
              <a:rPr lang="en-US" sz="2800" dirty="0" err="1" smtClean="0"/>
              <a:t>luyện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Đa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màn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: Power point, Plash, …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tận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thiết</a:t>
            </a:r>
            <a:r>
              <a:rPr lang="en-US" sz="2800" dirty="0" smtClean="0"/>
              <a:t> </a:t>
            </a:r>
            <a:r>
              <a:rPr lang="en-US" sz="2800" dirty="0" err="1" smtClean="0"/>
              <a:t>kế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.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</a:t>
            </a:r>
            <a:r>
              <a:rPr lang="en-US" sz="2800" dirty="0" err="1" smtClean="0"/>
              <a:t>kể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,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ít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nên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huy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cực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4283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2400"/>
            <a:ext cx="8382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3. CÁC TIỆN ÍCH CỦA BẢNG TƯƠNG TÁC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môi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toàn</a:t>
            </a:r>
            <a:r>
              <a:rPr lang="en-US" sz="2800" dirty="0" smtClean="0"/>
              <a:t> </a:t>
            </a:r>
            <a:r>
              <a:rPr lang="en-US" sz="2800" dirty="0" err="1" smtClean="0"/>
              <a:t>diện</a:t>
            </a:r>
            <a:r>
              <a:rPr lang="en-US" sz="2800" dirty="0" smtClean="0"/>
              <a:t>.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Thu </a:t>
            </a:r>
            <a:r>
              <a:rPr lang="en-US" sz="2800" dirty="0" err="1" smtClean="0"/>
              <a:t>hút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trung</a:t>
            </a:r>
            <a:r>
              <a:rPr lang="en-US" sz="2800" dirty="0" smtClean="0"/>
              <a:t> </a:t>
            </a:r>
            <a:r>
              <a:rPr lang="en-US" sz="2800" dirty="0" err="1" smtClean="0"/>
              <a:t>chú</a:t>
            </a:r>
            <a:r>
              <a:rPr lang="en-US" sz="2800" dirty="0" smtClean="0"/>
              <a:t> ý, </a:t>
            </a:r>
            <a:r>
              <a:rPr lang="en-US" sz="2800" dirty="0" err="1" smtClean="0"/>
              <a:t>tham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ngay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thụ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e </a:t>
            </a:r>
            <a:r>
              <a:rPr lang="en-US" sz="2800" dirty="0" err="1" smtClean="0"/>
              <a:t>ngại</a:t>
            </a:r>
            <a:r>
              <a:rPr lang="en-US" sz="2800" dirty="0" smtClean="0"/>
              <a:t> </a:t>
            </a:r>
            <a:r>
              <a:rPr lang="en-US" sz="2800" dirty="0" err="1" smtClean="0"/>
              <a:t>nhất</a:t>
            </a:r>
            <a:r>
              <a:rPr lang="en-US" sz="2800" dirty="0" smtClean="0"/>
              <a:t>. </a:t>
            </a:r>
            <a:r>
              <a:rPr lang="en-US" sz="2800" dirty="0" err="1" smtClean="0"/>
              <a:t>Kích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khả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tư</a:t>
            </a:r>
            <a:r>
              <a:rPr lang="en-US" sz="2800" dirty="0" smtClean="0"/>
              <a:t> </a:t>
            </a:r>
            <a:r>
              <a:rPr lang="en-US" sz="2800" dirty="0" err="1" smtClean="0"/>
              <a:t>duy</a:t>
            </a:r>
            <a:r>
              <a:rPr lang="en-US" sz="2800" dirty="0" smtClean="0"/>
              <a:t>, </a:t>
            </a:r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. </a:t>
            </a:r>
            <a:r>
              <a:rPr lang="en-US" sz="2800" dirty="0" err="1" smtClean="0"/>
              <a:t>Khuyến</a:t>
            </a:r>
            <a:r>
              <a:rPr lang="en-US" sz="2800" dirty="0" smtClean="0"/>
              <a:t> </a:t>
            </a:r>
            <a:r>
              <a:rPr lang="en-US" sz="2800" dirty="0" err="1" smtClean="0"/>
              <a:t>khích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xây</a:t>
            </a:r>
            <a:r>
              <a:rPr lang="en-US" sz="2800" dirty="0" smtClean="0"/>
              <a:t> </a:t>
            </a:r>
            <a:r>
              <a:rPr lang="en-US" sz="2800" dirty="0" err="1" smtClean="0"/>
              <a:t>dựng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khái</a:t>
            </a:r>
            <a:r>
              <a:rPr lang="en-US" sz="2800" dirty="0" smtClean="0"/>
              <a:t> </a:t>
            </a:r>
            <a:r>
              <a:rPr lang="en-US" sz="2800" dirty="0" err="1" smtClean="0"/>
              <a:t>niệm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qua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thử</a:t>
            </a:r>
            <a:r>
              <a:rPr lang="en-US" sz="2800" dirty="0" smtClean="0"/>
              <a:t> </a:t>
            </a:r>
            <a:r>
              <a:rPr lang="en-US" sz="2800" dirty="0" err="1" smtClean="0"/>
              <a:t>nghiệm</a:t>
            </a:r>
            <a:r>
              <a:rPr lang="en-US" sz="2800" dirty="0" smtClean="0"/>
              <a:t>.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phù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nhu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.</a:t>
            </a:r>
          </a:p>
          <a:p>
            <a:pPr algn="just">
              <a:buFontTx/>
              <a:buChar char="-"/>
            </a:pP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dễ</a:t>
            </a:r>
            <a:r>
              <a:rPr lang="en-US" sz="2800" dirty="0" smtClean="0"/>
              <a:t> </a:t>
            </a:r>
            <a:r>
              <a:rPr lang="en-US" sz="2800" dirty="0" err="1" smtClean="0"/>
              <a:t>dàng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dung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khái</a:t>
            </a:r>
            <a:r>
              <a:rPr lang="en-US" sz="2800" dirty="0" smtClean="0"/>
              <a:t> </a:t>
            </a:r>
            <a:r>
              <a:rPr lang="en-US" sz="2800" dirty="0" err="1" smtClean="0"/>
              <a:t>niệm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xác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,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dirty="0" smtClean="0"/>
              <a:t>, </a:t>
            </a:r>
            <a:r>
              <a:rPr lang="en-US" sz="2800" dirty="0" err="1" smtClean="0"/>
              <a:t>âm</a:t>
            </a:r>
            <a:r>
              <a:rPr lang="en-US" sz="2800" dirty="0" smtClean="0"/>
              <a:t> </a:t>
            </a:r>
            <a:r>
              <a:rPr lang="en-US" sz="2800" dirty="0" err="1" smtClean="0"/>
              <a:t>thanh</a:t>
            </a:r>
            <a:r>
              <a:rPr lang="en-US" sz="2800" dirty="0" smtClean="0"/>
              <a:t>,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…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- </a:t>
            </a:r>
            <a:r>
              <a:rPr lang="en-US" sz="2800" dirty="0" err="1" smtClean="0"/>
              <a:t>Nâng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lực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chuyên</a:t>
            </a:r>
            <a:r>
              <a:rPr lang="en-US" sz="2800" dirty="0" smtClean="0"/>
              <a:t> </a:t>
            </a:r>
            <a:r>
              <a:rPr lang="en-US" sz="2800" dirty="0" err="1" smtClean="0"/>
              <a:t>môn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viện</a:t>
            </a:r>
            <a:r>
              <a:rPr lang="en-US" sz="2800" dirty="0" smtClean="0"/>
              <a:t> </a:t>
            </a:r>
            <a:r>
              <a:rPr lang="en-US" sz="2800" dirty="0" err="1" smtClean="0"/>
              <a:t>tài</a:t>
            </a:r>
            <a:r>
              <a:rPr lang="en-US" sz="2800" dirty="0" smtClean="0"/>
              <a:t> </a:t>
            </a:r>
            <a:r>
              <a:rPr lang="en-US" sz="2800" dirty="0" err="1" smtClean="0"/>
              <a:t>nguyên</a:t>
            </a:r>
            <a:r>
              <a:rPr lang="en-US" sz="2800" dirty="0" smtClean="0"/>
              <a:t> </a:t>
            </a:r>
            <a:r>
              <a:rPr lang="en-US" sz="2800" dirty="0" err="1" smtClean="0"/>
              <a:t>phong</a:t>
            </a:r>
            <a:r>
              <a:rPr lang="en-US" sz="2800" dirty="0" smtClean="0"/>
              <a:t> </a:t>
            </a:r>
            <a:r>
              <a:rPr lang="en-US" sz="2800" dirty="0" err="1" smtClean="0"/>
              <a:t>phú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đầy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hỗ</a:t>
            </a:r>
            <a:r>
              <a:rPr lang="en-US" sz="2800" dirty="0" smtClean="0"/>
              <a:t> </a:t>
            </a:r>
            <a:r>
              <a:rPr lang="en-US" sz="2800" dirty="0" err="1" smtClean="0"/>
              <a:t>trợ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soạn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án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dễ</a:t>
            </a:r>
            <a:r>
              <a:rPr lang="en-US" sz="2800" dirty="0" smtClean="0"/>
              <a:t> </a:t>
            </a:r>
            <a:r>
              <a:rPr lang="en-US" sz="2800" dirty="0" err="1" smtClean="0"/>
              <a:t>dàng</a:t>
            </a:r>
            <a:r>
              <a:rPr lang="en-US" sz="2800" dirty="0" smtClean="0"/>
              <a:t>, </a:t>
            </a:r>
            <a:r>
              <a:rPr lang="en-US" sz="2800" dirty="0" err="1" smtClean="0"/>
              <a:t>nhanh</a:t>
            </a:r>
            <a:r>
              <a:rPr lang="en-US" sz="2800" dirty="0" smtClean="0"/>
              <a:t> </a:t>
            </a:r>
            <a:r>
              <a:rPr lang="en-US" sz="2800" dirty="0" err="1" smtClean="0"/>
              <a:t>chóng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hiệu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609983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2192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4. CÁC CHỨC NĂNG CƠ BẢN CỦA BẢNG TƯƠNG TÁC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-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tài</a:t>
            </a:r>
            <a:r>
              <a:rPr lang="en-US" sz="2800" dirty="0" smtClean="0"/>
              <a:t> </a:t>
            </a:r>
            <a:r>
              <a:rPr lang="en-US" sz="2800" dirty="0" err="1" smtClean="0"/>
              <a:t>liệu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minh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diễn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nối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.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. </a:t>
            </a:r>
            <a:r>
              <a:rPr lang="en-US" sz="2800" dirty="0" err="1" smtClean="0"/>
              <a:t>Đặc</a:t>
            </a:r>
            <a:r>
              <a:rPr lang="en-US" sz="2800" dirty="0" smtClean="0"/>
              <a:t> </a:t>
            </a:r>
            <a:r>
              <a:rPr lang="en-US" sz="2800" dirty="0" err="1" smtClean="0"/>
              <a:t>biệt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cảm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đa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(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lúc</a:t>
            </a:r>
            <a:r>
              <a:rPr lang="en-US" sz="2800" dirty="0" smtClean="0"/>
              <a:t>). </a:t>
            </a:r>
            <a:r>
              <a:rPr lang="en-US" sz="2800" dirty="0" err="1" smtClean="0"/>
              <a:t>Bên</a:t>
            </a:r>
            <a:r>
              <a:rPr lang="en-US" sz="2800" dirty="0" smtClean="0"/>
              <a:t> </a:t>
            </a:r>
            <a:r>
              <a:rPr lang="en-US" sz="2800" dirty="0" err="1" smtClean="0"/>
              <a:t>cạnh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phóng</a:t>
            </a:r>
            <a:r>
              <a:rPr lang="en-US" sz="2800" dirty="0" smtClean="0"/>
              <a:t> to, </a:t>
            </a:r>
            <a:r>
              <a:rPr lang="en-US" sz="2800" dirty="0" err="1" smtClean="0"/>
              <a:t>thu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nhờ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hiển</a:t>
            </a:r>
            <a:r>
              <a:rPr lang="en-US" sz="2800" dirty="0" smtClean="0"/>
              <a:t> </a:t>
            </a:r>
            <a:r>
              <a:rPr lang="en-US" sz="2800" dirty="0" err="1" smtClean="0"/>
              <a:t>thị</a:t>
            </a:r>
            <a:r>
              <a:rPr lang="en-US" sz="2800" dirty="0" smtClean="0"/>
              <a:t> zoom to, zoom </a:t>
            </a:r>
            <a:r>
              <a:rPr lang="en-US" sz="2800" dirty="0" err="1" smtClean="0"/>
              <a:t>nhỏ</a:t>
            </a:r>
            <a:r>
              <a:rPr lang="en-US" sz="2800" dirty="0" smtClean="0"/>
              <a:t>. </a:t>
            </a:r>
            <a:r>
              <a:rPr lang="en-US" sz="2800" dirty="0" err="1" smtClean="0"/>
              <a:t>Ngoài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,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truy</a:t>
            </a:r>
            <a:r>
              <a:rPr lang="en-US" sz="2800" dirty="0" smtClean="0"/>
              <a:t> </a:t>
            </a:r>
            <a:r>
              <a:rPr lang="en-US" sz="2800" dirty="0" err="1" smtClean="0"/>
              <a:t>cập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Google </a:t>
            </a:r>
            <a:r>
              <a:rPr lang="en-US" sz="2800" dirty="0" err="1" smtClean="0"/>
              <a:t>trực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56044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371600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smtClean="0"/>
              <a:t>	</a:t>
            </a:r>
            <a:r>
              <a:rPr lang="en-US" sz="2800" dirty="0" smtClean="0"/>
              <a:t>-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minh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thoát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hay </a:t>
            </a:r>
            <a:r>
              <a:rPr lang="en-US" sz="2800" dirty="0" err="1" smtClean="0"/>
              <a:t>trở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dễ</a:t>
            </a:r>
            <a:r>
              <a:rPr lang="en-US" sz="2800" dirty="0" smtClean="0"/>
              <a:t> </a:t>
            </a:r>
            <a:r>
              <a:rPr lang="en-US" sz="2800" dirty="0" err="1" smtClean="0"/>
              <a:t>dàng</a:t>
            </a:r>
            <a:r>
              <a:rPr lang="en-US" sz="2800" dirty="0" smtClean="0"/>
              <a:t>.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màn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phím</a:t>
            </a:r>
            <a:r>
              <a:rPr lang="en-US" sz="2800" dirty="0" smtClean="0"/>
              <a:t> </a:t>
            </a:r>
            <a:r>
              <a:rPr lang="en-US" sz="2800" dirty="0" err="1" smtClean="0"/>
              <a:t>nóng</a:t>
            </a:r>
            <a:r>
              <a:rPr lang="en-US" sz="2800" dirty="0" smtClean="0"/>
              <a:t>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 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phím</a:t>
            </a:r>
            <a:r>
              <a:rPr lang="en-US" sz="2800" dirty="0" smtClean="0"/>
              <a:t> </a:t>
            </a:r>
            <a:r>
              <a:rPr lang="en-US" sz="2800" dirty="0" err="1" smtClean="0"/>
              <a:t>nóng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,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bút</a:t>
            </a:r>
            <a:r>
              <a:rPr lang="en-US" sz="2800" dirty="0" smtClean="0"/>
              <a:t> </a:t>
            </a:r>
            <a:r>
              <a:rPr lang="en-US" sz="2800" dirty="0" err="1" smtClean="0"/>
              <a:t>màu</a:t>
            </a:r>
            <a:r>
              <a:rPr lang="en-US" sz="2800" dirty="0" smtClean="0"/>
              <a:t> </a:t>
            </a:r>
            <a:r>
              <a:rPr lang="en-US" sz="2800" dirty="0" err="1" smtClean="0"/>
              <a:t>vẽ</a:t>
            </a:r>
            <a:r>
              <a:rPr lang="en-US" sz="2800" dirty="0" smtClean="0"/>
              <a:t>, </a:t>
            </a:r>
            <a:r>
              <a:rPr lang="en-US" sz="2800" dirty="0" err="1" smtClean="0"/>
              <a:t>chèn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khối</a:t>
            </a:r>
            <a:r>
              <a:rPr lang="en-US" sz="2800" dirty="0" smtClean="0"/>
              <a:t>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ký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đặc</a:t>
            </a:r>
            <a:r>
              <a:rPr lang="en-US" sz="2800" dirty="0" smtClean="0"/>
              <a:t> </a:t>
            </a:r>
            <a:r>
              <a:rPr lang="en-US" sz="2800" dirty="0" err="1" smtClean="0"/>
              <a:t>biệt</a:t>
            </a:r>
            <a:r>
              <a:rPr lang="en-US" sz="2800" dirty="0" smtClean="0"/>
              <a:t>… </a:t>
            </a:r>
            <a:r>
              <a:rPr lang="en-US" sz="2800" dirty="0" err="1" smtClean="0"/>
              <a:t>Bên</a:t>
            </a:r>
            <a:r>
              <a:rPr lang="en-US" sz="2800" dirty="0" smtClean="0"/>
              <a:t> </a:t>
            </a:r>
            <a:r>
              <a:rPr lang="en-US" sz="2800" dirty="0" err="1" smtClean="0"/>
              <a:t>cạnh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,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dễ</a:t>
            </a:r>
            <a:r>
              <a:rPr lang="en-US" sz="2800" dirty="0" smtClean="0"/>
              <a:t> </a:t>
            </a:r>
            <a:r>
              <a:rPr lang="en-US" sz="2800" dirty="0" err="1" smtClean="0"/>
              <a:t>dàng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, </a:t>
            </a:r>
            <a:r>
              <a:rPr lang="en-US" sz="2800" dirty="0" err="1" smtClean="0"/>
              <a:t>lưu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, </a:t>
            </a:r>
            <a:r>
              <a:rPr lang="en-US" sz="2800" dirty="0" err="1" smtClean="0"/>
              <a:t>ghi</a:t>
            </a:r>
            <a:r>
              <a:rPr lang="en-US" sz="2800" dirty="0" smtClean="0"/>
              <a:t> </a:t>
            </a:r>
            <a:r>
              <a:rPr lang="en-US" sz="2800" dirty="0" err="1" smtClean="0"/>
              <a:t>âm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thuyết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,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qua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</a:t>
            </a:r>
            <a:r>
              <a:rPr lang="en-US" sz="2800" dirty="0" err="1" smtClean="0"/>
              <a:t>dành</a:t>
            </a:r>
            <a:r>
              <a:rPr lang="en-US" sz="2800" dirty="0" smtClean="0"/>
              <a:t> </a:t>
            </a:r>
            <a:r>
              <a:rPr lang="en-US" sz="2800" dirty="0" err="1" smtClean="0"/>
              <a:t>riêng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16101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8382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chỉnh</a:t>
            </a:r>
            <a:r>
              <a:rPr lang="en-US" sz="2800" dirty="0" smtClean="0"/>
              <a:t> </a:t>
            </a:r>
            <a:r>
              <a:rPr lang="en-US" sz="2800" dirty="0" err="1" smtClean="0"/>
              <a:t>sửa</a:t>
            </a:r>
            <a:r>
              <a:rPr lang="en-US" sz="2800" dirty="0" smtClean="0"/>
              <a:t>: </a:t>
            </a:r>
            <a:r>
              <a:rPr lang="en-US" sz="2800" dirty="0" err="1" smtClean="0"/>
              <a:t>Chỉnh</a:t>
            </a:r>
            <a:r>
              <a:rPr lang="en-US" sz="2800" dirty="0" smtClean="0"/>
              <a:t> </a:t>
            </a:r>
            <a:r>
              <a:rPr lang="en-US" sz="2800" dirty="0" err="1" smtClean="0"/>
              <a:t>sửa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chụp</a:t>
            </a:r>
            <a:r>
              <a:rPr lang="en-US" sz="2800" dirty="0" smtClean="0"/>
              <a:t>, </a:t>
            </a:r>
            <a:r>
              <a:rPr lang="en-US" sz="2800" dirty="0" err="1" smtClean="0"/>
              <a:t>xóa</a:t>
            </a:r>
            <a:r>
              <a:rPr lang="en-US" sz="2800" dirty="0" smtClean="0"/>
              <a:t>,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.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bút</a:t>
            </a:r>
            <a:r>
              <a:rPr lang="en-US" sz="2800" dirty="0" smtClean="0"/>
              <a:t> </a:t>
            </a:r>
            <a:r>
              <a:rPr lang="en-US" sz="2800" dirty="0" err="1" smtClean="0"/>
              <a:t>dạ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thường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. </a:t>
            </a:r>
            <a:r>
              <a:rPr lang="en-US" sz="2800" dirty="0" err="1" smtClean="0"/>
              <a:t>Chèn</a:t>
            </a:r>
            <a:r>
              <a:rPr lang="en-US" sz="2800" dirty="0" smtClean="0"/>
              <a:t> files FLASH, PPT, WORD, Video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tin. 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phóng</a:t>
            </a:r>
            <a:r>
              <a:rPr lang="en-US" sz="2800" dirty="0" smtClean="0"/>
              <a:t> to </a:t>
            </a:r>
            <a:r>
              <a:rPr lang="en-US" sz="2800" dirty="0" err="1" smtClean="0"/>
              <a:t>vùng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,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che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dần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,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vùng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nhấn</a:t>
            </a:r>
            <a:r>
              <a:rPr lang="en-US" sz="2800" dirty="0" smtClean="0"/>
              <a:t> </a:t>
            </a:r>
            <a:r>
              <a:rPr lang="en-US" sz="2800" dirty="0" err="1" smtClean="0"/>
              <a:t>mạnh</a:t>
            </a:r>
            <a:r>
              <a:rPr lang="en-US" sz="2800" dirty="0" smtClean="0"/>
              <a:t>,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ghi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,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thu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thanh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màn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kích</a:t>
            </a:r>
            <a:r>
              <a:rPr lang="en-US" sz="2800" dirty="0" smtClean="0"/>
              <a:t> </a:t>
            </a:r>
            <a:r>
              <a:rPr lang="en-US" sz="2800" dirty="0" err="1" smtClean="0"/>
              <a:t>cỡ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- </a:t>
            </a:r>
            <a:r>
              <a:rPr lang="en-US" sz="2800" dirty="0" err="1" smtClean="0"/>
              <a:t>Ngoài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tẩy</a:t>
            </a:r>
            <a:r>
              <a:rPr lang="en-US" sz="2800" dirty="0" smtClean="0"/>
              <a:t>,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, </a:t>
            </a:r>
            <a:r>
              <a:rPr lang="en-US" sz="2800" dirty="0" err="1" smtClean="0"/>
              <a:t>hủy</a:t>
            </a:r>
            <a:r>
              <a:rPr lang="en-US" sz="2800" dirty="0" smtClean="0"/>
              <a:t> </a:t>
            </a:r>
            <a:r>
              <a:rPr lang="en-US" sz="2800" dirty="0" err="1" smtClean="0"/>
              <a:t>bỏ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khôi</a:t>
            </a:r>
            <a:r>
              <a:rPr lang="en-US" sz="2800" dirty="0" smtClean="0"/>
              <a:t> </a:t>
            </a:r>
            <a:r>
              <a:rPr lang="en-US" sz="2800" dirty="0" err="1" smtClean="0"/>
              <a:t>phục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thao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, </a:t>
            </a:r>
            <a:r>
              <a:rPr lang="en-US" sz="2800" dirty="0" err="1" smtClean="0"/>
              <a:t>hiển</a:t>
            </a:r>
            <a:r>
              <a:rPr lang="en-US" sz="2800" dirty="0" smtClean="0"/>
              <a:t> </a:t>
            </a:r>
            <a:r>
              <a:rPr lang="en-US" sz="2800" dirty="0" err="1" smtClean="0"/>
              <a:t>thị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phím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chữ</a:t>
            </a:r>
            <a:r>
              <a:rPr lang="en-US" sz="2800" dirty="0" smtClean="0"/>
              <a:t>...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61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096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             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đại</a:t>
            </a:r>
            <a:r>
              <a:rPr lang="en-US" sz="2800" dirty="0" smtClean="0"/>
              <a:t>,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minh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 </a:t>
            </a:r>
            <a:r>
              <a:rPr lang="en-US" sz="2800" dirty="0" err="1" smtClean="0"/>
              <a:t>rãi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.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qua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,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truyền</a:t>
            </a:r>
            <a:r>
              <a:rPr lang="en-US" sz="2800" dirty="0" smtClean="0"/>
              <a:t> </a:t>
            </a:r>
            <a:r>
              <a:rPr lang="en-US" sz="2800" dirty="0" err="1" smtClean="0"/>
              <a:t>thống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chia</a:t>
            </a:r>
            <a:r>
              <a:rPr lang="en-US" sz="2800" dirty="0" smtClean="0"/>
              <a:t> </a:t>
            </a:r>
            <a:r>
              <a:rPr lang="en-US" sz="2800" dirty="0" err="1" smtClean="0"/>
              <a:t>sẻ</a:t>
            </a:r>
            <a:r>
              <a:rPr lang="en-US" sz="2800" dirty="0" smtClean="0"/>
              <a:t> ý </a:t>
            </a:r>
            <a:r>
              <a:rPr lang="en-US" sz="2800" dirty="0" err="1" smtClean="0"/>
              <a:t>kiến</a:t>
            </a:r>
            <a:r>
              <a:rPr lang="en-US" sz="2800" dirty="0" smtClean="0"/>
              <a:t>,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, </a:t>
            </a:r>
            <a:r>
              <a:rPr lang="en-US" sz="2800" dirty="0" err="1" smtClean="0"/>
              <a:t>thêm</a:t>
            </a:r>
            <a:r>
              <a:rPr lang="en-US" sz="2800" dirty="0" smtClean="0"/>
              <a:t> </a:t>
            </a:r>
            <a:r>
              <a:rPr lang="en-US" sz="2800" dirty="0" err="1" smtClean="0"/>
              <a:t>tài</a:t>
            </a:r>
            <a:r>
              <a:rPr lang="en-US" sz="2800" dirty="0" smtClean="0"/>
              <a:t> </a:t>
            </a:r>
            <a:r>
              <a:rPr lang="en-US" sz="2800" dirty="0" err="1" smtClean="0"/>
              <a:t>liệu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nghiệp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qua internet. 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âm</a:t>
            </a:r>
            <a:r>
              <a:rPr lang="en-US" sz="2800" dirty="0" smtClean="0"/>
              <a:t> </a:t>
            </a:r>
            <a:r>
              <a:rPr lang="en-US" sz="2800" dirty="0" err="1" smtClean="0"/>
              <a:t>thanh</a:t>
            </a:r>
            <a:r>
              <a:rPr lang="en-US" sz="2800" dirty="0" smtClean="0"/>
              <a:t>,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, </a:t>
            </a:r>
            <a:r>
              <a:rPr lang="en-US" sz="2800" dirty="0" err="1" smtClean="0"/>
              <a:t>màu</a:t>
            </a:r>
            <a:r>
              <a:rPr lang="en-US" sz="2800" dirty="0" smtClean="0"/>
              <a:t> </a:t>
            </a:r>
            <a:r>
              <a:rPr lang="en-US" sz="2800" dirty="0" err="1" smtClean="0"/>
              <a:t>sắc</a:t>
            </a:r>
            <a:r>
              <a:rPr lang="en-US" sz="2800" dirty="0" smtClean="0"/>
              <a:t>,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phim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thiết</a:t>
            </a:r>
            <a:r>
              <a:rPr lang="en-US" sz="2800" dirty="0" smtClean="0"/>
              <a:t> </a:t>
            </a:r>
            <a:r>
              <a:rPr lang="en-US" sz="2800" dirty="0" err="1" smtClean="0"/>
              <a:t>kế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gây</a:t>
            </a:r>
            <a:r>
              <a:rPr lang="en-US" sz="2800" dirty="0" smtClean="0"/>
              <a:t> </a:t>
            </a:r>
            <a:r>
              <a:rPr lang="en-US" sz="2800" dirty="0" err="1" smtClean="0"/>
              <a:t>hứng</a:t>
            </a:r>
            <a:r>
              <a:rPr lang="en-US" sz="2800" dirty="0" smtClean="0"/>
              <a:t> </a:t>
            </a:r>
            <a:r>
              <a:rPr lang="en-US" sz="2800" dirty="0" err="1" smtClean="0"/>
              <a:t>thú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lòng</a:t>
            </a:r>
            <a:r>
              <a:rPr lang="en-US" sz="2800" dirty="0" smtClean="0"/>
              <a:t> say </a:t>
            </a:r>
            <a:r>
              <a:rPr lang="en-US" sz="2800" dirty="0" err="1" smtClean="0"/>
              <a:t>mê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. </a:t>
            </a:r>
            <a:r>
              <a:rPr lang="en-US" sz="2800" dirty="0" err="1" smtClean="0"/>
              <a:t>Lưu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in </a:t>
            </a:r>
            <a:r>
              <a:rPr lang="en-US" sz="2800" dirty="0" err="1" smtClean="0"/>
              <a:t>ra</a:t>
            </a:r>
            <a:r>
              <a:rPr lang="en-US" sz="2800" dirty="0" smtClean="0"/>
              <a:t>, </a:t>
            </a:r>
            <a:r>
              <a:rPr lang="en-US" sz="2800" dirty="0" err="1" smtClean="0"/>
              <a:t>lưu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server, </a:t>
            </a:r>
            <a:r>
              <a:rPr lang="en-US" sz="2800" dirty="0" err="1" smtClean="0"/>
              <a:t>gửi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trang</a:t>
            </a:r>
            <a:r>
              <a:rPr lang="en-US" sz="2800" dirty="0" smtClean="0"/>
              <a:t> web, email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cắt</a:t>
            </a:r>
            <a:r>
              <a:rPr lang="en-US" sz="2800" dirty="0" smtClean="0"/>
              <a:t> </a:t>
            </a:r>
            <a:r>
              <a:rPr lang="en-US" sz="2800" dirty="0" err="1" smtClean="0"/>
              <a:t>dán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,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nắm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nội</a:t>
            </a:r>
            <a:r>
              <a:rPr lang="en-US" sz="2800" dirty="0" smtClean="0"/>
              <a:t> dung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trọng</a:t>
            </a:r>
            <a:r>
              <a:rPr lang="en-US" sz="2800" dirty="0" smtClean="0"/>
              <a:t> </a:t>
            </a:r>
            <a:r>
              <a:rPr lang="en-US" sz="2800" dirty="0" err="1" smtClean="0"/>
              <a:t>tâm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36407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871</Words>
  <Application>Microsoft Office PowerPoint</Application>
  <PresentationFormat>On-screen Show (4:3)</PresentationFormat>
  <Paragraphs>43</Paragraphs>
  <Slides>13</Slides>
  <Notes>2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TQT</dc:creator>
  <cp:lastModifiedBy>User</cp:lastModifiedBy>
  <cp:revision>15</cp:revision>
  <dcterms:created xsi:type="dcterms:W3CDTF">2016-11-08T09:09:14Z</dcterms:created>
  <dcterms:modified xsi:type="dcterms:W3CDTF">2016-12-29T06:55:02Z</dcterms:modified>
</cp:coreProperties>
</file>