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5" r:id="rId23"/>
    <p:sldId id="27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ECCD"/>
    <a:srgbClr val="1BCDA3"/>
    <a:srgbClr val="FF3399"/>
    <a:srgbClr val="B10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1C0AB-059B-4B7E-AD2B-310411F79A2B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43F0A6-455F-4E9E-8374-C4E28EB13B3E}">
      <dgm:prSet phldrT="[Text]"/>
      <dgm:spPr/>
      <dgm:t>
        <a:bodyPr/>
        <a:lstStyle/>
        <a:p>
          <a:r>
            <a:rPr lang="en-US" dirty="0" smtClean="0"/>
            <a:t>GIẢI PHÁP </a:t>
          </a:r>
          <a:endParaRPr lang="en-US" dirty="0"/>
        </a:p>
      </dgm:t>
    </dgm:pt>
    <dgm:pt modelId="{2961CAB2-E47E-41BD-B565-3295CC947F58}" type="parTrans" cxnId="{7FB804C3-9F74-4E5A-BA32-43535EEC5B16}">
      <dgm:prSet/>
      <dgm:spPr/>
      <dgm:t>
        <a:bodyPr/>
        <a:lstStyle/>
        <a:p>
          <a:endParaRPr lang="en-US"/>
        </a:p>
      </dgm:t>
    </dgm:pt>
    <dgm:pt modelId="{C5E4F6B4-349C-41EF-BA8D-8AE237BDBAD6}" type="sibTrans" cxnId="{7FB804C3-9F74-4E5A-BA32-43535EEC5B16}">
      <dgm:prSet/>
      <dgm:spPr/>
      <dgm:t>
        <a:bodyPr/>
        <a:lstStyle/>
        <a:p>
          <a:endParaRPr lang="en-US"/>
        </a:p>
      </dgm:t>
    </dgm:pt>
    <dgm:pt modelId="{3F04DFA2-AD2D-4E24-8BF1-983F9D4DBC24}">
      <dgm:prSet phldrT="[Text]"/>
      <dgm:spPr/>
      <dgm:t>
        <a:bodyPr/>
        <a:lstStyle/>
        <a:p>
          <a:r>
            <a:rPr lang="en-US" b="1" dirty="0" smtClean="0"/>
            <a:t>TẠO ĐIỀU KIỆN ĐỂ HS TÍCH LŨY VỐN TỪ NGỮ</a:t>
          </a:r>
          <a:endParaRPr lang="en-US" b="1" dirty="0"/>
        </a:p>
      </dgm:t>
    </dgm:pt>
    <dgm:pt modelId="{E4C33B81-C731-451A-AD20-C7B82F56556D}" type="parTrans" cxnId="{030010DC-CB0D-4800-88F3-91123BD43DA8}">
      <dgm:prSet/>
      <dgm:spPr/>
      <dgm:t>
        <a:bodyPr/>
        <a:lstStyle/>
        <a:p>
          <a:endParaRPr lang="en-US"/>
        </a:p>
      </dgm:t>
    </dgm:pt>
    <dgm:pt modelId="{B460EED2-C480-469C-8A25-136F8DA200A6}" type="sibTrans" cxnId="{030010DC-CB0D-4800-88F3-91123BD43DA8}">
      <dgm:prSet/>
      <dgm:spPr/>
      <dgm:t>
        <a:bodyPr/>
        <a:lstStyle/>
        <a:p>
          <a:endParaRPr lang="en-US"/>
        </a:p>
      </dgm:t>
    </dgm:pt>
    <dgm:pt modelId="{D9775154-ACFF-481C-A68A-D82DF172FA33}">
      <dgm:prSet phldrT="[Text]"/>
      <dgm:spPr/>
      <dgm:t>
        <a:bodyPr/>
        <a:lstStyle/>
        <a:p>
          <a:r>
            <a:rPr lang="en-US" b="1" dirty="0" smtClean="0"/>
            <a:t>RÈN KĨ NĂNG QUAN SÁT, GHI CHÉP, LẬP DÀN BÀI</a:t>
          </a:r>
          <a:endParaRPr lang="en-US" b="1" dirty="0"/>
        </a:p>
      </dgm:t>
    </dgm:pt>
    <dgm:pt modelId="{05EFD5B9-F10B-4929-B9C5-191EB8F6829D}" type="parTrans" cxnId="{50DBE966-BF9D-4B83-BA77-E2096FBA0386}">
      <dgm:prSet/>
      <dgm:spPr/>
      <dgm:t>
        <a:bodyPr/>
        <a:lstStyle/>
        <a:p>
          <a:endParaRPr lang="en-US"/>
        </a:p>
      </dgm:t>
    </dgm:pt>
    <dgm:pt modelId="{2B84C5C5-82EB-42ED-A7AA-7C37EA097043}" type="sibTrans" cxnId="{50DBE966-BF9D-4B83-BA77-E2096FBA0386}">
      <dgm:prSet/>
      <dgm:spPr/>
      <dgm:t>
        <a:bodyPr/>
        <a:lstStyle/>
        <a:p>
          <a:endParaRPr lang="en-US"/>
        </a:p>
      </dgm:t>
    </dgm:pt>
    <dgm:pt modelId="{76CF1F4E-22E8-45C1-B9D2-A5248C73326A}">
      <dgm:prSet phldrT="[Text]"/>
      <dgm:spPr/>
      <dgm:t>
        <a:bodyPr/>
        <a:lstStyle/>
        <a:p>
          <a:endParaRPr lang="en-US" dirty="0"/>
        </a:p>
      </dgm:t>
    </dgm:pt>
    <dgm:pt modelId="{E0D5F983-69C8-42A7-9168-5F7DF52244A9}" type="sibTrans" cxnId="{F530A8E1-C5A3-4B5B-B266-D453F3572061}">
      <dgm:prSet/>
      <dgm:spPr/>
      <dgm:t>
        <a:bodyPr/>
        <a:lstStyle/>
        <a:p>
          <a:endParaRPr lang="en-US"/>
        </a:p>
      </dgm:t>
    </dgm:pt>
    <dgm:pt modelId="{F4407DAB-93C0-4208-A43D-0EB6FD18B1CE}" type="parTrans" cxnId="{F530A8E1-C5A3-4B5B-B266-D453F3572061}">
      <dgm:prSet/>
      <dgm:spPr/>
      <dgm:t>
        <a:bodyPr/>
        <a:lstStyle/>
        <a:p>
          <a:endParaRPr lang="en-US"/>
        </a:p>
      </dgm:t>
    </dgm:pt>
    <dgm:pt modelId="{7EA9C9DC-4E2B-4DAA-9CC2-6B1527208034}">
      <dgm:prSet phldrT="[Text]"/>
      <dgm:spPr/>
      <dgm:t>
        <a:bodyPr/>
        <a:lstStyle/>
        <a:p>
          <a:r>
            <a:rPr lang="en-US" b="1" dirty="0" smtClean="0"/>
            <a:t>HÌNH THÀNH KĨ NĂNG PHÂN TÍCH ĐỀ</a:t>
          </a:r>
          <a:endParaRPr lang="en-US" b="1" dirty="0"/>
        </a:p>
      </dgm:t>
    </dgm:pt>
    <dgm:pt modelId="{9A2B1352-C91A-46A5-BF7D-8FEB8F5049C6}" type="parTrans" cxnId="{A2143F85-6751-4547-BD55-7FC486C74C5A}">
      <dgm:prSet/>
      <dgm:spPr/>
      <dgm:t>
        <a:bodyPr/>
        <a:lstStyle/>
        <a:p>
          <a:endParaRPr lang="en-US"/>
        </a:p>
      </dgm:t>
    </dgm:pt>
    <dgm:pt modelId="{487CC369-9047-4F4D-8942-D9FB5E039C19}" type="sibTrans" cxnId="{A2143F85-6751-4547-BD55-7FC486C74C5A}">
      <dgm:prSet/>
      <dgm:spPr/>
      <dgm:t>
        <a:bodyPr/>
        <a:lstStyle/>
        <a:p>
          <a:endParaRPr lang="en-US"/>
        </a:p>
      </dgm:t>
    </dgm:pt>
    <dgm:pt modelId="{DBECE4B2-9B79-46C7-83A8-AC4AB16682A9}">
      <dgm:prSet phldrT="[Text]"/>
      <dgm:spPr/>
      <dgm:t>
        <a:bodyPr/>
        <a:lstStyle/>
        <a:p>
          <a:r>
            <a:rPr lang="en-US" b="1" dirty="0" smtClean="0"/>
            <a:t>DẠY HS QUAN SÁT TÌM Ý CHO BÀI VĂN MIÊU TẢ</a:t>
          </a:r>
          <a:endParaRPr lang="en-US" b="1" dirty="0"/>
        </a:p>
      </dgm:t>
    </dgm:pt>
    <dgm:pt modelId="{60EDAE71-892B-4838-8A13-FE72E031AA97}" type="parTrans" cxnId="{26623100-C090-42BE-9E8E-08B9C1839F8C}">
      <dgm:prSet/>
      <dgm:spPr/>
      <dgm:t>
        <a:bodyPr/>
        <a:lstStyle/>
        <a:p>
          <a:endParaRPr lang="en-US"/>
        </a:p>
      </dgm:t>
    </dgm:pt>
    <dgm:pt modelId="{A4B79AD3-A6AB-4030-B0BE-03E7DB8DEA24}" type="sibTrans" cxnId="{26623100-C090-42BE-9E8E-08B9C1839F8C}">
      <dgm:prSet/>
      <dgm:spPr/>
      <dgm:t>
        <a:bodyPr/>
        <a:lstStyle/>
        <a:p>
          <a:endParaRPr lang="en-US"/>
        </a:p>
      </dgm:t>
    </dgm:pt>
    <dgm:pt modelId="{09E22C87-D0CA-4C77-9838-F63D6B7ACCE4}">
      <dgm:prSet phldrT="[Text]"/>
      <dgm:spPr/>
      <dgm:t>
        <a:bodyPr/>
        <a:lstStyle/>
        <a:p>
          <a:r>
            <a:rPr lang="en-US" b="1" dirty="0" smtClean="0"/>
            <a:t>RÈN CÁCH DÙNG TỪ BIỂU CẢM</a:t>
          </a:r>
          <a:endParaRPr lang="en-US" b="1" dirty="0"/>
        </a:p>
      </dgm:t>
    </dgm:pt>
    <dgm:pt modelId="{980ABAA5-3B44-46FE-939D-5C0EF23C7F94}" type="parTrans" cxnId="{0D226B67-60EC-4E15-BAAF-ABEF246A41FC}">
      <dgm:prSet/>
      <dgm:spPr/>
      <dgm:t>
        <a:bodyPr/>
        <a:lstStyle/>
        <a:p>
          <a:endParaRPr lang="en-US"/>
        </a:p>
      </dgm:t>
    </dgm:pt>
    <dgm:pt modelId="{E99866F0-ACF9-43F8-9704-1ABD8A1B59FE}" type="sibTrans" cxnId="{0D226B67-60EC-4E15-BAAF-ABEF246A41FC}">
      <dgm:prSet/>
      <dgm:spPr/>
      <dgm:t>
        <a:bodyPr/>
        <a:lstStyle/>
        <a:p>
          <a:endParaRPr lang="en-US"/>
        </a:p>
      </dgm:t>
    </dgm:pt>
    <dgm:pt modelId="{D09DD59E-9177-4AD7-9EDE-D1B4EC76362E}" type="pres">
      <dgm:prSet presAssocID="{8BA1C0AB-059B-4B7E-AD2B-310411F79A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A5280F-74BC-4C23-BA04-807F426AD076}" type="pres">
      <dgm:prSet presAssocID="{8BA1C0AB-059B-4B7E-AD2B-310411F79A2B}" presName="radial" presStyleCnt="0">
        <dgm:presLayoutVars>
          <dgm:animLvl val="ctr"/>
        </dgm:presLayoutVars>
      </dgm:prSet>
      <dgm:spPr/>
    </dgm:pt>
    <dgm:pt modelId="{7AA3E3C6-AD12-4649-8EA8-32D6AA6DA077}" type="pres">
      <dgm:prSet presAssocID="{9343F0A6-455F-4E9E-8374-C4E28EB13B3E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66DA0418-54C1-4ACA-9030-47CAE33311D6}" type="pres">
      <dgm:prSet presAssocID="{3F04DFA2-AD2D-4E24-8BF1-983F9D4DBC24}" presName="node" presStyleLbl="vennNode1" presStyleIdx="1" presStyleCnt="6" custScaleX="180293" custScaleY="93710" custRadScaleRad="105719" custRadScaleInc="6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09B34-379C-47CC-B3D2-D5FAA9904A51}" type="pres">
      <dgm:prSet presAssocID="{09E22C87-D0CA-4C77-9838-F63D6B7ACCE4}" presName="node" presStyleLbl="vennNode1" presStyleIdx="2" presStyleCnt="6" custScaleX="151627" custRadScaleRad="105636" custRadScaleInc="-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3E8D5-8658-447F-A115-8C347A11DCE8}" type="pres">
      <dgm:prSet presAssocID="{D9775154-ACFF-481C-A68A-D82DF172FA33}" presName="node" presStyleLbl="vennNode1" presStyleIdx="3" presStyleCnt="6" custScaleX="177529" custRadScaleRad="103401" custRadScaleInc="-2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8B63B-5D8E-45AD-9D90-E64C5A98452E}" type="pres">
      <dgm:prSet presAssocID="{7EA9C9DC-4E2B-4DAA-9CC2-6B1527208034}" presName="node" presStyleLbl="vennNode1" presStyleIdx="4" presStyleCnt="6" custScaleX="177701" custRadScaleRad="114185" custRadScaleInc="20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87C72-EDB0-4619-BBF7-D534E3A28CD4}" type="pres">
      <dgm:prSet presAssocID="{DBECE4B2-9B79-46C7-83A8-AC4AB16682A9}" presName="node" presStyleLbl="vennNode1" presStyleIdx="5" presStyleCnt="6" custScaleX="165862" custScaleY="112170" custRadScaleRad="138578" custRadScaleInc="-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AA2D28-A395-4D15-8B5D-058083B79A5F}" type="presOf" srcId="{8BA1C0AB-059B-4B7E-AD2B-310411F79A2B}" destId="{D09DD59E-9177-4AD7-9EDE-D1B4EC76362E}" srcOrd="0" destOrd="0" presId="urn:microsoft.com/office/officeart/2005/8/layout/radial3"/>
    <dgm:cxn modelId="{50DBE966-BF9D-4B83-BA77-E2096FBA0386}" srcId="{9343F0A6-455F-4E9E-8374-C4E28EB13B3E}" destId="{D9775154-ACFF-481C-A68A-D82DF172FA33}" srcOrd="2" destOrd="0" parTransId="{05EFD5B9-F10B-4929-B9C5-191EB8F6829D}" sibTransId="{2B84C5C5-82EB-42ED-A7AA-7C37EA097043}"/>
    <dgm:cxn modelId="{9C062C71-B399-43FD-AA4C-574BD00C38D2}" type="presOf" srcId="{D9775154-ACFF-481C-A68A-D82DF172FA33}" destId="{6B83E8D5-8658-447F-A115-8C347A11DCE8}" srcOrd="0" destOrd="0" presId="urn:microsoft.com/office/officeart/2005/8/layout/radial3"/>
    <dgm:cxn modelId="{09BE726A-E86D-480D-BE34-8ACEBD414F23}" type="presOf" srcId="{7EA9C9DC-4E2B-4DAA-9CC2-6B1527208034}" destId="{C708B63B-5D8E-45AD-9D90-E64C5A98452E}" srcOrd="0" destOrd="0" presId="urn:microsoft.com/office/officeart/2005/8/layout/radial3"/>
    <dgm:cxn modelId="{0D226B67-60EC-4E15-BAAF-ABEF246A41FC}" srcId="{9343F0A6-455F-4E9E-8374-C4E28EB13B3E}" destId="{09E22C87-D0CA-4C77-9838-F63D6B7ACCE4}" srcOrd="1" destOrd="0" parTransId="{980ABAA5-3B44-46FE-939D-5C0EF23C7F94}" sibTransId="{E99866F0-ACF9-43F8-9704-1ABD8A1B59FE}"/>
    <dgm:cxn modelId="{F530A8E1-C5A3-4B5B-B266-D453F3572061}" srcId="{8BA1C0AB-059B-4B7E-AD2B-310411F79A2B}" destId="{76CF1F4E-22E8-45C1-B9D2-A5248C73326A}" srcOrd="1" destOrd="0" parTransId="{F4407DAB-93C0-4208-A43D-0EB6FD18B1CE}" sibTransId="{E0D5F983-69C8-42A7-9168-5F7DF52244A9}"/>
    <dgm:cxn modelId="{9EF873AB-5C44-4B51-A4BE-92501E72ADC8}" type="presOf" srcId="{9343F0A6-455F-4E9E-8374-C4E28EB13B3E}" destId="{7AA3E3C6-AD12-4649-8EA8-32D6AA6DA077}" srcOrd="0" destOrd="0" presId="urn:microsoft.com/office/officeart/2005/8/layout/radial3"/>
    <dgm:cxn modelId="{C9683C84-E1E2-4EE4-8090-FA9FB43CDD5D}" type="presOf" srcId="{09E22C87-D0CA-4C77-9838-F63D6B7ACCE4}" destId="{EF509B34-379C-47CC-B3D2-D5FAA9904A51}" srcOrd="0" destOrd="0" presId="urn:microsoft.com/office/officeart/2005/8/layout/radial3"/>
    <dgm:cxn modelId="{A3A36772-A490-42DD-B3C3-72548C0C1547}" type="presOf" srcId="{DBECE4B2-9B79-46C7-83A8-AC4AB16682A9}" destId="{B3387C72-EDB0-4619-BBF7-D534E3A28CD4}" srcOrd="0" destOrd="0" presId="urn:microsoft.com/office/officeart/2005/8/layout/radial3"/>
    <dgm:cxn modelId="{B198518D-F499-4D9E-8254-7496DD60BAE4}" type="presOf" srcId="{3F04DFA2-AD2D-4E24-8BF1-983F9D4DBC24}" destId="{66DA0418-54C1-4ACA-9030-47CAE33311D6}" srcOrd="0" destOrd="0" presId="urn:microsoft.com/office/officeart/2005/8/layout/radial3"/>
    <dgm:cxn modelId="{26623100-C090-42BE-9E8E-08B9C1839F8C}" srcId="{9343F0A6-455F-4E9E-8374-C4E28EB13B3E}" destId="{DBECE4B2-9B79-46C7-83A8-AC4AB16682A9}" srcOrd="4" destOrd="0" parTransId="{60EDAE71-892B-4838-8A13-FE72E031AA97}" sibTransId="{A4B79AD3-A6AB-4030-B0BE-03E7DB8DEA24}"/>
    <dgm:cxn modelId="{030010DC-CB0D-4800-88F3-91123BD43DA8}" srcId="{9343F0A6-455F-4E9E-8374-C4E28EB13B3E}" destId="{3F04DFA2-AD2D-4E24-8BF1-983F9D4DBC24}" srcOrd="0" destOrd="0" parTransId="{E4C33B81-C731-451A-AD20-C7B82F56556D}" sibTransId="{B460EED2-C480-469C-8A25-136F8DA200A6}"/>
    <dgm:cxn modelId="{7FB804C3-9F74-4E5A-BA32-43535EEC5B16}" srcId="{8BA1C0AB-059B-4B7E-AD2B-310411F79A2B}" destId="{9343F0A6-455F-4E9E-8374-C4E28EB13B3E}" srcOrd="0" destOrd="0" parTransId="{2961CAB2-E47E-41BD-B565-3295CC947F58}" sibTransId="{C5E4F6B4-349C-41EF-BA8D-8AE237BDBAD6}"/>
    <dgm:cxn modelId="{A2143F85-6751-4547-BD55-7FC486C74C5A}" srcId="{9343F0A6-455F-4E9E-8374-C4E28EB13B3E}" destId="{7EA9C9DC-4E2B-4DAA-9CC2-6B1527208034}" srcOrd="3" destOrd="0" parTransId="{9A2B1352-C91A-46A5-BF7D-8FEB8F5049C6}" sibTransId="{487CC369-9047-4F4D-8942-D9FB5E039C19}"/>
    <dgm:cxn modelId="{155B08FB-65C5-42A4-B182-C4DFD3530F57}" type="presParOf" srcId="{D09DD59E-9177-4AD7-9EDE-D1B4EC76362E}" destId="{57A5280F-74BC-4C23-BA04-807F426AD076}" srcOrd="0" destOrd="0" presId="urn:microsoft.com/office/officeart/2005/8/layout/radial3"/>
    <dgm:cxn modelId="{6FCB5BDD-8448-44CC-8A11-FE89ACDF7546}" type="presParOf" srcId="{57A5280F-74BC-4C23-BA04-807F426AD076}" destId="{7AA3E3C6-AD12-4649-8EA8-32D6AA6DA077}" srcOrd="0" destOrd="0" presId="urn:microsoft.com/office/officeart/2005/8/layout/radial3"/>
    <dgm:cxn modelId="{D09A79DB-79FF-47AD-A287-9E26ACF0545C}" type="presParOf" srcId="{57A5280F-74BC-4C23-BA04-807F426AD076}" destId="{66DA0418-54C1-4ACA-9030-47CAE33311D6}" srcOrd="1" destOrd="0" presId="urn:microsoft.com/office/officeart/2005/8/layout/radial3"/>
    <dgm:cxn modelId="{0BC61978-1AD0-47C2-8AEA-E8A2C6EE6AF7}" type="presParOf" srcId="{57A5280F-74BC-4C23-BA04-807F426AD076}" destId="{EF509B34-379C-47CC-B3D2-D5FAA9904A51}" srcOrd="2" destOrd="0" presId="urn:microsoft.com/office/officeart/2005/8/layout/radial3"/>
    <dgm:cxn modelId="{C923F4BA-553D-4599-8CAD-B378DB53D072}" type="presParOf" srcId="{57A5280F-74BC-4C23-BA04-807F426AD076}" destId="{6B83E8D5-8658-447F-A115-8C347A11DCE8}" srcOrd="3" destOrd="0" presId="urn:microsoft.com/office/officeart/2005/8/layout/radial3"/>
    <dgm:cxn modelId="{6A0E5A94-2A7C-4E87-BD6C-B6A71F5D5426}" type="presParOf" srcId="{57A5280F-74BC-4C23-BA04-807F426AD076}" destId="{C708B63B-5D8E-45AD-9D90-E64C5A98452E}" srcOrd="4" destOrd="0" presId="urn:microsoft.com/office/officeart/2005/8/layout/radial3"/>
    <dgm:cxn modelId="{00813D8A-BDA4-4EE3-B6E8-5A911843C079}" type="presParOf" srcId="{57A5280F-74BC-4C23-BA04-807F426AD076}" destId="{B3387C72-EDB0-4619-BBF7-D534E3A28CD4}" srcOrd="5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3E3C6-AD12-4649-8EA8-32D6AA6DA077}">
      <dsp:nvSpPr>
        <dsp:cNvPr id="0" name=""/>
        <dsp:cNvSpPr/>
      </dsp:nvSpPr>
      <dsp:spPr>
        <a:xfrm>
          <a:off x="2059961" y="1503619"/>
          <a:ext cx="3550220" cy="35502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GIẢI PHÁP </a:t>
          </a:r>
          <a:endParaRPr lang="en-US" sz="6500" kern="1200" dirty="0"/>
        </a:p>
      </dsp:txBody>
      <dsp:txXfrm>
        <a:off x="2579879" y="2023537"/>
        <a:ext cx="2510384" cy="2510384"/>
      </dsp:txXfrm>
    </dsp:sp>
    <dsp:sp modelId="{66DA0418-54C1-4ACA-9030-47CAE33311D6}">
      <dsp:nvSpPr>
        <dsp:cNvPr id="0" name=""/>
        <dsp:cNvSpPr/>
      </dsp:nvSpPr>
      <dsp:spPr>
        <a:xfrm>
          <a:off x="2438398" y="13860"/>
          <a:ext cx="3200399" cy="166345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TẠO ĐIỀU KIỆN ĐỂ HS TÍCH LŨY VỐN TỪ NGỮ</a:t>
          </a:r>
          <a:endParaRPr lang="en-US" sz="2100" b="1" kern="1200" dirty="0"/>
        </a:p>
      </dsp:txBody>
      <dsp:txXfrm>
        <a:off x="2907086" y="257467"/>
        <a:ext cx="2263023" cy="1176241"/>
      </dsp:txXfrm>
    </dsp:sp>
    <dsp:sp modelId="{EF509B34-379C-47CC-B3D2-D5FAA9904A51}">
      <dsp:nvSpPr>
        <dsp:cNvPr id="0" name=""/>
        <dsp:cNvSpPr/>
      </dsp:nvSpPr>
      <dsp:spPr>
        <a:xfrm>
          <a:off x="4807833" y="1631808"/>
          <a:ext cx="2691546" cy="177511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RÈN CÁCH DÙNG TỪ BIỂU CẢM</a:t>
          </a:r>
          <a:endParaRPr lang="en-US" sz="2100" b="1" kern="1200" dirty="0"/>
        </a:p>
      </dsp:txBody>
      <dsp:txXfrm>
        <a:off x="5202001" y="1891767"/>
        <a:ext cx="1903210" cy="1255192"/>
      </dsp:txXfrm>
    </dsp:sp>
    <dsp:sp modelId="{6B83E8D5-8658-447F-A115-8C347A11DCE8}">
      <dsp:nvSpPr>
        <dsp:cNvPr id="0" name=""/>
        <dsp:cNvSpPr/>
      </dsp:nvSpPr>
      <dsp:spPr>
        <a:xfrm>
          <a:off x="3733783" y="4269801"/>
          <a:ext cx="3151335" cy="177511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RÈN KĨ NĂNG QUAN SÁT, GHI CHÉP, LẬP DÀN BÀI</a:t>
          </a:r>
          <a:endParaRPr lang="en-US" sz="2100" b="1" kern="1200" dirty="0"/>
        </a:p>
      </dsp:txBody>
      <dsp:txXfrm>
        <a:off x="4195285" y="4529760"/>
        <a:ext cx="2228331" cy="1255192"/>
      </dsp:txXfrm>
    </dsp:sp>
    <dsp:sp modelId="{C708B63B-5D8E-45AD-9D90-E64C5A98452E}">
      <dsp:nvSpPr>
        <dsp:cNvPr id="0" name=""/>
        <dsp:cNvSpPr/>
      </dsp:nvSpPr>
      <dsp:spPr>
        <a:xfrm>
          <a:off x="215070" y="4058981"/>
          <a:ext cx="3154388" cy="1775110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HÌNH THÀNH KĨ NĂNG PHÂN TÍCH ĐỀ</a:t>
          </a:r>
          <a:endParaRPr lang="en-US" sz="2100" b="1" kern="1200" dirty="0"/>
        </a:p>
      </dsp:txBody>
      <dsp:txXfrm>
        <a:off x="677019" y="4318940"/>
        <a:ext cx="2230490" cy="1255192"/>
      </dsp:txXfrm>
    </dsp:sp>
    <dsp:sp modelId="{B3387C72-EDB0-4619-BBF7-D534E3A28CD4}">
      <dsp:nvSpPr>
        <dsp:cNvPr id="0" name=""/>
        <dsp:cNvSpPr/>
      </dsp:nvSpPr>
      <dsp:spPr>
        <a:xfrm>
          <a:off x="0" y="1309260"/>
          <a:ext cx="2944233" cy="19911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DẠY HS QUAN SÁT TÌM Ý CHO BÀI VĂN MIÊU TẢ</a:t>
          </a:r>
          <a:endParaRPr lang="en-US" sz="2100" b="1" kern="1200" dirty="0"/>
        </a:p>
      </dsp:txBody>
      <dsp:txXfrm>
        <a:off x="431173" y="1600856"/>
        <a:ext cx="2081887" cy="1407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74F146-7328-4332-9C65-E77E817CB6BC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0C1439-8B35-41F9-BEB1-32FC56A9B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7E2460-CF10-4D9E-A535-959D00B2288E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B8640B-95C5-4722-AF80-F4859CE99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9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640B-95C5-4722-AF80-F4859CE995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640B-95C5-4722-AF80-F4859CE995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8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8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6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8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80020-F77C-4A75-9D62-A8428E4A0E9F}" type="datetimeFigureOut">
              <a:rPr lang="en-US" smtClean="0"/>
              <a:t>19/01/2018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3F1A-9301-453B-ABF2-DBE16A25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odotuduy.com/kcfinder/upload/images/so-do-tu-duy-3(1)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7"/>
            <a:ext cx="9138466" cy="6862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839200" cy="3352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CHUYÊN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ĐỀ: 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ỨNG DỤNG SƠ ĐỒ TƯ DUY VÀO DẠY MÔN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TẬP LÀM VĂN </a:t>
            </a:r>
            <a:r>
              <a:rPr lang="en-US" b="1" dirty="0"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Ở TIỂU HỌC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88203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ỦY BAN NHÂN DÂN QUẬN 8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TRƯỜNG TIỂU HỌC TRẦN DANH LÂM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4724400"/>
            <a:ext cx="828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NGƯỜI THỰC HIỆN: KHỐI </a:t>
            </a:r>
            <a:r>
              <a:rPr lang="en-US" sz="2800" b="1" dirty="0" smtClean="0"/>
              <a:t>5</a:t>
            </a:r>
          </a:p>
          <a:p>
            <a:r>
              <a:rPr lang="en-US" sz="2800" b="1" dirty="0" smtClean="0"/>
              <a:t>THỜI GIAN: THỨ SÁU NGÀY 19 THÁNG 1 NĂM 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25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94488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Sử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dụng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sơ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đồ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tư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duy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trong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dạy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học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2667000" y="1676400"/>
            <a:ext cx="4267200" cy="29718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pháp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nhiều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ưu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đáp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yêu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đổi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nay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-20782" y="609600"/>
            <a:ext cx="3449782" cy="1828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Giúp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quản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lý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người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thầy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đổi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mới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quản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lý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phương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pháp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học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nhìn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tổng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thể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nắm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chắc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mục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tiêu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không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bỏ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sót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việc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4114800"/>
            <a:ext cx="3470564" cy="214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Giúp</a:t>
            </a:r>
            <a:r>
              <a:rPr lang="en-US" b="1" dirty="0" smtClean="0"/>
              <a:t> HS </a:t>
            </a:r>
            <a:r>
              <a:rPr lang="en-US" b="1" dirty="0" err="1" smtClean="0"/>
              <a:t>biết</a:t>
            </a:r>
            <a:r>
              <a:rPr lang="en-US" b="1" dirty="0" smtClean="0"/>
              <a:t> </a:t>
            </a:r>
            <a:r>
              <a:rPr lang="en-US" b="1" dirty="0" err="1" smtClean="0"/>
              <a:t>cách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đích</a:t>
            </a:r>
            <a:r>
              <a:rPr lang="en-US" b="1" dirty="0" smtClean="0"/>
              <a:t>, </a:t>
            </a:r>
            <a:r>
              <a:rPr lang="en-US" b="1" dirty="0" err="1" smtClean="0"/>
              <a:t>nhớ</a:t>
            </a:r>
            <a:r>
              <a:rPr lang="en-US" b="1" dirty="0" smtClean="0"/>
              <a:t> </a:t>
            </a:r>
            <a:r>
              <a:rPr lang="en-US" b="1" dirty="0" err="1" smtClean="0"/>
              <a:t>nhanh</a:t>
            </a:r>
            <a:r>
              <a:rPr lang="en-US" b="1" dirty="0" smtClean="0"/>
              <a:t>, </a:t>
            </a:r>
            <a:r>
              <a:rPr lang="en-US" b="1" dirty="0" err="1" smtClean="0"/>
              <a:t>nhớ</a:t>
            </a:r>
            <a:r>
              <a:rPr lang="en-US" b="1" dirty="0" smtClean="0"/>
              <a:t> </a:t>
            </a:r>
            <a:r>
              <a:rPr lang="en-US" b="1" dirty="0" err="1" smtClean="0"/>
              <a:t>lâu</a:t>
            </a:r>
            <a:r>
              <a:rPr lang="en-US" b="1" dirty="0" smtClean="0"/>
              <a:t>, </a:t>
            </a:r>
            <a:r>
              <a:rPr lang="en-US" b="1" dirty="0" err="1" smtClean="0"/>
              <a:t>hiểu</a:t>
            </a:r>
            <a:r>
              <a:rPr lang="en-US" b="1" dirty="0" smtClean="0"/>
              <a:t> </a:t>
            </a:r>
            <a:r>
              <a:rPr lang="en-US" b="1" dirty="0" err="1" smtClean="0"/>
              <a:t>sâu</a:t>
            </a:r>
            <a:r>
              <a:rPr lang="en-US" b="1" dirty="0" smtClean="0"/>
              <a:t> </a:t>
            </a:r>
            <a:r>
              <a:rPr lang="en-US" b="1" dirty="0" err="1" smtClean="0"/>
              <a:t>sắc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kiến</a:t>
            </a:r>
            <a:r>
              <a:rPr lang="en-US" b="1" dirty="0" smtClean="0"/>
              <a:t> </a:t>
            </a:r>
            <a:r>
              <a:rPr lang="en-US" b="1" dirty="0" err="1" smtClean="0"/>
              <a:t>thức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 </a:t>
            </a:r>
            <a:r>
              <a:rPr lang="en-US" b="1" dirty="0" err="1" smtClean="0"/>
              <a:t>tâm</a:t>
            </a:r>
            <a:r>
              <a:rPr lang="en-US" b="1" dirty="0" smtClean="0"/>
              <a:t>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, </a:t>
            </a:r>
            <a:r>
              <a:rPr lang="en-US" b="1" dirty="0" err="1" smtClean="0"/>
              <a:t>hệ</a:t>
            </a:r>
            <a:r>
              <a:rPr lang="en-US" b="1" dirty="0" smtClean="0"/>
              <a:t> </a:t>
            </a:r>
            <a:r>
              <a:rPr lang="en-US" b="1" dirty="0" err="1" smtClean="0"/>
              <a:t>thống</a:t>
            </a:r>
            <a:r>
              <a:rPr lang="en-US" b="1" dirty="0" smtClean="0"/>
              <a:t> </a:t>
            </a:r>
            <a:r>
              <a:rPr lang="en-US" b="1" dirty="0" err="1" smtClean="0"/>
              <a:t>kiến</a:t>
            </a:r>
            <a:r>
              <a:rPr lang="en-US" b="1" dirty="0" smtClean="0"/>
              <a:t> </a:t>
            </a:r>
            <a:r>
              <a:rPr lang="en-US" b="1" dirty="0" err="1" smtClean="0"/>
              <a:t>thức</a:t>
            </a:r>
            <a:r>
              <a:rPr lang="en-US" b="1" dirty="0" smtClean="0"/>
              <a:t>, </a:t>
            </a:r>
            <a:r>
              <a:rPr lang="en-US" b="1" dirty="0" err="1" smtClean="0"/>
              <a:t>thuộc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ngay</a:t>
            </a:r>
            <a:r>
              <a:rPr lang="en-US" b="1" dirty="0" smtClean="0"/>
              <a:t> </a:t>
            </a:r>
            <a:r>
              <a:rPr lang="en-US" b="1" dirty="0" err="1" smtClean="0"/>
              <a:t>tại</a:t>
            </a:r>
            <a:r>
              <a:rPr lang="en-US" b="1" dirty="0" smtClean="0"/>
              <a:t> </a:t>
            </a:r>
            <a:r>
              <a:rPr lang="en-US" b="1" dirty="0" err="1" smtClean="0"/>
              <a:t>lớp</a:t>
            </a:r>
            <a:r>
              <a:rPr lang="en-US" b="1" dirty="0" smtClean="0"/>
              <a:t>,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sức</a:t>
            </a:r>
            <a:r>
              <a:rPr lang="en-US" b="1" dirty="0" smtClean="0"/>
              <a:t> </a:t>
            </a:r>
            <a:r>
              <a:rPr lang="en-US" b="1" dirty="0" err="1" smtClean="0"/>
              <a:t>mạnh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, </a:t>
            </a:r>
            <a:r>
              <a:rPr lang="en-US" b="1" dirty="0" err="1" smtClean="0"/>
              <a:t>tự</a:t>
            </a:r>
            <a:r>
              <a:rPr lang="en-US" b="1" dirty="0" smtClean="0"/>
              <a:t> tin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sáng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hơn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470073" y="609600"/>
            <a:ext cx="2507672" cy="2895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Đối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môn</a:t>
            </a:r>
            <a:r>
              <a:rPr lang="en-US" b="1" dirty="0" smtClean="0"/>
              <a:t> TLV: </a:t>
            </a:r>
            <a:r>
              <a:rPr lang="en-US" b="1" dirty="0" err="1" smtClean="0"/>
              <a:t>sđtd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cụ</a:t>
            </a:r>
            <a:r>
              <a:rPr lang="en-US" b="1" dirty="0" smtClean="0"/>
              <a:t> </a:t>
            </a:r>
            <a:r>
              <a:rPr lang="en-US" b="1" dirty="0" err="1" smtClean="0"/>
              <a:t>sử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triển</a:t>
            </a:r>
            <a:r>
              <a:rPr lang="en-US" b="1" dirty="0" smtClean="0"/>
              <a:t> </a:t>
            </a:r>
            <a:r>
              <a:rPr lang="en-US" b="1" dirty="0" err="1" smtClean="0"/>
              <a:t>khai</a:t>
            </a:r>
            <a:r>
              <a:rPr lang="en-US" b="1" dirty="0" smtClean="0"/>
              <a:t> ý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cách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hiệu</a:t>
            </a:r>
            <a:r>
              <a:rPr lang="en-US" b="1" dirty="0" smtClean="0"/>
              <a:t> </a:t>
            </a:r>
            <a:r>
              <a:rPr lang="en-US" b="1" dirty="0" err="1" smtClean="0"/>
              <a:t>quả</a:t>
            </a:r>
            <a:r>
              <a:rPr lang="en-US" b="1" dirty="0" smtClean="0"/>
              <a:t>, </a:t>
            </a:r>
            <a:r>
              <a:rPr lang="en-US" b="1" dirty="0" err="1" smtClean="0"/>
              <a:t>phù</a:t>
            </a:r>
            <a:r>
              <a:rPr lang="en-US" b="1" dirty="0" smtClean="0"/>
              <a:t> </a:t>
            </a:r>
            <a:r>
              <a:rPr lang="en-US" b="1" dirty="0" err="1" smtClean="0"/>
              <a:t>hợp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rèn</a:t>
            </a:r>
            <a:r>
              <a:rPr lang="en-US" b="1" dirty="0" smtClean="0"/>
              <a:t> </a:t>
            </a:r>
            <a:r>
              <a:rPr lang="en-US" b="1" dirty="0" err="1" smtClean="0"/>
              <a:t>luyện</a:t>
            </a:r>
            <a:r>
              <a:rPr lang="en-US" b="1" dirty="0" smtClean="0"/>
              <a:t> </a:t>
            </a:r>
            <a:r>
              <a:rPr lang="en-US" b="1" dirty="0" err="1" smtClean="0"/>
              <a:t>kĩ</a:t>
            </a:r>
            <a:r>
              <a:rPr lang="en-US" b="1" dirty="0" smtClean="0"/>
              <a:t> </a:t>
            </a:r>
            <a:r>
              <a:rPr lang="en-US" b="1" dirty="0" err="1" smtClean="0"/>
              <a:t>năng</a:t>
            </a:r>
            <a:r>
              <a:rPr lang="en-US" b="1" dirty="0" smtClean="0"/>
              <a:t> </a:t>
            </a:r>
            <a:r>
              <a:rPr lang="en-US" b="1" dirty="0" err="1" smtClean="0"/>
              <a:t>viết</a:t>
            </a:r>
            <a:r>
              <a:rPr lang="en-US" b="1" dirty="0" smtClean="0"/>
              <a:t>, </a:t>
            </a:r>
            <a:r>
              <a:rPr lang="en-US" b="1" dirty="0" err="1" smtClean="0"/>
              <a:t>phù</a:t>
            </a:r>
            <a:r>
              <a:rPr lang="en-US" b="1" dirty="0" smtClean="0"/>
              <a:t> </a:t>
            </a:r>
            <a:r>
              <a:rPr lang="en-US" b="1" dirty="0" err="1" smtClean="0"/>
              <a:t>hợp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tâm</a:t>
            </a:r>
            <a:r>
              <a:rPr lang="en-US" b="1" dirty="0" smtClean="0"/>
              <a:t> </a:t>
            </a:r>
            <a:r>
              <a:rPr lang="en-US" b="1" dirty="0" err="1" smtClean="0"/>
              <a:t>lý</a:t>
            </a:r>
            <a:r>
              <a:rPr lang="en-US" b="1" dirty="0" smtClean="0"/>
              <a:t> </a:t>
            </a:r>
            <a:r>
              <a:rPr lang="en-US" b="1" dirty="0" err="1" smtClean="0"/>
              <a:t>hs</a:t>
            </a:r>
            <a:r>
              <a:rPr lang="en-US" b="1" dirty="0" smtClean="0"/>
              <a:t>, </a:t>
            </a:r>
            <a:r>
              <a:rPr lang="en-US" b="1" dirty="0" err="1" smtClean="0"/>
              <a:t>hs</a:t>
            </a:r>
            <a:r>
              <a:rPr lang="en-US" b="1" dirty="0" smtClean="0"/>
              <a:t> </a:t>
            </a:r>
            <a:r>
              <a:rPr lang="en-US" b="1" dirty="0" err="1" smtClean="0"/>
              <a:t>hứng</a:t>
            </a:r>
            <a:r>
              <a:rPr lang="en-US" b="1" dirty="0" smtClean="0"/>
              <a:t> </a:t>
            </a:r>
            <a:r>
              <a:rPr lang="en-US" b="1" dirty="0" err="1" smtClean="0"/>
              <a:t>thú</a:t>
            </a:r>
            <a:r>
              <a:rPr lang="en-US" b="1" dirty="0" smtClean="0"/>
              <a:t>, </a:t>
            </a:r>
            <a:r>
              <a:rPr lang="en-US" b="1" dirty="0" err="1" smtClean="0"/>
              <a:t>sáng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đối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err="1" smtClean="0"/>
              <a:t>miêu</a:t>
            </a:r>
            <a:r>
              <a:rPr lang="en-US" b="1" dirty="0" smtClean="0"/>
              <a:t> </a:t>
            </a:r>
            <a:r>
              <a:rPr lang="en-US" b="1" dirty="0" err="1" smtClean="0"/>
              <a:t>tả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62600" y="4287983"/>
            <a:ext cx="3415145" cy="1981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miêu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tả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sđtd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cụ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đắc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rèn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năng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văn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lập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dàn</a:t>
            </a:r>
            <a:r>
              <a:rPr lang="en-US" sz="2000" b="1" dirty="0" smtClean="0"/>
              <a:t> ý,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giúp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nắm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bắt</a:t>
            </a:r>
            <a:r>
              <a:rPr lang="en-US" sz="2000" b="1" dirty="0" smtClean="0"/>
              <a:t> ý </a:t>
            </a:r>
            <a:r>
              <a:rPr lang="en-US" sz="2000" b="1" dirty="0" err="1" smtClean="0"/>
              <a:t>chính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thú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nhiều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xúc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cảm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tạo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978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2" t="32664" r="6349" b="30118"/>
          <a:stretch>
            <a:fillRect/>
          </a:stretch>
        </p:blipFill>
        <p:spPr bwMode="auto">
          <a:xfrm>
            <a:off x="0" y="0"/>
            <a:ext cx="9164783" cy="68580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057400" y="3200400"/>
            <a:ext cx="2057400" cy="971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Bước</a:t>
            </a:r>
            <a:r>
              <a:rPr lang="en-US" sz="3600" b="1" dirty="0" smtClean="0">
                <a:solidFill>
                  <a:srgbClr val="FFFF00"/>
                </a:solidFill>
              </a:rPr>
              <a:t> 2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400" y="533400"/>
            <a:ext cx="2209800" cy="1028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Bước</a:t>
            </a:r>
            <a:r>
              <a:rPr lang="en-US" sz="3600" b="1" dirty="0" smtClean="0">
                <a:solidFill>
                  <a:srgbClr val="FFFF00"/>
                </a:solidFill>
              </a:rPr>
              <a:t> 3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715000" y="96982"/>
            <a:ext cx="2209800" cy="1028700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Bước</a:t>
            </a:r>
            <a:r>
              <a:rPr lang="en-US" sz="3600" b="1" dirty="0" smtClean="0">
                <a:solidFill>
                  <a:srgbClr val="FFFF00"/>
                </a:solidFill>
              </a:rPr>
              <a:t> 4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3641" y="5105400"/>
            <a:ext cx="28575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chemeClr val="tx1"/>
                </a:solidFill>
              </a:rPr>
              <a:t>Bước</a:t>
            </a:r>
            <a:r>
              <a:rPr lang="fr-FR" sz="2800" b="1" dirty="0" smtClean="0">
                <a:solidFill>
                  <a:schemeClr val="tx1"/>
                </a:solidFill>
              </a:rPr>
              <a:t> 1: </a:t>
            </a:r>
            <a:r>
              <a:rPr lang="fr-FR" sz="2800" b="1" dirty="0" err="1" smtClean="0">
                <a:solidFill>
                  <a:schemeClr val="tx1"/>
                </a:solidFill>
              </a:rPr>
              <a:t>chuẩn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bị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-88323"/>
            <a:ext cx="94488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3.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Cách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vẽ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sơ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đồ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tư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duy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532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564" y="381000"/>
            <a:ext cx="9448800" cy="1524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Hướng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dẫn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học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sinh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ứng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dụng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sơ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đồ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tư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duy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để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lập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dàn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ý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văn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miêu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tả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lớp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5: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4384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pt-BR" sz="3200" b="1" u="sng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Bài minh họa 1 </a:t>
            </a:r>
            <a:r>
              <a:rPr lang="pt-BR" sz="32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: Hướng dẫn học sinh lập dàn ý cho bài “Cấu tạo của bài văn tả cảnh” bằng sơ đồ tư duy</a:t>
            </a:r>
            <a:endParaRPr lang="en-US" sz="2400" u="sng" dirty="0">
              <a:solidFill>
                <a:srgbClr val="FF000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68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557"/>
            <a:ext cx="9067800" cy="684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4" t="21075" r="10010" b="33846"/>
          <a:stretch>
            <a:fillRect/>
          </a:stretch>
        </p:blipFill>
        <p:spPr bwMode="auto">
          <a:xfrm>
            <a:off x="-6256" y="0"/>
            <a:ext cx="9150256" cy="68580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4167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pt-BR" sz="3600" b="1" u="sng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Bài minh họa 2 </a:t>
            </a:r>
            <a:r>
              <a:rPr lang="pt-BR" sz="36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: Hướng dẫn học sinh lập dàn ý cho bài “Tả cảnh buổi sáng trên cánh đồng lúa quê hương em” bằng sơ đồ tư duy</a:t>
            </a:r>
            <a:endParaRPr lang="en-US" sz="2800" u="sng" dirty="0">
              <a:solidFill>
                <a:srgbClr val="FF000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82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1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19193" r="5522" b="87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2400"/>
            <a:ext cx="9448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b="1" u="sng" dirty="0" smtClean="0"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IV. KẾT LUẬN: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914400"/>
            <a:ext cx="9144000" cy="5029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Sử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sơ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đồ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dạy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lập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dàn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ý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góp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phần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kích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thích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hứng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thú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nâng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cao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chất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lượng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dạy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văn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miêu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Sử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sđtd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sẽ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tăng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chủ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sinh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bởi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sinh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chủ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tự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đặt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hỏi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TLV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mình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tự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do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ý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rộng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ý, GV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hướng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dẫn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hỗ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trợ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GV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sử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sđtd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dạy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môn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HS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nhờ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sđtd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mà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rèn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luyện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logic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sáng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tạo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mình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76200"/>
            <a:ext cx="8686800" cy="6096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Sđtd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công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cụ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tính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khả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thi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cao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vì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vận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với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bất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kì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điều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kiện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cơ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vật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chất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nhà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trường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nay.</a:t>
            </a:r>
          </a:p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thiết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sđtd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trên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giấy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bìa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bản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phụ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bằng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cách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sử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bút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chì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màu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phấn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tẩy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kích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thích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trí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tò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mò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óc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sáng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tạo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sinh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Việc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thiết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bài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giảng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môn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TLV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bằng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phương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pháp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dạy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sđtd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sẽ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dần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hình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thành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cho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hs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duy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mạch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lạc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hiểu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biết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vấn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đề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một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cách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sâu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sắc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cách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nhìn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vấn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đề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một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cách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khoa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7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533400"/>
            <a:ext cx="9448800" cy="5715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NỘI DUNG CHUYÊN ĐỀ</a:t>
            </a:r>
          </a:p>
          <a:p>
            <a:endParaRPr lang="en-US" sz="4000" b="1" dirty="0" smtClean="0">
              <a:solidFill>
                <a:schemeClr val="tx1"/>
              </a:solidFill>
              <a:effectLst>
                <a:outerShdw blurRad="25502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857250" indent="-857250">
              <a:buAutoNum type="romanUcPeriod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THỰC TRẠNG DẠY HỌC TẬP LÀM VĂN Ở TIỂU HỌC</a:t>
            </a:r>
          </a:p>
          <a:p>
            <a:pPr marL="857250" indent="-857250">
              <a:buAutoNum type="romanUcPeriod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NGUYÊN NHÂN CỦA THỰC TRẠNG</a:t>
            </a:r>
          </a:p>
          <a:p>
            <a:pPr marL="857250" indent="-857250">
              <a:buAutoNum type="romanUcPeriod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GIẢI PHÁP: ỨNG DỤNG SĐTD VÀO DẠY MÔN TẬP LÀM VĂN</a:t>
            </a:r>
          </a:p>
          <a:p>
            <a:pPr marL="857250" indent="-857250">
              <a:buAutoNum type="romanUcPeriod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KẾT LUẬN</a:t>
            </a: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b="1" dirty="0" err="1" smtClean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Sử</a:t>
            </a:r>
            <a:r>
              <a:rPr lang="en-US" sz="3600" b="1" dirty="0" smtClean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sđtd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kết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hợp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với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phương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pháp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dạy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tích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cực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khác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như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vấn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đáp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gợi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mở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thuyết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trình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,..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tính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khả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thi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cao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góp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phần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đổi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mới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phương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pháp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dạy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nay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dạy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bằng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sđtd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ở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bậc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tiểu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nhiều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nhưng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nếu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giáo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viên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đầu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tư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tìm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tòi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sáng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tạo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sẽ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giúp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các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nâng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cao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chất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lượng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tập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phương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pháp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ghi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nhớ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tốt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thuận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lợi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cho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việc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sau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này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lên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bậc</a:t>
            </a:r>
            <a:r>
              <a:rPr lang="en-US" sz="3600" b="1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THCS-THPT.</a:t>
            </a:r>
          </a:p>
        </p:txBody>
      </p:sp>
    </p:spTree>
    <p:extLst>
      <p:ext uri="{BB962C8B-B14F-4D97-AF65-F5344CB8AC3E}">
        <p14:creationId xmlns:p14="http://schemas.microsoft.com/office/powerpoint/2010/main" val="26755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93618"/>
            <a:ext cx="8382000" cy="1981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THAM KHẢO MỘT SỐ SƠ ĐỒ TƯ DUY ĐƯỢC SỬ DỤNG TRONG NHỮNG MÔN HỌC KHÁC</a:t>
            </a:r>
          </a:p>
        </p:txBody>
      </p:sp>
    </p:spTree>
    <p:extLst>
      <p:ext uri="{BB962C8B-B14F-4D97-AF65-F5344CB8AC3E}">
        <p14:creationId xmlns:p14="http://schemas.microsoft.com/office/powerpoint/2010/main" val="10624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48"/>
            <a:ext cx="9144000" cy="5690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223403"/>
            <a:ext cx="9144000" cy="6711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598386"/>
            <a:ext cx="9144000" cy="6261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98386"/>
            <a:ext cx="9144000" cy="5919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744000" cy="7315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0"/>
            <a:ext cx="9144000" cy="731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381001"/>
            <a:ext cx="8994000" cy="7467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0"/>
            <a:ext cx="9444000" cy="6972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594000" cy="7046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444000" cy="7315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8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9144000" cy="234834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90945" y="2209800"/>
            <a:ext cx="8839200" cy="4876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TẬP THỂ GIÁO VIÊN KHỐI 5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XIN CHÂN THÀNH CẢM ƠN CÁC THẦY CÔ TRƯỜNG TIỂU HỌC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HỌC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TRẦN DANH LÂM VỀ THAM GIA CHUYÊN ĐỀ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“ỨNG DỤNG SƠ ĐỒ TƯ DUY VÀO DẠY MÔN TẬP LÀM VĂN Ở TIỂU HỌC”</a:t>
            </a:r>
          </a:p>
          <a:p>
            <a:pPr algn="ctr"/>
            <a:r>
              <a:rPr lang="en-US" sz="3600" b="1" dirty="0" smtClean="0">
                <a:solidFill>
                  <a:srgbClr val="B10F9A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KÍNH CHÚC CÁC THẦY CÔ DỒI DÀO SỨC KHỎE, VUI TƯƠI VÀ TRÀN ĐẦY HẠNH PHÚC.</a:t>
            </a:r>
            <a:endParaRPr lang="en-US" sz="4000" dirty="0">
              <a:solidFill>
                <a:srgbClr val="B10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94488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I. THỰC TRẠNG DẠY HỌC TẬP LÀM VĂN Ở TIỂU HỌC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762000"/>
            <a:ext cx="94488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857250" indent="-857250">
              <a:buFont typeface="Wingdings" pitchFamily="2" charset="2"/>
              <a:buChar char="v"/>
            </a:pPr>
            <a:r>
              <a:rPr lang="en-US" sz="3200" b="1" u="sng" dirty="0" smtClean="0">
                <a:solidFill>
                  <a:srgbClr val="B10F9A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GIÁO VIÊN: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371600"/>
            <a:ext cx="9144000" cy="5486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nhiệt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huyết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kiên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trì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phối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phương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pháp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thức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tổ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chức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dạy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Còn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hộ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thay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hs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đem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lại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hứng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thú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tạo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GV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còn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hướng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dẫn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chung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chung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mày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mò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Còn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hs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dùng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văn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mẫu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bắt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chước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sao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chép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rèn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tốt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kĩ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năng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sát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sử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dụng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ngôn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ngữ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diễn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đạt</a:t>
            </a:r>
            <a:r>
              <a:rPr lang="en-US" sz="2800" b="1" dirty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hs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nhằm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phát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triển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ngôn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ngữ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duy</a:t>
            </a:r>
            <a:r>
              <a:rPr lang="en-US" sz="2800" b="1" dirty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hs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vốn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phong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phú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miêu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tả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chấm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GV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dễ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dàng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sót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hs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nhưng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hướng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khắc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phục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công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effectLst>
                <a:outerShdw blurRad="25502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Char char="-"/>
            </a:pPr>
            <a:endParaRPr lang="en-US" sz="2800" b="1" dirty="0" smtClean="0">
              <a:solidFill>
                <a:schemeClr val="tx1"/>
              </a:solidFill>
              <a:effectLst>
                <a:outerShdw blurRad="25502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Char char="-"/>
            </a:pPr>
            <a:endParaRPr lang="en-US" sz="2800" b="1" dirty="0" smtClean="0">
              <a:solidFill>
                <a:schemeClr val="tx1"/>
              </a:solidFill>
              <a:effectLst>
                <a:outerShdw blurRad="25502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71500" indent="-571500">
              <a:buFontTx/>
              <a:buChar char="-"/>
            </a:pPr>
            <a:endParaRPr lang="en-US" sz="2400" b="1" dirty="0" smtClean="0">
              <a:solidFill>
                <a:schemeClr val="tx1"/>
              </a:solidFill>
              <a:effectLst>
                <a:outerShdw blurRad="25502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94488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857250" indent="-857250">
              <a:buFont typeface="Wingdings" pitchFamily="2" charset="2"/>
              <a:buChar char="v"/>
            </a:pPr>
            <a:r>
              <a:rPr lang="en-US" sz="3600" b="1" u="sng" dirty="0" smtClean="0">
                <a:solidFill>
                  <a:srgbClr val="0070C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 SINH 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1066800"/>
            <a:ext cx="8763000" cy="3810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Thiếu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trung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thụ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ít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sáng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tạo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vốn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nghèo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nàn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nắm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rõ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đối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tượng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miêu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viết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chân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rập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khuôn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mẫu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cảm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Sắp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xếp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ý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lộn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xộn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nội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dung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miêu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đầy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đủ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theo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yêu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cầu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Diễn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dạt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lủng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củng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chính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chấm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liên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kết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chặt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chẽ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phương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pháp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làm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theo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lối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bắt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chước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sao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chép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văn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mẫu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thuộc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văn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mẫu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2800" b="1" dirty="0" smtClean="0">
              <a:solidFill>
                <a:schemeClr val="tx1"/>
              </a:solidFill>
              <a:effectLst>
                <a:outerShdw blurRad="25502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9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76200"/>
            <a:ext cx="9448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II. NGUYÊN NHÂN 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762000"/>
            <a:ext cx="94488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857250" indent="-857250">
              <a:buFont typeface="Wingdings" pitchFamily="2" charset="2"/>
              <a:buChar char="v"/>
            </a:pPr>
            <a:r>
              <a:rPr lang="en-US" sz="3600" b="1" u="sng" dirty="0" smtClean="0">
                <a:solidFill>
                  <a:srgbClr val="B10F9A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GIÁO VIÊN: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0"/>
            <a:ext cx="8763000" cy="495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Trình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độ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nhận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thức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năng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phạm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giảng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dạy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phân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môn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TLV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mỗi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GV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khác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nhau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đánh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giá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đúng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mức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mức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trí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môn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TLV.</a:t>
            </a:r>
          </a:p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Dạy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theo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lối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áp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đặt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xây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dựng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dàn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bài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sẵn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sz="3600" b="1" dirty="0" smtClean="0">
              <a:solidFill>
                <a:schemeClr val="tx1"/>
              </a:solidFill>
              <a:effectLst>
                <a:outerShdw blurRad="25502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linh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hoạt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nhiệt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huyết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phối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hợp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tốt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phương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pháp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hình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thức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Bệnh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thành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tích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trong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giáo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dục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997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94488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857250" indent="-857250">
              <a:buFont typeface="Wingdings" pitchFamily="2" charset="2"/>
              <a:buChar char="v"/>
            </a:pPr>
            <a:r>
              <a:rPr lang="en-US" sz="3600" b="1" u="sng" dirty="0" smtClean="0">
                <a:solidFill>
                  <a:srgbClr val="0070C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 SINH 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066800"/>
            <a:ext cx="8382000" cy="5029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nắm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vững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kiến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thức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môn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kiến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thức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nhiều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lỗ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hỗng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đối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phó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hứng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thú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tích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cực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thụ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lười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biếng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Chưa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sát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ghi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chép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sắp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xếp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dàn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ý.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nhẹ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việc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đọc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sách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ham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mê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chơi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đại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quên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giới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thiên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nhiên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xung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quanh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Ít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nhiều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điều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kiện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hoạt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ngoại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khóa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tích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lũy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vốn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2800" b="1" dirty="0" smtClean="0">
              <a:solidFill>
                <a:schemeClr val="tx1"/>
              </a:solidFill>
              <a:effectLst>
                <a:outerShdw blurRad="25502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76200"/>
            <a:ext cx="94488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III. GIẢI PHÁP: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60959173"/>
              </p:ext>
            </p:extLst>
          </p:nvPr>
        </p:nvGraphicFramePr>
        <p:xfrm>
          <a:off x="838200" y="443345"/>
          <a:ext cx="7543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7162799" y="5181596"/>
            <a:ext cx="1981199" cy="83820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799" y="5416034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    QUAN TRỌNG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2400"/>
            <a:ext cx="9448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IV. ỨNG DỤNG SƠ ĐỒ TƯ DUY (SĐTD) VÀO GIẢNG DẠY MÔN TẬP LÀM VĂN Ở TIỂU HỌC: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67000" y="1143000"/>
            <a:ext cx="94488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1.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Sơ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đồ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tư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duy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là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gì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839200" cy="5016758"/>
          </a:xfrm>
          <a:prstGeom prst="rect">
            <a:avLst/>
          </a:prstGeom>
          <a:solidFill>
            <a:srgbClr val="6AECCD"/>
          </a:solidFill>
        </p:spPr>
        <p:txBody>
          <a:bodyPr wrap="square">
            <a:spAutoFit/>
          </a:bodyPr>
          <a:lstStyle/>
          <a:p>
            <a:r>
              <a:rPr lang="fr-FR" sz="4000" b="1" dirty="0" err="1"/>
              <a:t>Sơ</a:t>
            </a:r>
            <a:r>
              <a:rPr lang="fr-FR" sz="4000" b="1" dirty="0"/>
              <a:t> </a:t>
            </a:r>
            <a:r>
              <a:rPr lang="fr-FR" sz="4000" b="1" dirty="0" err="1"/>
              <a:t>đồ</a:t>
            </a:r>
            <a:r>
              <a:rPr lang="fr-FR" sz="4000" b="1" dirty="0"/>
              <a:t> </a:t>
            </a:r>
            <a:r>
              <a:rPr lang="fr-FR" sz="4000" b="1" dirty="0" err="1"/>
              <a:t>tư</a:t>
            </a:r>
            <a:r>
              <a:rPr lang="fr-FR" sz="4000" b="1" dirty="0"/>
              <a:t> </a:t>
            </a:r>
            <a:r>
              <a:rPr lang="fr-FR" sz="4000" b="1" dirty="0" err="1"/>
              <a:t>duy</a:t>
            </a:r>
            <a:r>
              <a:rPr lang="fr-FR" sz="4000" dirty="0"/>
              <a:t> là </a:t>
            </a:r>
            <a:r>
              <a:rPr lang="fr-FR" sz="4000" dirty="0" err="1" smtClean="0"/>
              <a:t>hình</a:t>
            </a:r>
            <a:r>
              <a:rPr lang="fr-FR" sz="4000" dirty="0" smtClean="0"/>
              <a:t> </a:t>
            </a:r>
            <a:r>
              <a:rPr lang="fr-FR" sz="4000" dirty="0" err="1" smtClean="0"/>
              <a:t>thức</a:t>
            </a:r>
            <a:r>
              <a:rPr lang="fr-FR" sz="4000" dirty="0" smtClean="0"/>
              <a:t> </a:t>
            </a:r>
            <a:r>
              <a:rPr lang="fr-FR" sz="4000" dirty="0" err="1" smtClean="0"/>
              <a:t>ghi</a:t>
            </a:r>
            <a:r>
              <a:rPr lang="fr-FR" sz="4000" dirty="0" smtClean="0"/>
              <a:t> </a:t>
            </a:r>
            <a:r>
              <a:rPr lang="fr-FR" sz="4000" dirty="0" err="1" smtClean="0"/>
              <a:t>chép</a:t>
            </a:r>
            <a:r>
              <a:rPr lang="fr-FR" sz="4000" dirty="0" smtClean="0"/>
              <a:t> </a:t>
            </a:r>
            <a:r>
              <a:rPr lang="fr-FR" sz="4000" dirty="0" err="1" smtClean="0"/>
              <a:t>nhằm</a:t>
            </a:r>
            <a:r>
              <a:rPr lang="fr-FR" sz="4000" dirty="0" smtClean="0"/>
              <a:t> </a:t>
            </a:r>
            <a:r>
              <a:rPr lang="fr-FR" sz="4000" dirty="0" err="1" smtClean="0"/>
              <a:t>tìm</a:t>
            </a:r>
            <a:r>
              <a:rPr lang="fr-FR" sz="4000" dirty="0" smtClean="0"/>
              <a:t> </a:t>
            </a:r>
            <a:r>
              <a:rPr lang="fr-FR" sz="4000" dirty="0" err="1" smtClean="0"/>
              <a:t>tòi</a:t>
            </a:r>
            <a:r>
              <a:rPr lang="fr-FR" sz="4000" dirty="0" smtClean="0"/>
              <a:t>, </a:t>
            </a:r>
            <a:r>
              <a:rPr lang="fr-FR" sz="4000" dirty="0" err="1" smtClean="0"/>
              <a:t>đào</a:t>
            </a:r>
            <a:r>
              <a:rPr lang="fr-FR" sz="4000" dirty="0" smtClean="0"/>
              <a:t> </a:t>
            </a:r>
            <a:r>
              <a:rPr lang="fr-FR" sz="4000" dirty="0" err="1" smtClean="0"/>
              <a:t>sâu</a:t>
            </a:r>
            <a:r>
              <a:rPr lang="fr-FR" sz="4000" dirty="0" smtClean="0"/>
              <a:t>, </a:t>
            </a:r>
            <a:r>
              <a:rPr lang="fr-FR" sz="4000" dirty="0" err="1" smtClean="0"/>
              <a:t>mở</a:t>
            </a:r>
            <a:r>
              <a:rPr lang="fr-FR" sz="4000" dirty="0" smtClean="0"/>
              <a:t> </a:t>
            </a:r>
            <a:r>
              <a:rPr lang="fr-FR" sz="4000" dirty="0" err="1" smtClean="0"/>
              <a:t>rộng</a:t>
            </a:r>
            <a:r>
              <a:rPr lang="fr-FR" sz="4000" dirty="0" smtClean="0"/>
              <a:t> </a:t>
            </a:r>
            <a:r>
              <a:rPr lang="fr-FR" sz="4000" dirty="0" err="1" smtClean="0"/>
              <a:t>một</a:t>
            </a:r>
            <a:r>
              <a:rPr lang="fr-FR" sz="4000" dirty="0" smtClean="0"/>
              <a:t> ý </a:t>
            </a:r>
            <a:r>
              <a:rPr lang="fr-FR" sz="4000" dirty="0" err="1" smtClean="0"/>
              <a:t>tưởng</a:t>
            </a:r>
            <a:r>
              <a:rPr lang="fr-FR" sz="4000" dirty="0" smtClean="0"/>
              <a:t>, </a:t>
            </a:r>
            <a:r>
              <a:rPr lang="fr-FR" sz="4000" dirty="0" err="1" smtClean="0"/>
              <a:t>tóm</a:t>
            </a:r>
            <a:r>
              <a:rPr lang="fr-FR" sz="4000" dirty="0" smtClean="0"/>
              <a:t> </a:t>
            </a:r>
            <a:r>
              <a:rPr lang="fr-FR" sz="4000" dirty="0" err="1" smtClean="0"/>
              <a:t>tắt</a:t>
            </a:r>
            <a:r>
              <a:rPr lang="fr-FR" sz="4000" dirty="0" smtClean="0"/>
              <a:t> </a:t>
            </a:r>
            <a:r>
              <a:rPr lang="fr-FR" sz="4000" dirty="0" err="1" smtClean="0"/>
              <a:t>những</a:t>
            </a:r>
            <a:r>
              <a:rPr lang="fr-FR" sz="4000" dirty="0" smtClean="0"/>
              <a:t> ý </a:t>
            </a:r>
            <a:r>
              <a:rPr lang="fr-FR" sz="4000" dirty="0" err="1" smtClean="0"/>
              <a:t>chính</a:t>
            </a:r>
            <a:r>
              <a:rPr lang="fr-FR" sz="4000" dirty="0" smtClean="0"/>
              <a:t> </a:t>
            </a:r>
            <a:r>
              <a:rPr lang="fr-FR" sz="4000" dirty="0" err="1" smtClean="0"/>
              <a:t>của</a:t>
            </a:r>
            <a:r>
              <a:rPr lang="fr-FR" sz="4000" dirty="0" smtClean="0"/>
              <a:t> </a:t>
            </a:r>
            <a:r>
              <a:rPr lang="fr-FR" sz="4000" dirty="0" err="1" smtClean="0"/>
              <a:t>một</a:t>
            </a:r>
            <a:r>
              <a:rPr lang="fr-FR" sz="4000" dirty="0" smtClean="0"/>
              <a:t> </a:t>
            </a:r>
            <a:r>
              <a:rPr lang="fr-FR" sz="4000" dirty="0" err="1" smtClean="0"/>
              <a:t>nội</a:t>
            </a:r>
            <a:r>
              <a:rPr lang="fr-FR" sz="4000" dirty="0" smtClean="0"/>
              <a:t> </a:t>
            </a:r>
            <a:r>
              <a:rPr lang="fr-FR" sz="4000" dirty="0" err="1" smtClean="0"/>
              <a:t>dung</a:t>
            </a:r>
            <a:r>
              <a:rPr lang="fr-FR" sz="4000" dirty="0" smtClean="0"/>
              <a:t>, </a:t>
            </a:r>
            <a:r>
              <a:rPr lang="fr-FR" sz="4000" dirty="0" err="1" smtClean="0"/>
              <a:t>hệ</a:t>
            </a:r>
            <a:r>
              <a:rPr lang="fr-FR" sz="4000" dirty="0" smtClean="0"/>
              <a:t> </a:t>
            </a:r>
            <a:r>
              <a:rPr lang="fr-FR" sz="4000" dirty="0" err="1" smtClean="0"/>
              <a:t>thống</a:t>
            </a:r>
            <a:r>
              <a:rPr lang="fr-FR" sz="4000" dirty="0" smtClean="0"/>
              <a:t> </a:t>
            </a:r>
            <a:r>
              <a:rPr lang="fr-FR" sz="4000" dirty="0" err="1" smtClean="0"/>
              <a:t>hóa</a:t>
            </a:r>
            <a:r>
              <a:rPr lang="fr-FR" sz="4000" dirty="0" smtClean="0"/>
              <a:t> </a:t>
            </a:r>
            <a:r>
              <a:rPr lang="fr-FR" sz="4000" dirty="0" err="1" smtClean="0"/>
              <a:t>một</a:t>
            </a:r>
            <a:r>
              <a:rPr lang="fr-FR" sz="4000" dirty="0" smtClean="0"/>
              <a:t> </a:t>
            </a:r>
            <a:r>
              <a:rPr lang="fr-FR" sz="4000" dirty="0" err="1" smtClean="0"/>
              <a:t>chủ</a:t>
            </a:r>
            <a:r>
              <a:rPr lang="fr-FR" sz="4000" dirty="0" smtClean="0"/>
              <a:t> </a:t>
            </a:r>
            <a:r>
              <a:rPr lang="fr-FR" sz="4000" dirty="0" err="1" smtClean="0"/>
              <a:t>đề</a:t>
            </a:r>
            <a:r>
              <a:rPr lang="fr-FR" sz="4000" dirty="0" smtClean="0"/>
              <a:t>,… </a:t>
            </a:r>
            <a:r>
              <a:rPr lang="fr-FR" sz="4000" dirty="0" err="1" smtClean="0"/>
              <a:t>bằng</a:t>
            </a:r>
            <a:r>
              <a:rPr lang="fr-FR" sz="4000" dirty="0" smtClean="0"/>
              <a:t> </a:t>
            </a:r>
            <a:r>
              <a:rPr lang="fr-FR" sz="4000" dirty="0" err="1" smtClean="0"/>
              <a:t>cách</a:t>
            </a:r>
            <a:r>
              <a:rPr lang="fr-FR" sz="4000" dirty="0" smtClean="0"/>
              <a:t> </a:t>
            </a:r>
            <a:r>
              <a:rPr lang="fr-FR" sz="4000" dirty="0" err="1" smtClean="0"/>
              <a:t>kết</a:t>
            </a:r>
            <a:r>
              <a:rPr lang="fr-FR" sz="4000" dirty="0" smtClean="0"/>
              <a:t> </a:t>
            </a:r>
            <a:r>
              <a:rPr lang="fr-FR" sz="4000" dirty="0" err="1" smtClean="0"/>
              <a:t>hợp</a:t>
            </a:r>
            <a:r>
              <a:rPr lang="fr-FR" sz="4000" dirty="0" smtClean="0"/>
              <a:t> </a:t>
            </a:r>
            <a:r>
              <a:rPr lang="fr-FR" sz="4000" dirty="0" err="1" smtClean="0"/>
              <a:t>việc</a:t>
            </a:r>
            <a:r>
              <a:rPr lang="fr-FR" sz="4000" dirty="0" smtClean="0"/>
              <a:t> </a:t>
            </a:r>
            <a:r>
              <a:rPr lang="fr-FR" sz="4000" dirty="0" err="1" smtClean="0"/>
              <a:t>sử</a:t>
            </a:r>
            <a:r>
              <a:rPr lang="fr-FR" sz="4000" dirty="0" smtClean="0"/>
              <a:t> </a:t>
            </a:r>
            <a:r>
              <a:rPr lang="fr-FR" sz="4000" dirty="0" err="1" smtClean="0"/>
              <a:t>dụng</a:t>
            </a:r>
            <a:r>
              <a:rPr lang="fr-FR" sz="4000" dirty="0" smtClean="0"/>
              <a:t> </a:t>
            </a:r>
            <a:r>
              <a:rPr lang="fr-FR" sz="4000" dirty="0" err="1" smtClean="0"/>
              <a:t>hình</a:t>
            </a:r>
            <a:r>
              <a:rPr lang="fr-FR" sz="4000" dirty="0" smtClean="0"/>
              <a:t> </a:t>
            </a:r>
            <a:r>
              <a:rPr lang="fr-FR" sz="4000" dirty="0" err="1" smtClean="0"/>
              <a:t>ảnh</a:t>
            </a:r>
            <a:r>
              <a:rPr lang="fr-FR" sz="4000" dirty="0" smtClean="0"/>
              <a:t>, </a:t>
            </a:r>
            <a:r>
              <a:rPr lang="fr-FR" sz="4000" dirty="0" err="1" smtClean="0"/>
              <a:t>đường</a:t>
            </a:r>
            <a:r>
              <a:rPr lang="fr-FR" sz="4000" dirty="0" smtClean="0"/>
              <a:t> </a:t>
            </a:r>
            <a:r>
              <a:rPr lang="fr-FR" sz="4000" dirty="0" err="1" smtClean="0"/>
              <a:t>nét</a:t>
            </a:r>
            <a:r>
              <a:rPr lang="fr-FR" sz="4000" dirty="0" smtClean="0"/>
              <a:t>, </a:t>
            </a:r>
            <a:r>
              <a:rPr lang="fr-FR" sz="4000" dirty="0" err="1" smtClean="0"/>
              <a:t>màu</a:t>
            </a:r>
            <a:r>
              <a:rPr lang="fr-FR" sz="4000" dirty="0" smtClean="0"/>
              <a:t> </a:t>
            </a:r>
            <a:r>
              <a:rPr lang="fr-FR" sz="4000" dirty="0" err="1" smtClean="0"/>
              <a:t>sắc</a:t>
            </a:r>
            <a:r>
              <a:rPr lang="fr-FR" sz="4000" dirty="0" smtClean="0"/>
              <a:t>, </a:t>
            </a:r>
            <a:r>
              <a:rPr lang="fr-FR" sz="4000" dirty="0" err="1" smtClean="0"/>
              <a:t>chữ</a:t>
            </a:r>
            <a:r>
              <a:rPr lang="fr-FR" sz="4000" dirty="0" smtClean="0"/>
              <a:t> </a:t>
            </a:r>
            <a:r>
              <a:rPr lang="fr-FR" sz="4000" dirty="0" err="1" smtClean="0"/>
              <a:t>viết</a:t>
            </a:r>
            <a:r>
              <a:rPr lang="fr-FR" sz="4000" dirty="0" smtClean="0"/>
              <a:t>. </a:t>
            </a:r>
            <a:r>
              <a:rPr lang="fr-FR" sz="4000" dirty="0" err="1" smtClean="0"/>
              <a:t>Đây</a:t>
            </a:r>
            <a:r>
              <a:rPr lang="fr-FR" sz="4000" dirty="0" smtClean="0"/>
              <a:t> là </a:t>
            </a:r>
            <a:r>
              <a:rPr lang="fr-FR" sz="4000" dirty="0" err="1" smtClean="0"/>
              <a:t>một</a:t>
            </a:r>
            <a:r>
              <a:rPr lang="fr-FR" sz="4000" dirty="0" smtClean="0"/>
              <a:t> </a:t>
            </a:r>
            <a:r>
              <a:rPr lang="fr-FR" sz="4000" dirty="0" err="1" smtClean="0"/>
              <a:t>sơ</a:t>
            </a:r>
            <a:r>
              <a:rPr lang="fr-FR" sz="4000" dirty="0" smtClean="0"/>
              <a:t> </a:t>
            </a:r>
            <a:r>
              <a:rPr lang="fr-FR" sz="4000" dirty="0" err="1" smtClean="0"/>
              <a:t>đồ</a:t>
            </a:r>
            <a:r>
              <a:rPr lang="fr-FR" sz="4000" dirty="0" smtClean="0"/>
              <a:t> </a:t>
            </a:r>
            <a:r>
              <a:rPr lang="fr-FR" sz="4000" dirty="0" err="1" smtClean="0"/>
              <a:t>mở</a:t>
            </a:r>
            <a:r>
              <a:rPr lang="fr-FR" sz="4000" dirty="0" smtClean="0"/>
              <a:t>, </a:t>
            </a:r>
            <a:r>
              <a:rPr lang="fr-FR" sz="4000" dirty="0" err="1" smtClean="0"/>
              <a:t>nó</a:t>
            </a:r>
            <a:r>
              <a:rPr lang="fr-FR" sz="4000" dirty="0" smtClean="0"/>
              <a:t> </a:t>
            </a:r>
            <a:r>
              <a:rPr lang="fr-FR" sz="4000" dirty="0" err="1" smtClean="0"/>
              <a:t>phát</a:t>
            </a:r>
            <a:r>
              <a:rPr lang="fr-FR" sz="4000" dirty="0" smtClean="0"/>
              <a:t> </a:t>
            </a:r>
            <a:r>
              <a:rPr lang="fr-FR" sz="4000" dirty="0" err="1" smtClean="0"/>
              <a:t>huy</a:t>
            </a:r>
            <a:r>
              <a:rPr lang="fr-FR" sz="4000" dirty="0" smtClean="0"/>
              <a:t> </a:t>
            </a:r>
            <a:r>
              <a:rPr lang="fr-FR" sz="4000" dirty="0" err="1" smtClean="0"/>
              <a:t>tối</a:t>
            </a:r>
            <a:r>
              <a:rPr lang="fr-FR" sz="4000" dirty="0" smtClean="0"/>
              <a:t> </a:t>
            </a:r>
            <a:r>
              <a:rPr lang="fr-FR" sz="4000" dirty="0" err="1" smtClean="0"/>
              <a:t>đa</a:t>
            </a:r>
            <a:r>
              <a:rPr lang="fr-FR" sz="4000" dirty="0"/>
              <a:t> </a:t>
            </a:r>
            <a:r>
              <a:rPr lang="fr-FR" sz="4000" dirty="0" err="1" smtClean="0"/>
              <a:t>khả</a:t>
            </a:r>
            <a:r>
              <a:rPr lang="fr-FR" sz="4000" dirty="0" smtClean="0"/>
              <a:t> </a:t>
            </a:r>
            <a:r>
              <a:rPr lang="fr-FR" sz="4000" dirty="0" err="1" smtClean="0"/>
              <a:t>năng</a:t>
            </a:r>
            <a:r>
              <a:rPr lang="fr-FR" sz="4000" dirty="0" smtClean="0"/>
              <a:t> </a:t>
            </a:r>
            <a:r>
              <a:rPr lang="fr-FR" sz="4000" dirty="0" err="1" smtClean="0"/>
              <a:t>sáng</a:t>
            </a:r>
            <a:r>
              <a:rPr lang="fr-FR" sz="4000" dirty="0" smtClean="0"/>
              <a:t> </a:t>
            </a:r>
            <a:r>
              <a:rPr lang="fr-FR" sz="4000" dirty="0" err="1" smtClean="0"/>
              <a:t>tạo</a:t>
            </a:r>
            <a:r>
              <a:rPr lang="fr-FR" sz="4000" dirty="0" smtClean="0"/>
              <a:t> </a:t>
            </a:r>
            <a:r>
              <a:rPr lang="fr-FR" sz="4000" dirty="0" err="1" smtClean="0"/>
              <a:t>của</a:t>
            </a:r>
            <a:r>
              <a:rPr lang="fr-FR" sz="4000" dirty="0" smtClean="0"/>
              <a:t> </a:t>
            </a:r>
            <a:r>
              <a:rPr lang="fr-FR" sz="4000" dirty="0" err="1" smtClean="0"/>
              <a:t>mỗi</a:t>
            </a:r>
            <a:r>
              <a:rPr lang="fr-FR" sz="4000" dirty="0" smtClean="0"/>
              <a:t> </a:t>
            </a:r>
            <a:r>
              <a:rPr lang="fr-FR" sz="4000" dirty="0" err="1" smtClean="0"/>
              <a:t>người</a:t>
            </a:r>
            <a:r>
              <a:rPr lang="fr-FR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64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ơ đồ tư duy là gì?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199"/>
            <a:ext cx="8077200" cy="636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1337</Words>
  <Application>Microsoft Office PowerPoint</Application>
  <PresentationFormat>On-screen Show (4:3)</PresentationFormat>
  <Paragraphs>84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CHUYÊN ĐỀ:  ỨNG DỤNG SƠ ĐỒ TƯ DUY VÀO DẠY MÔN TẬP LÀM VĂN Ở TIỂU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CHUYÊN ĐỀ:  ỨNG DỤNG SƠ ĐỒ TƯ DUY VÀO DẠY MÔN TẬP LÀM VĂN Ở TIỂU HỌC</dc:title>
  <dc:creator>DELL</dc:creator>
  <cp:lastModifiedBy>Windows User</cp:lastModifiedBy>
  <cp:revision>130</cp:revision>
  <cp:lastPrinted>2018-01-18T18:10:12Z</cp:lastPrinted>
  <dcterms:created xsi:type="dcterms:W3CDTF">2018-01-17T15:09:04Z</dcterms:created>
  <dcterms:modified xsi:type="dcterms:W3CDTF">2018-01-19T21:57:21Z</dcterms:modified>
</cp:coreProperties>
</file>