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401" r:id="rId2"/>
    <p:sldId id="322" r:id="rId3"/>
    <p:sldId id="402" r:id="rId4"/>
    <p:sldId id="324" r:id="rId5"/>
    <p:sldId id="325" r:id="rId6"/>
    <p:sldId id="332" r:id="rId7"/>
    <p:sldId id="403" r:id="rId8"/>
    <p:sldId id="327" r:id="rId9"/>
    <p:sldId id="328" r:id="rId10"/>
    <p:sldId id="329" r:id="rId11"/>
    <p:sldId id="330" r:id="rId12"/>
    <p:sldId id="331" r:id="rId13"/>
    <p:sldId id="404" r:id="rId14"/>
    <p:sldId id="335" r:id="rId15"/>
    <p:sldId id="336" r:id="rId16"/>
    <p:sldId id="337" r:id="rId17"/>
    <p:sldId id="338" r:id="rId18"/>
    <p:sldId id="339" r:id="rId19"/>
    <p:sldId id="365" r:id="rId20"/>
    <p:sldId id="341" r:id="rId21"/>
    <p:sldId id="342" r:id="rId22"/>
    <p:sldId id="344" r:id="rId23"/>
    <p:sldId id="345" r:id="rId24"/>
    <p:sldId id="346" r:id="rId25"/>
    <p:sldId id="347" r:id="rId26"/>
    <p:sldId id="348" r:id="rId27"/>
    <p:sldId id="349" r:id="rId28"/>
    <p:sldId id="350" r:id="rId29"/>
    <p:sldId id="405" r:id="rId30"/>
    <p:sldId id="352" r:id="rId31"/>
    <p:sldId id="353" r:id="rId32"/>
    <p:sldId id="406" r:id="rId33"/>
  </p:sldIdLst>
  <p:sldSz cx="9144000" cy="6858000" type="screen4x3"/>
  <p:notesSz cx="6735763" cy="9866313"/>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a:srgbClr val="6CC4F0"/>
    <a:srgbClr val="FF0066"/>
    <a:srgbClr val="FF00FF"/>
    <a:srgbClr val="0098E7"/>
    <a:srgbClr val="14A4EC"/>
    <a:srgbClr val="F3F4F4"/>
    <a:srgbClr val="FF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88815" autoAdjust="0"/>
  </p:normalViewPr>
  <p:slideViewPr>
    <p:cSldViewPr>
      <p:cViewPr>
        <p:scale>
          <a:sx n="72" d="100"/>
          <a:sy n="72" d="100"/>
        </p:scale>
        <p:origin x="-1914" y="-3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eaLnBrk="1" hangingPunct="1">
              <a:defRPr sz="1200"/>
            </a:lvl1pPr>
          </a:lstStyle>
          <a:p>
            <a:pPr>
              <a:defRPr/>
            </a:pPr>
            <a:fld id="{75FA7F7F-C56B-44B4-BC02-CC30DEF53FDF}" type="datetimeFigureOut">
              <a:rPr lang="en-US"/>
              <a:pPr>
                <a:defRPr/>
              </a:pPr>
              <a:t>12/3/2019</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A199F8B-DA39-42A7-B425-F5D9D6E33984}" type="slidenum">
              <a:rPr lang="en-US" altLang="en-US"/>
              <a:pPr/>
              <a:t>‹#›</a:t>
            </a:fld>
            <a:endParaRPr lang="en-US" altLang="en-US"/>
          </a:p>
        </p:txBody>
      </p:sp>
    </p:spTree>
    <p:extLst>
      <p:ext uri="{BB962C8B-B14F-4D97-AF65-F5344CB8AC3E}">
        <p14:creationId xmlns:p14="http://schemas.microsoft.com/office/powerpoint/2010/main" xmlns="" val="297999541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18831" cy="493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4099" name="Rectangle 3"/>
          <p:cNvSpPr>
            <a:spLocks noGrp="1" noChangeArrowheads="1"/>
          </p:cNvSpPr>
          <p:nvPr>
            <p:ph type="dt" idx="1"/>
          </p:nvPr>
        </p:nvSpPr>
        <p:spPr bwMode="auto">
          <a:xfrm>
            <a:off x="3815373" y="0"/>
            <a:ext cx="2918831" cy="493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052"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673577" y="4686499"/>
            <a:ext cx="5388610" cy="44398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371285"/>
            <a:ext cx="2918831" cy="4933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4103" name="Rectangle 7"/>
          <p:cNvSpPr>
            <a:spLocks noGrp="1" noChangeArrowheads="1"/>
          </p:cNvSpPr>
          <p:nvPr>
            <p:ph type="sldNum" sz="quarter" idx="5"/>
          </p:nvPr>
        </p:nvSpPr>
        <p:spPr bwMode="auto">
          <a:xfrm>
            <a:off x="3815373" y="9371285"/>
            <a:ext cx="2918831" cy="4933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29DB387-8856-4C37-AFC9-935A833552E7}" type="slidenum">
              <a:rPr lang="en-US" altLang="en-US"/>
              <a:pPr/>
              <a:t>‹#›</a:t>
            </a:fld>
            <a:endParaRPr lang="en-US" altLang="en-US"/>
          </a:p>
        </p:txBody>
      </p:sp>
    </p:spTree>
    <p:extLst>
      <p:ext uri="{BB962C8B-B14F-4D97-AF65-F5344CB8AC3E}">
        <p14:creationId xmlns:p14="http://schemas.microsoft.com/office/powerpoint/2010/main" xmlns="" val="103171259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F60DF66E-01C2-40B2-8280-7C28725E4049}" type="slidenum">
              <a:rPr lang="en-US" altLang="en-US">
                <a:latin typeface="Calibri" pitchFamily="34" charset="0"/>
              </a:rPr>
              <a:pPr algn="r" eaLnBrk="1" hangingPunct="1"/>
              <a:t>2</a:t>
            </a:fld>
            <a:endParaRPr lang="en-US" altLang="en-US">
              <a:latin typeface="Calibri" pitchFamily="34" charset="0"/>
            </a:endParaRPr>
          </a:p>
        </p:txBody>
      </p:sp>
      <p:sp>
        <p:nvSpPr>
          <p:cNvPr id="177155"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1" tIns="45704" rIns="91411" bIns="45704"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37E494E8-7B44-4648-AB78-E531F50677DF}" type="slidenum">
              <a:rPr lang="en-US" altLang="en-US">
                <a:latin typeface="Calibri" pitchFamily="34" charset="0"/>
              </a:rPr>
              <a:pPr algn="r" eaLnBrk="1" hangingPunct="1"/>
              <a:t>2</a:t>
            </a:fld>
            <a:endParaRPr lang="en-US" altLang="en-US">
              <a:latin typeface="Calibri" pitchFamily="34" charset="0"/>
            </a:endParaRPr>
          </a:p>
        </p:txBody>
      </p:sp>
      <p:sp>
        <p:nvSpPr>
          <p:cNvPr id="177156" name="Rectangle 2"/>
          <p:cNvSpPr>
            <a:spLocks noGrp="1" noRot="1" noChangeAspect="1" noChangeArrowheads="1" noTextEdit="1"/>
          </p:cNvSpPr>
          <p:nvPr>
            <p:ph type="sldImg"/>
          </p:nvPr>
        </p:nvSpPr>
        <p:spPr>
          <a:xfrm>
            <a:off x="904875" y="739775"/>
            <a:ext cx="4930775" cy="3698875"/>
          </a:xfrm>
          <a:ln/>
        </p:spPr>
      </p:sp>
      <p:sp>
        <p:nvSpPr>
          <p:cNvPr id="1771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lstStyle/>
          <a:p>
            <a:pPr algn="just" eaLnBrk="1" hangingPunct="1">
              <a:spcBef>
                <a:spcPct val="0"/>
              </a:spcBef>
            </a:pPr>
            <a:r>
              <a:rPr lang="en-US" altLang="en-US" sz="1900" b="1" u="sng" smtClean="0"/>
              <a:t>Ôn lại bài cũ &amp; Giới thiệu bài mới:</a:t>
            </a:r>
          </a:p>
          <a:p>
            <a:pPr algn="just" eaLnBrk="1" hangingPunct="1">
              <a:spcBef>
                <a:spcPct val="0"/>
              </a:spcBef>
              <a:buFontTx/>
              <a:buChar char="-"/>
            </a:pPr>
            <a:r>
              <a:rPr lang="en-US" altLang="en-US" sz="1900" smtClean="0"/>
              <a:t> Ôn lại bài cũ: Giáo viên cho học sinh chia sẻ về những hành vi đi xe đạp không an toàn mình nhìn thấy trên đường từ nhà đến trường.</a:t>
            </a:r>
          </a:p>
          <a:p>
            <a:pPr algn="just" eaLnBrk="1" hangingPunct="1">
              <a:spcBef>
                <a:spcPct val="0"/>
              </a:spcBef>
              <a:buFontTx/>
              <a:buChar char="-"/>
            </a:pPr>
            <a:r>
              <a:rPr lang="en-US" altLang="en-US" sz="1900" smtClean="0"/>
              <a:t> Giới thiệu bài mới: Hỏi các em có biết cách đi xe đạp qua đường an toàn không?</a:t>
            </a:r>
          </a:p>
          <a:p>
            <a:pPr algn="just" eaLnBrk="1" hangingPunct="1">
              <a:spcBef>
                <a:spcPct val="0"/>
              </a:spcBef>
            </a:pPr>
            <a:endParaRPr lang="en-US" altLang="en-US" sz="19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67BDB597-AA62-4202-A6C4-C4617466B53E}" type="slidenum">
              <a:rPr lang="en-US" altLang="en-US"/>
              <a:pPr algn="r" eaLnBrk="1" hangingPunct="1"/>
              <a:t>20</a:t>
            </a:fld>
            <a:endParaRPr lang="en-US" altLang="en-US"/>
          </a:p>
        </p:txBody>
      </p:sp>
      <p:sp>
        <p:nvSpPr>
          <p:cNvPr id="204803"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6" tIns="45701" rIns="91406" bIns="45701" anchor="b"/>
          <a:lstStyle>
            <a:lvl1pPr defTabSz="896938">
              <a:defRPr sz="1200">
                <a:solidFill>
                  <a:schemeClr val="tx1"/>
                </a:solidFill>
                <a:latin typeface="Arial" pitchFamily="34" charset="0"/>
                <a:cs typeface="Arial" pitchFamily="34" charset="0"/>
              </a:defRPr>
            </a:lvl1pPr>
            <a:lvl2pPr marL="742950" indent="-285750" defTabSz="896938">
              <a:defRPr sz="1200">
                <a:solidFill>
                  <a:schemeClr val="tx1"/>
                </a:solidFill>
                <a:latin typeface="Arial" pitchFamily="34" charset="0"/>
                <a:cs typeface="Arial" pitchFamily="34" charset="0"/>
              </a:defRPr>
            </a:lvl2pPr>
            <a:lvl3pPr marL="1143000" indent="-228600" defTabSz="896938">
              <a:defRPr sz="1200">
                <a:solidFill>
                  <a:schemeClr val="tx1"/>
                </a:solidFill>
                <a:latin typeface="Arial" pitchFamily="34" charset="0"/>
                <a:cs typeface="Arial" pitchFamily="34" charset="0"/>
              </a:defRPr>
            </a:lvl3pPr>
            <a:lvl4pPr marL="1600200" indent="-228600" defTabSz="896938">
              <a:defRPr sz="1200">
                <a:solidFill>
                  <a:schemeClr val="tx1"/>
                </a:solidFill>
                <a:latin typeface="Arial" pitchFamily="34" charset="0"/>
                <a:cs typeface="Arial" pitchFamily="34" charset="0"/>
              </a:defRPr>
            </a:lvl4pPr>
            <a:lvl5pPr marL="2057400" indent="-228600" defTabSz="896938">
              <a:defRPr sz="1200">
                <a:solidFill>
                  <a:schemeClr val="tx1"/>
                </a:solidFill>
                <a:latin typeface="Arial" pitchFamily="34" charset="0"/>
                <a:cs typeface="Arial" pitchFamily="34" charset="0"/>
              </a:defRPr>
            </a:lvl5pPr>
            <a:lvl6pPr marL="2514600" indent="-228600" defTabSz="896938"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896938"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896938"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896938"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0A0D3163-2041-40CD-8DD3-EEED50A458D7}" type="slidenum">
              <a:rPr lang="en-US" altLang="en-US">
                <a:latin typeface="Calibri" pitchFamily="34" charset="0"/>
              </a:rPr>
              <a:pPr algn="r" eaLnBrk="1" hangingPunct="1"/>
              <a:t>20</a:t>
            </a:fld>
            <a:endParaRPr lang="en-US" altLang="en-US">
              <a:latin typeface="Calibri" pitchFamily="34" charset="0"/>
            </a:endParaRPr>
          </a:p>
        </p:txBody>
      </p:sp>
      <p:sp>
        <p:nvSpPr>
          <p:cNvPr id="204804" name="Rectangle 2"/>
          <p:cNvSpPr>
            <a:spLocks noGrp="1" noRot="1" noChangeAspect="1" noChangeArrowheads="1" noTextEdit="1"/>
          </p:cNvSpPr>
          <p:nvPr>
            <p:ph type="sldImg"/>
          </p:nvPr>
        </p:nvSpPr>
        <p:spPr>
          <a:xfrm>
            <a:off x="904875" y="739775"/>
            <a:ext cx="4930775" cy="3698875"/>
          </a:xfrm>
          <a:ln/>
        </p:spPr>
      </p:sp>
      <p:sp>
        <p:nvSpPr>
          <p:cNvPr id="20480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5" tIns="45709" rIns="91415" bIns="45709"/>
          <a:lstStyle/>
          <a:p>
            <a:pPr eaLnBrk="1" hangingPunct="1">
              <a:spcBef>
                <a:spcPct val="0"/>
              </a:spcBef>
            </a:pPr>
            <a:r>
              <a:rPr lang="en-US" altLang="en-US" sz="2000" smtClean="0">
                <a:ea typeface="MS PGothic" pitchFamily="34" charset="-128"/>
              </a:rPr>
              <a:t>Tiếp theo chúng ta sẽ cùng đi tìm hiểu kỹ năng dự đoán và phòng tránh nguy hiểm. Đây là một kỹ năng rất quan trọng để chúng ta có thể tránh được nhiều tình huống giao thông nguy hiểm trên đường.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marL="457200" indent="-457200" eaLnBrk="1" hangingPunct="1"/>
            <a:r>
              <a:rPr lang="en-US" altLang="en-US" smtClean="0"/>
              <a:t>- Sau khi HS trả lời GV tổng hợp và nhắc lại: Khi đi trên đường, có những vị trí mà các em</a:t>
            </a:r>
          </a:p>
          <a:p>
            <a:pPr marL="457200" indent="-457200" eaLnBrk="1" hangingPunct="1"/>
            <a:r>
              <a:rPr lang="en-US" altLang="en-US" smtClean="0"/>
              <a:t>không thể  nhìn thấy các phương tiện giao thông đang đi tới từ phía khác, đó là nơi “tầm nhìn bị che khuất”, Ví dụ ở các ngã 3 ngã tư thường bị cây cối, nhà, bức tường che khuất , khi đi trên đường gặp các xe lớn như xe buýt, xe tải......</a:t>
            </a:r>
          </a:p>
          <a:p>
            <a:pPr marL="457200" indent="-457200" eaLnBrk="1" hangingPunct="1"/>
            <a:r>
              <a:rPr lang="en-US" altLang="en-US" i="1" smtClean="0"/>
              <a:t>Do đó: Tại những nơi tầm nhìn bị che khuất, các em hãy dừng lại và quan sát kỹ để tránh những chiếc xe đi đến từ các hướng có thể gây ra nguy hiểm cho các em</a:t>
            </a:r>
          </a:p>
          <a:p>
            <a:pPr marL="457200" indent="-457200" eaLnBrk="1" hangingPunct="1"/>
            <a:endParaRPr lang="en-US" altLang="en-US" smtClean="0"/>
          </a:p>
        </p:txBody>
      </p:sp>
      <p:sp>
        <p:nvSpPr>
          <p:cNvPr id="206852"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0A42DFF7-CA58-4C5D-A494-DDA174D4FB0E}" type="slidenum">
              <a:rPr lang="en-US" altLang="en-US"/>
              <a:pPr algn="r" eaLnBrk="1" hangingPunct="1"/>
              <a:t>21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eaLnBrk="1" hangingPunct="1"/>
            <a:endParaRPr lang="en-US" altLang="en-US" smtClean="0"/>
          </a:p>
        </p:txBody>
      </p:sp>
      <p:sp>
        <p:nvSpPr>
          <p:cNvPr id="208900"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1B2C9D74-D67B-40ED-B9E5-7CD330D98612}" type="slidenum">
              <a:rPr lang="en-US" altLang="en-US"/>
              <a:pPr algn="r" eaLnBrk="1" hangingPunct="1"/>
              <a:t>22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eaLnBrk="1" hangingPunct="1"/>
            <a:endParaRPr lang="en-US" altLang="en-US" smtClean="0"/>
          </a:p>
        </p:txBody>
      </p:sp>
      <p:sp>
        <p:nvSpPr>
          <p:cNvPr id="210948"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AFE0265C-8D2C-49E7-A197-265B22E4D7A7}" type="slidenum">
              <a:rPr lang="en-US" altLang="en-US"/>
              <a:pPr algn="r" eaLnBrk="1" hangingPunct="1"/>
              <a:t>23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eaLnBrk="1" hangingPunct="1"/>
            <a:endParaRPr lang="en-US" altLang="en-US" smtClean="0"/>
          </a:p>
        </p:txBody>
      </p:sp>
      <p:sp>
        <p:nvSpPr>
          <p:cNvPr id="212996"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77D7E007-900A-4681-8FCF-8BB9EC8BD54B}" type="slidenum">
              <a:rPr lang="en-US" altLang="en-US"/>
              <a:pPr algn="r" eaLnBrk="1" hangingPunct="1"/>
              <a:t>24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eaLnBrk="1" hangingPunct="1"/>
            <a:endParaRPr lang="en-US" altLang="en-US" smtClean="0"/>
          </a:p>
        </p:txBody>
      </p:sp>
      <p:sp>
        <p:nvSpPr>
          <p:cNvPr id="215044"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6FB5495A-7204-4ED4-9736-0D4EDD31E7CA}" type="slidenum">
              <a:rPr lang="en-US" altLang="en-US"/>
              <a:pPr algn="r" eaLnBrk="1" hangingPunct="1"/>
              <a:t>25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eaLnBrk="1" hangingPunct="1"/>
            <a:r>
              <a:rPr lang="en-US" altLang="en-US" b="1" smtClean="0">
                <a:solidFill>
                  <a:srgbClr val="000000"/>
                </a:solidFill>
              </a:rPr>
              <a:t>Quan sát tín hiệu đèn của ô tô, xe máy để dự đoán hướng đi</a:t>
            </a:r>
          </a:p>
        </p:txBody>
      </p:sp>
      <p:sp>
        <p:nvSpPr>
          <p:cNvPr id="217092"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DD22A628-29BD-4758-A9F7-B960CA130D34}" type="slidenum">
              <a:rPr lang="en-US" altLang="en-US"/>
              <a:pPr algn="r" eaLnBrk="1" hangingPunct="1"/>
              <a:t>26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eaLnBrk="1" hangingPunct="1"/>
            <a:r>
              <a:rPr lang="en-US" altLang="en-US" smtClean="0"/>
              <a:t>Giáo viên tổng kết lại những tình huống nguy hiểm và khuyên các em luôn chú ý quan sát và dự đoán</a:t>
            </a:r>
          </a:p>
        </p:txBody>
      </p:sp>
      <p:sp>
        <p:nvSpPr>
          <p:cNvPr id="219140"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F5BFCD08-86D1-4C9A-AB8F-7A76A02C4036}" type="slidenum">
              <a:rPr lang="en-US" altLang="en-US"/>
              <a:pPr algn="r" eaLnBrk="1" hangingPunct="1"/>
              <a:t>27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eaLnBrk="1" hangingPunct="1"/>
            <a:r>
              <a:rPr lang="en-US" altLang="en-US" smtClean="0"/>
              <a:t>Giáo viên tổng kết lại những tình huống nguy hiểm và khuyên các em luôn chú ý quan sát và dự đoán</a:t>
            </a:r>
          </a:p>
        </p:txBody>
      </p:sp>
      <p:sp>
        <p:nvSpPr>
          <p:cNvPr id="221188"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3D52C863-CBFA-4464-9293-580C0B5E5719}" type="slidenum">
              <a:rPr lang="en-US" altLang="en-US"/>
              <a:pPr algn="r" eaLnBrk="1" hangingPunct="1"/>
              <a:t>28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eaLnBrk="1" hangingPunct="1"/>
            <a:endParaRPr lang="en-US" altLang="en-US" smtClean="0"/>
          </a:p>
        </p:txBody>
      </p:sp>
      <p:sp>
        <p:nvSpPr>
          <p:cNvPr id="224260"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727B6F10-FF6C-43F5-AFE8-68C2F01C8C50}" type="slidenum">
              <a:rPr lang="en-US" altLang="en-US"/>
              <a:pPr algn="r" eaLnBrk="1" hangingPunct="1"/>
              <a:t>30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FA534CF2-5042-4557-993B-E766F3D6380B}" type="slidenum">
              <a:rPr lang="en-US" altLang="en-US">
                <a:latin typeface="Calibri" pitchFamily="34" charset="0"/>
              </a:rPr>
              <a:pPr algn="r" eaLnBrk="1" hangingPunct="1"/>
              <a:t>4</a:t>
            </a:fld>
            <a:endParaRPr lang="en-US" altLang="en-US">
              <a:latin typeface="Calibri" pitchFamily="34" charset="0"/>
            </a:endParaRPr>
          </a:p>
        </p:txBody>
      </p:sp>
      <p:sp>
        <p:nvSpPr>
          <p:cNvPr id="180227"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1" tIns="45704" rIns="91411" bIns="45704"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B05F5472-3938-43F9-8403-57BB80B6CB1F}" type="slidenum">
              <a:rPr lang="en-US" altLang="en-US">
                <a:latin typeface="Calibri" pitchFamily="34" charset="0"/>
              </a:rPr>
              <a:pPr algn="r" eaLnBrk="1" hangingPunct="1"/>
              <a:t>4</a:t>
            </a:fld>
            <a:endParaRPr lang="en-US" altLang="en-US">
              <a:latin typeface="Calibri" pitchFamily="34" charset="0"/>
            </a:endParaRPr>
          </a:p>
        </p:txBody>
      </p:sp>
      <p:sp>
        <p:nvSpPr>
          <p:cNvPr id="180228" name="Rectangle 2"/>
          <p:cNvSpPr>
            <a:spLocks noGrp="1" noRot="1" noChangeAspect="1" noChangeArrowheads="1" noTextEdit="1"/>
          </p:cNvSpPr>
          <p:nvPr>
            <p:ph type="sldImg"/>
          </p:nvPr>
        </p:nvSpPr>
        <p:spPr>
          <a:xfrm>
            <a:off x="904875" y="739775"/>
            <a:ext cx="4930775" cy="3698875"/>
          </a:xfrm>
          <a:ln/>
        </p:spPr>
      </p:sp>
      <p:sp>
        <p:nvSpPr>
          <p:cNvPr id="18022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lstStyle/>
          <a:p>
            <a:pPr algn="just" eaLnBrk="1" hangingPunct="1">
              <a:spcBef>
                <a:spcPct val="0"/>
              </a:spcBef>
            </a:pPr>
            <a:r>
              <a:rPr lang="en-US" altLang="en-US" sz="1900" b="1" u="sng" smtClean="0"/>
              <a:t>Các bước đi xe đạp qua đường an toàn tại nơi không có đường giao nhau:</a:t>
            </a:r>
          </a:p>
          <a:p>
            <a:pPr algn="just" eaLnBrk="1" hangingPunct="1">
              <a:spcBef>
                <a:spcPct val="0"/>
              </a:spcBef>
            </a:pPr>
            <a:r>
              <a:rPr lang="en-US" altLang="en-US" sz="1900" smtClean="0"/>
              <a:t>Giáo viên đưa ra 4 bước hướng dẫn học sinh.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lstStyle/>
          <a:p>
            <a:pPr eaLnBrk="1" hangingPunct="1"/>
            <a:endParaRPr lang="en-US" altLang="en-US" smtClean="0"/>
          </a:p>
        </p:txBody>
      </p:sp>
      <p:sp>
        <p:nvSpPr>
          <p:cNvPr id="226308"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58" tIns="45278" rIns="90558" bIns="45278" anchor="b"/>
          <a:lstStyle>
            <a:lvl1pPr defTabSz="904875">
              <a:defRPr sz="1200">
                <a:solidFill>
                  <a:schemeClr val="tx1"/>
                </a:solidFill>
                <a:latin typeface="Arial" pitchFamily="34" charset="0"/>
                <a:cs typeface="Arial" pitchFamily="34" charset="0"/>
              </a:defRPr>
            </a:lvl1pPr>
            <a:lvl2pPr marL="742950" indent="-285750" defTabSz="904875">
              <a:defRPr sz="1200">
                <a:solidFill>
                  <a:schemeClr val="tx1"/>
                </a:solidFill>
                <a:latin typeface="Arial" pitchFamily="34" charset="0"/>
                <a:cs typeface="Arial" pitchFamily="34" charset="0"/>
              </a:defRPr>
            </a:lvl2pPr>
            <a:lvl3pPr marL="1143000" indent="-228600" defTabSz="904875">
              <a:defRPr sz="1200">
                <a:solidFill>
                  <a:schemeClr val="tx1"/>
                </a:solidFill>
                <a:latin typeface="Arial" pitchFamily="34" charset="0"/>
                <a:cs typeface="Arial" pitchFamily="34" charset="0"/>
              </a:defRPr>
            </a:lvl3pPr>
            <a:lvl4pPr marL="1600200" indent="-228600" defTabSz="904875">
              <a:defRPr sz="1200">
                <a:solidFill>
                  <a:schemeClr val="tx1"/>
                </a:solidFill>
                <a:latin typeface="Arial" pitchFamily="34" charset="0"/>
                <a:cs typeface="Arial" pitchFamily="34" charset="0"/>
              </a:defRPr>
            </a:lvl4pPr>
            <a:lvl5pPr marL="2057400" indent="-228600" defTabSz="904875">
              <a:defRPr sz="1200">
                <a:solidFill>
                  <a:schemeClr val="tx1"/>
                </a:solidFill>
                <a:latin typeface="Arial" pitchFamily="34" charset="0"/>
                <a:cs typeface="Arial" pitchFamily="34" charset="0"/>
              </a:defRPr>
            </a:lvl5pPr>
            <a:lvl6pPr marL="25146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04875"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49E426D2-BD0D-4024-969A-5CB2D162EB95}" type="slidenum">
              <a:rPr lang="en-US" altLang="en-US"/>
              <a:pPr algn="r" eaLnBrk="1" hangingPunct="1"/>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B1BF0821-9307-48DA-B621-63B38A56F01B}" type="slidenum">
              <a:rPr lang="en-US" altLang="en-US">
                <a:latin typeface="Calibri" pitchFamily="34" charset="0"/>
              </a:rPr>
              <a:pPr algn="r" eaLnBrk="1" hangingPunct="1"/>
              <a:t>5</a:t>
            </a:fld>
            <a:endParaRPr lang="en-US" altLang="en-US">
              <a:latin typeface="Calibri" pitchFamily="34" charset="0"/>
            </a:endParaRPr>
          </a:p>
        </p:txBody>
      </p:sp>
      <p:sp>
        <p:nvSpPr>
          <p:cNvPr id="182275"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1" tIns="45704" rIns="91411" bIns="45704"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D5E26E02-1275-46A2-BF42-DD2E30F18923}" type="slidenum">
              <a:rPr lang="en-US" altLang="en-US">
                <a:latin typeface="Calibri" pitchFamily="34" charset="0"/>
              </a:rPr>
              <a:pPr algn="r" eaLnBrk="1" hangingPunct="1"/>
              <a:t>5</a:t>
            </a:fld>
            <a:endParaRPr lang="en-US" altLang="en-US">
              <a:latin typeface="Calibri" pitchFamily="34" charset="0"/>
            </a:endParaRPr>
          </a:p>
        </p:txBody>
      </p:sp>
      <p:sp>
        <p:nvSpPr>
          <p:cNvPr id="182276" name="Rectangle 2"/>
          <p:cNvSpPr>
            <a:spLocks noGrp="1" noRot="1" noChangeAspect="1" noChangeArrowheads="1" noTextEdit="1"/>
          </p:cNvSpPr>
          <p:nvPr>
            <p:ph type="sldImg"/>
          </p:nvPr>
        </p:nvSpPr>
        <p:spPr>
          <a:xfrm>
            <a:off x="904875" y="739775"/>
            <a:ext cx="4930775" cy="3698875"/>
          </a:xfrm>
          <a:ln/>
        </p:spPr>
      </p:sp>
      <p:sp>
        <p:nvSpPr>
          <p:cNvPr id="7172" name="Rectangle 3"/>
          <p:cNvSpPr>
            <a:spLocks noGrp="1" noChangeArrowheads="1"/>
          </p:cNvSpPr>
          <p:nvPr>
            <p:ph type="body" idx="1"/>
          </p:nvPr>
        </p:nvSpPr>
        <p:spPr/>
        <p:txBody>
          <a:bodyPr lIns="91420" tIns="45711" rIns="91420" bIns="45711" rtlCol="0">
            <a:normAutofit/>
          </a:bodyPr>
          <a:lstStyle/>
          <a:p>
            <a:pPr algn="just" eaLnBrk="1" fontAlgn="auto" hangingPunct="1">
              <a:spcBef>
                <a:spcPts val="0"/>
              </a:spcBef>
              <a:spcAft>
                <a:spcPts val="0"/>
              </a:spcAft>
              <a:defRPr/>
            </a:pPr>
            <a:r>
              <a:rPr lang="en-US" sz="1900" b="1" u="sng" dirty="0" err="1"/>
              <a:t>Các</a:t>
            </a:r>
            <a:r>
              <a:rPr lang="en-US" sz="1900" b="1" u="sng" dirty="0"/>
              <a:t> </a:t>
            </a:r>
            <a:r>
              <a:rPr lang="en-US" sz="1900" b="1" u="sng" dirty="0" err="1"/>
              <a:t>bước</a:t>
            </a:r>
            <a:r>
              <a:rPr lang="en-US" sz="1900" b="1" u="sng" dirty="0"/>
              <a:t> </a:t>
            </a:r>
            <a:r>
              <a:rPr lang="en-US" sz="1900" b="1" u="sng" dirty="0" err="1"/>
              <a:t>đi</a:t>
            </a:r>
            <a:r>
              <a:rPr lang="en-US" sz="1900" b="1" u="sng" dirty="0"/>
              <a:t> </a:t>
            </a:r>
            <a:r>
              <a:rPr lang="en-US" sz="1900" b="1" u="sng" dirty="0" err="1"/>
              <a:t>xe</a:t>
            </a:r>
            <a:r>
              <a:rPr lang="en-US" sz="1900" b="1" u="sng" dirty="0"/>
              <a:t> </a:t>
            </a:r>
            <a:r>
              <a:rPr lang="en-US" sz="1900" b="1" u="sng" dirty="0" err="1"/>
              <a:t>đạp</a:t>
            </a:r>
            <a:r>
              <a:rPr lang="en-US" sz="1900" b="1" u="sng" dirty="0"/>
              <a:t> qua </a:t>
            </a:r>
            <a:r>
              <a:rPr lang="en-US" sz="1900" b="1" u="sng" dirty="0" err="1"/>
              <a:t>đường</a:t>
            </a:r>
            <a:r>
              <a:rPr lang="en-US" sz="1900" b="1" u="sng" dirty="0"/>
              <a:t> an </a:t>
            </a:r>
            <a:r>
              <a:rPr lang="en-US" sz="1900" b="1" u="sng" dirty="0" err="1"/>
              <a:t>toàn</a:t>
            </a:r>
            <a:r>
              <a:rPr lang="en-US" sz="1900" b="1" u="sng" dirty="0"/>
              <a:t> </a:t>
            </a:r>
            <a:r>
              <a:rPr lang="en-US" sz="1900" b="1" u="sng" dirty="0" err="1"/>
              <a:t>tại</a:t>
            </a:r>
            <a:r>
              <a:rPr lang="en-US" sz="1900" b="1" u="sng" dirty="0"/>
              <a:t> </a:t>
            </a:r>
            <a:r>
              <a:rPr lang="en-US" sz="1900" b="1" u="sng" dirty="0" err="1"/>
              <a:t>nơi</a:t>
            </a:r>
            <a:r>
              <a:rPr lang="en-US" sz="1900" b="1" u="sng" dirty="0"/>
              <a:t> </a:t>
            </a:r>
            <a:r>
              <a:rPr lang="en-US" sz="1900" b="1" u="sng" dirty="0" err="1"/>
              <a:t>đường</a:t>
            </a:r>
            <a:r>
              <a:rPr lang="en-US" sz="1900" b="1" u="sng" dirty="0"/>
              <a:t> </a:t>
            </a:r>
            <a:r>
              <a:rPr lang="en-US" sz="1900" b="1" u="sng" dirty="0" err="1"/>
              <a:t>giao</a:t>
            </a:r>
            <a:r>
              <a:rPr lang="en-US" sz="1900" b="1" u="sng" dirty="0"/>
              <a:t> </a:t>
            </a:r>
            <a:r>
              <a:rPr lang="en-US" sz="1900" b="1" u="sng" dirty="0" err="1"/>
              <a:t>nhau</a:t>
            </a:r>
            <a:r>
              <a:rPr lang="en-US" sz="1900" b="1" u="sng" dirty="0"/>
              <a:t>:</a:t>
            </a:r>
          </a:p>
          <a:p>
            <a:pPr marL="457200" indent="-457200" algn="just" eaLnBrk="1" fontAlgn="auto" hangingPunct="1">
              <a:spcBef>
                <a:spcPts val="0"/>
              </a:spcBef>
              <a:spcAft>
                <a:spcPts val="0"/>
              </a:spcAft>
              <a:buFontTx/>
              <a:buAutoNum type="arabicPeriod"/>
              <a:defRPr/>
            </a:pPr>
            <a:r>
              <a:rPr lang="en-US" sz="1900" dirty="0" err="1"/>
              <a:t>Đường</a:t>
            </a:r>
            <a:r>
              <a:rPr lang="en-US" sz="1900" dirty="0"/>
              <a:t> </a:t>
            </a:r>
            <a:r>
              <a:rPr lang="en-US" sz="1900" dirty="0" err="1"/>
              <a:t>giao</a:t>
            </a:r>
            <a:r>
              <a:rPr lang="en-US" sz="1900" dirty="0"/>
              <a:t> </a:t>
            </a:r>
            <a:r>
              <a:rPr lang="en-US" sz="1900" dirty="0" err="1"/>
              <a:t>nhau</a:t>
            </a:r>
            <a:r>
              <a:rPr lang="en-US" sz="1900" dirty="0"/>
              <a:t> </a:t>
            </a:r>
            <a:r>
              <a:rPr lang="en-US" sz="1900" dirty="0" err="1"/>
              <a:t>có</a:t>
            </a:r>
            <a:r>
              <a:rPr lang="en-US" sz="1900" dirty="0"/>
              <a:t> </a:t>
            </a:r>
            <a:r>
              <a:rPr lang="en-US" sz="1900" dirty="0" err="1"/>
              <a:t>tín</a:t>
            </a:r>
            <a:r>
              <a:rPr lang="en-US" sz="1900" dirty="0"/>
              <a:t> </a:t>
            </a:r>
            <a:r>
              <a:rPr lang="en-US" sz="1900" dirty="0" err="1"/>
              <a:t>hiệu</a:t>
            </a:r>
            <a:r>
              <a:rPr lang="en-US" sz="1900" dirty="0"/>
              <a:t> </a:t>
            </a:r>
            <a:r>
              <a:rPr lang="en-US" sz="1900" dirty="0" err="1"/>
              <a:t>đèn</a:t>
            </a:r>
            <a:endParaRPr lang="en-US" sz="1900" dirty="0"/>
          </a:p>
          <a:p>
            <a:pPr marL="457200" indent="-457200" algn="just" eaLnBrk="1" fontAlgn="auto" hangingPunct="1">
              <a:spcBef>
                <a:spcPts val="0"/>
              </a:spcBef>
              <a:spcAft>
                <a:spcPts val="0"/>
              </a:spcAft>
              <a:buFontTx/>
              <a:buChar char="-"/>
              <a:defRPr/>
            </a:pPr>
            <a:r>
              <a:rPr lang="en-US" sz="1900" dirty="0" err="1"/>
              <a:t>Giáo</a:t>
            </a:r>
            <a:r>
              <a:rPr lang="en-US" sz="1900" dirty="0"/>
              <a:t> </a:t>
            </a:r>
            <a:r>
              <a:rPr lang="en-US" sz="1900" dirty="0" err="1"/>
              <a:t>viên</a:t>
            </a:r>
            <a:r>
              <a:rPr lang="en-US" sz="1900" dirty="0"/>
              <a:t> </a:t>
            </a:r>
            <a:r>
              <a:rPr lang="en-US" sz="1900" dirty="0" err="1"/>
              <a:t>cho</a:t>
            </a:r>
            <a:r>
              <a:rPr lang="en-US" sz="1900" dirty="0"/>
              <a:t> </a:t>
            </a:r>
            <a:r>
              <a:rPr lang="en-US" sz="1900" dirty="0" err="1"/>
              <a:t>học</a:t>
            </a:r>
            <a:r>
              <a:rPr lang="en-US" sz="1900" dirty="0"/>
              <a:t> </a:t>
            </a:r>
            <a:r>
              <a:rPr lang="en-US" sz="1900" dirty="0" err="1"/>
              <a:t>sinh</a:t>
            </a:r>
            <a:r>
              <a:rPr lang="en-US" sz="1900" dirty="0"/>
              <a:t> </a:t>
            </a:r>
            <a:r>
              <a:rPr lang="en-US" sz="1900" dirty="0" err="1"/>
              <a:t>tìm</a:t>
            </a:r>
            <a:r>
              <a:rPr lang="en-US" sz="1900" dirty="0"/>
              <a:t> </a:t>
            </a:r>
            <a:r>
              <a:rPr lang="en-US" sz="1900" dirty="0" err="1"/>
              <a:t>hiểu</a:t>
            </a:r>
            <a:r>
              <a:rPr lang="en-US" sz="1900" dirty="0"/>
              <a:t> ý </a:t>
            </a:r>
            <a:r>
              <a:rPr lang="en-US" sz="1900" dirty="0" err="1"/>
              <a:t>nghĩa</a:t>
            </a:r>
            <a:r>
              <a:rPr lang="en-US" sz="1900" dirty="0"/>
              <a:t> </a:t>
            </a:r>
            <a:r>
              <a:rPr lang="en-US" sz="1900" dirty="0" err="1"/>
              <a:t>của</a:t>
            </a:r>
            <a:r>
              <a:rPr lang="en-US" sz="1900" dirty="0"/>
              <a:t> </a:t>
            </a:r>
            <a:r>
              <a:rPr lang="en-US" sz="1900" dirty="0" err="1"/>
              <a:t>tín</a:t>
            </a:r>
            <a:r>
              <a:rPr lang="en-US" sz="1900" dirty="0"/>
              <a:t> </a:t>
            </a:r>
            <a:r>
              <a:rPr lang="en-US" sz="1900" dirty="0" err="1"/>
              <a:t>hiệu</a:t>
            </a:r>
            <a:r>
              <a:rPr lang="en-US" sz="1900" dirty="0"/>
              <a:t> </a:t>
            </a:r>
            <a:r>
              <a:rPr lang="en-US" sz="1900" dirty="0" err="1"/>
              <a:t>đèn</a:t>
            </a:r>
            <a:r>
              <a:rPr lang="en-US" sz="1900" dirty="0"/>
              <a:t> </a:t>
            </a:r>
            <a:r>
              <a:rPr lang="en-US" sz="1900" dirty="0" err="1"/>
              <a:t>giao</a:t>
            </a:r>
            <a:r>
              <a:rPr lang="en-US" sz="1900" dirty="0"/>
              <a:t> </a:t>
            </a:r>
            <a:r>
              <a:rPr lang="en-US" sz="1900" dirty="0" err="1"/>
              <a:t>thông</a:t>
            </a:r>
            <a:endParaRPr lang="en-US" sz="1900" dirty="0"/>
          </a:p>
          <a:p>
            <a:pPr marL="457200" indent="-457200" algn="just" eaLnBrk="1" fontAlgn="auto" hangingPunct="1">
              <a:spcBef>
                <a:spcPts val="0"/>
              </a:spcBef>
              <a:spcAft>
                <a:spcPts val="0"/>
              </a:spcAft>
              <a:buFontTx/>
              <a:buChar char="-"/>
              <a:defRPr/>
            </a:pPr>
            <a:r>
              <a:rPr lang="en-US" sz="1900" dirty="0" err="1"/>
              <a:t>Sau</a:t>
            </a:r>
            <a:r>
              <a:rPr lang="en-US" sz="1900" dirty="0"/>
              <a:t> </a:t>
            </a:r>
            <a:r>
              <a:rPr lang="en-US" sz="1900" dirty="0" err="1"/>
              <a:t>khi</a:t>
            </a:r>
            <a:r>
              <a:rPr lang="en-US" sz="1900" dirty="0"/>
              <a:t> </a:t>
            </a:r>
            <a:r>
              <a:rPr lang="en-US" sz="1900" dirty="0" err="1"/>
              <a:t>các</a:t>
            </a:r>
            <a:r>
              <a:rPr lang="en-US" sz="1900" dirty="0"/>
              <a:t> </a:t>
            </a:r>
            <a:r>
              <a:rPr lang="en-US" sz="1900" dirty="0" err="1"/>
              <a:t>em</a:t>
            </a:r>
            <a:r>
              <a:rPr lang="en-US" sz="1900" dirty="0"/>
              <a:t> </a:t>
            </a:r>
            <a:r>
              <a:rPr lang="en-US" sz="1900" dirty="0" err="1"/>
              <a:t>trả</a:t>
            </a:r>
            <a:r>
              <a:rPr lang="en-US" sz="1900" dirty="0"/>
              <a:t> </a:t>
            </a:r>
            <a:r>
              <a:rPr lang="en-US" sz="1900" dirty="0" err="1"/>
              <a:t>lời</a:t>
            </a:r>
            <a:r>
              <a:rPr lang="en-US" sz="1900" dirty="0"/>
              <a:t>, </a:t>
            </a:r>
            <a:r>
              <a:rPr lang="en-US" sz="1900" dirty="0" err="1"/>
              <a:t>giáo</a:t>
            </a:r>
            <a:r>
              <a:rPr lang="en-US" sz="1900" dirty="0"/>
              <a:t> </a:t>
            </a:r>
            <a:r>
              <a:rPr lang="en-US" sz="1900" dirty="0" err="1"/>
              <a:t>viên</a:t>
            </a:r>
            <a:r>
              <a:rPr lang="en-US" sz="1900" dirty="0"/>
              <a:t> </a:t>
            </a:r>
            <a:r>
              <a:rPr lang="en-US" sz="1900" dirty="0" err="1"/>
              <a:t>tổng</a:t>
            </a:r>
            <a:r>
              <a:rPr lang="en-US" sz="1900" dirty="0"/>
              <a:t> </a:t>
            </a:r>
            <a:r>
              <a:rPr lang="en-US" sz="1900" dirty="0" err="1"/>
              <a:t>hợp</a:t>
            </a:r>
            <a:r>
              <a:rPr lang="en-US" sz="1900" dirty="0"/>
              <a:t> &amp; </a:t>
            </a:r>
            <a:r>
              <a:rPr lang="en-US" sz="1900" dirty="0" err="1"/>
              <a:t>bổ</a:t>
            </a:r>
            <a:r>
              <a:rPr lang="en-US" sz="1900" dirty="0"/>
              <a:t> sung</a:t>
            </a:r>
          </a:p>
          <a:p>
            <a:pPr marL="457200" indent="-457200" algn="just" eaLnBrk="1" fontAlgn="auto" hangingPunct="1">
              <a:spcBef>
                <a:spcPts val="0"/>
              </a:spcBef>
              <a:spcAft>
                <a:spcPts val="0"/>
              </a:spcAft>
              <a:buFontTx/>
              <a:buChar char="-"/>
              <a:defRPr/>
            </a:pPr>
            <a:r>
              <a:rPr lang="en-US" sz="1900" dirty="0" err="1"/>
              <a:t>Giáo</a:t>
            </a:r>
            <a:r>
              <a:rPr lang="en-US" sz="1900" dirty="0"/>
              <a:t> </a:t>
            </a:r>
            <a:r>
              <a:rPr lang="en-US" sz="1900" dirty="0" err="1"/>
              <a:t>viên</a:t>
            </a:r>
            <a:r>
              <a:rPr lang="en-US" sz="1900" dirty="0"/>
              <a:t> </a:t>
            </a:r>
            <a:r>
              <a:rPr lang="en-US" sz="1900" dirty="0" err="1"/>
              <a:t>hướng</a:t>
            </a:r>
            <a:r>
              <a:rPr lang="en-US" sz="1900" dirty="0"/>
              <a:t> </a:t>
            </a:r>
            <a:r>
              <a:rPr lang="en-US" sz="1900" dirty="0" err="1"/>
              <a:t>dẫn</a:t>
            </a:r>
            <a:r>
              <a:rPr lang="en-US" sz="1900" dirty="0"/>
              <a:t> </a:t>
            </a:r>
            <a:r>
              <a:rPr lang="en-US" sz="1900" dirty="0" err="1"/>
              <a:t>các</a:t>
            </a:r>
            <a:r>
              <a:rPr lang="en-US" sz="1900" dirty="0"/>
              <a:t> </a:t>
            </a:r>
            <a:r>
              <a:rPr lang="en-US" sz="1900" dirty="0" err="1"/>
              <a:t>em</a:t>
            </a:r>
            <a:r>
              <a:rPr lang="en-US" sz="1900" dirty="0"/>
              <a:t> 4 </a:t>
            </a:r>
            <a:r>
              <a:rPr lang="en-US" sz="1900" dirty="0" err="1"/>
              <a:t>bước</a:t>
            </a:r>
            <a:r>
              <a:rPr lang="en-US" sz="1900" dirty="0"/>
              <a:t> </a:t>
            </a:r>
            <a:r>
              <a:rPr lang="en-US" sz="1900" dirty="0" err="1"/>
              <a:t>để</a:t>
            </a:r>
            <a:r>
              <a:rPr lang="en-US" sz="1900" dirty="0"/>
              <a:t> </a:t>
            </a:r>
            <a:r>
              <a:rPr lang="en-US" sz="1900" dirty="0" err="1"/>
              <a:t>đi</a:t>
            </a:r>
            <a:r>
              <a:rPr lang="en-US" sz="1900" dirty="0"/>
              <a:t> </a:t>
            </a:r>
            <a:r>
              <a:rPr lang="en-US" sz="1900" dirty="0" err="1"/>
              <a:t>xe</a:t>
            </a:r>
            <a:r>
              <a:rPr lang="en-US" sz="1900" dirty="0"/>
              <a:t> </a:t>
            </a:r>
            <a:r>
              <a:rPr lang="en-US" sz="1900" dirty="0" err="1"/>
              <a:t>đạp</a:t>
            </a:r>
            <a:r>
              <a:rPr lang="en-US" sz="1900" dirty="0"/>
              <a:t> qua </a:t>
            </a:r>
            <a:r>
              <a:rPr lang="en-US" sz="1900" dirty="0" err="1"/>
              <a:t>đường</a:t>
            </a:r>
            <a:r>
              <a:rPr lang="en-US" sz="1900" dirty="0"/>
              <a:t> an </a:t>
            </a:r>
            <a:r>
              <a:rPr lang="en-US" sz="1900" dirty="0" err="1"/>
              <a:t>toàn</a:t>
            </a:r>
            <a:endParaRPr lang="en-US" sz="1900" dirty="0"/>
          </a:p>
          <a:p>
            <a:pPr marL="457200" indent="-457200" algn="just" eaLnBrk="1" fontAlgn="auto" hangingPunct="1">
              <a:spcBef>
                <a:spcPts val="0"/>
              </a:spcBef>
              <a:spcAft>
                <a:spcPts val="0"/>
              </a:spcAft>
              <a:buFontTx/>
              <a:buAutoNum type="arabicPeriod" startAt="2"/>
              <a:defRPr/>
            </a:pPr>
            <a:r>
              <a:rPr lang="en-US" sz="1900" dirty="0" err="1"/>
              <a:t>Đường</a:t>
            </a:r>
            <a:r>
              <a:rPr lang="en-US" sz="1900" dirty="0"/>
              <a:t> </a:t>
            </a:r>
            <a:r>
              <a:rPr lang="en-US" sz="1900" dirty="0" err="1"/>
              <a:t>giao</a:t>
            </a:r>
            <a:r>
              <a:rPr lang="en-US" sz="1900" dirty="0"/>
              <a:t> </a:t>
            </a:r>
            <a:r>
              <a:rPr lang="en-US" sz="1900" dirty="0" err="1"/>
              <a:t>nhau</a:t>
            </a:r>
            <a:r>
              <a:rPr lang="en-US" sz="1900" dirty="0"/>
              <a:t> </a:t>
            </a:r>
            <a:r>
              <a:rPr lang="en-US" sz="1900" dirty="0" err="1"/>
              <a:t>không</a:t>
            </a:r>
            <a:r>
              <a:rPr lang="en-US" sz="1900" dirty="0"/>
              <a:t> </a:t>
            </a:r>
            <a:r>
              <a:rPr lang="en-US" sz="1900" dirty="0" err="1"/>
              <a:t>có</a:t>
            </a:r>
            <a:r>
              <a:rPr lang="en-US" sz="1900" dirty="0"/>
              <a:t> </a:t>
            </a:r>
            <a:r>
              <a:rPr lang="en-US" sz="1900" dirty="0" err="1"/>
              <a:t>tín</a:t>
            </a:r>
            <a:r>
              <a:rPr lang="en-US" sz="1900" dirty="0"/>
              <a:t> </a:t>
            </a:r>
            <a:r>
              <a:rPr lang="en-US" sz="1900" dirty="0" err="1"/>
              <a:t>hiệu</a:t>
            </a:r>
            <a:r>
              <a:rPr lang="en-US" sz="1900" dirty="0"/>
              <a:t> </a:t>
            </a:r>
            <a:r>
              <a:rPr lang="en-US" sz="1900" dirty="0" err="1"/>
              <a:t>đèn</a:t>
            </a:r>
            <a:endParaRPr lang="en-US" sz="1900" dirty="0"/>
          </a:p>
          <a:p>
            <a:pPr marL="457200" indent="-457200" algn="just" eaLnBrk="1" fontAlgn="auto" hangingPunct="1">
              <a:spcBef>
                <a:spcPts val="0"/>
              </a:spcBef>
              <a:spcAft>
                <a:spcPts val="0"/>
              </a:spcAft>
              <a:defRPr/>
            </a:pPr>
            <a:r>
              <a:rPr lang="en-US" sz="1900" dirty="0"/>
              <a:t>-	</a:t>
            </a:r>
            <a:r>
              <a:rPr lang="en-US" sz="1900" dirty="0" err="1"/>
              <a:t>Giáo</a:t>
            </a:r>
            <a:r>
              <a:rPr lang="en-US" sz="1900" dirty="0"/>
              <a:t> </a:t>
            </a:r>
            <a:r>
              <a:rPr lang="en-US" sz="1900" dirty="0" err="1"/>
              <a:t>viên</a:t>
            </a:r>
            <a:r>
              <a:rPr lang="en-US" sz="1900" dirty="0"/>
              <a:t> </a:t>
            </a:r>
            <a:r>
              <a:rPr lang="en-US" sz="1900" dirty="0" err="1"/>
              <a:t>hướng</a:t>
            </a:r>
            <a:r>
              <a:rPr lang="en-US" sz="1900" dirty="0"/>
              <a:t> </a:t>
            </a:r>
            <a:r>
              <a:rPr lang="en-US" sz="1900" dirty="0" err="1"/>
              <a:t>dẫn</a:t>
            </a:r>
            <a:r>
              <a:rPr lang="en-US" sz="1900" dirty="0"/>
              <a:t> </a:t>
            </a:r>
            <a:r>
              <a:rPr lang="en-US" sz="1900" dirty="0" err="1"/>
              <a:t>các</a:t>
            </a:r>
            <a:r>
              <a:rPr lang="en-US" sz="1900" dirty="0"/>
              <a:t> </a:t>
            </a:r>
            <a:r>
              <a:rPr lang="en-US" sz="1900" dirty="0" err="1"/>
              <a:t>em</a:t>
            </a:r>
            <a:r>
              <a:rPr lang="en-US" sz="1900" dirty="0"/>
              <a:t> 4 </a:t>
            </a:r>
            <a:r>
              <a:rPr lang="en-US" sz="1900" dirty="0" err="1"/>
              <a:t>bước</a:t>
            </a:r>
            <a:r>
              <a:rPr lang="en-US" sz="1900" dirty="0"/>
              <a:t> </a:t>
            </a:r>
            <a:r>
              <a:rPr lang="en-US" sz="1900" dirty="0" err="1"/>
              <a:t>để</a:t>
            </a:r>
            <a:r>
              <a:rPr lang="en-US" sz="1900" dirty="0"/>
              <a:t> </a:t>
            </a:r>
            <a:r>
              <a:rPr lang="en-US" sz="1900" dirty="0" err="1"/>
              <a:t>đi</a:t>
            </a:r>
            <a:r>
              <a:rPr lang="en-US" sz="1900" dirty="0"/>
              <a:t> </a:t>
            </a:r>
            <a:r>
              <a:rPr lang="en-US" sz="1900" dirty="0" err="1"/>
              <a:t>xe</a:t>
            </a:r>
            <a:r>
              <a:rPr lang="en-US" sz="1900" dirty="0"/>
              <a:t> </a:t>
            </a:r>
            <a:r>
              <a:rPr lang="en-US" sz="1900" dirty="0" err="1"/>
              <a:t>đạp</a:t>
            </a:r>
            <a:r>
              <a:rPr lang="en-US" sz="1900" dirty="0"/>
              <a:t> qua </a:t>
            </a:r>
            <a:r>
              <a:rPr lang="en-US" sz="1900" dirty="0" err="1"/>
              <a:t>đường</a:t>
            </a:r>
            <a:r>
              <a:rPr lang="en-US" sz="1900" dirty="0"/>
              <a:t> an </a:t>
            </a:r>
            <a:r>
              <a:rPr lang="en-US" sz="1900" dirty="0" err="1"/>
              <a:t>toàn</a:t>
            </a:r>
            <a:endParaRPr lang="en-US" sz="19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BF1C07A9-5EAA-448A-89B2-13EABF4E95C8}" type="slidenum">
              <a:rPr lang="en-US" altLang="en-US">
                <a:latin typeface="Calibri" pitchFamily="34" charset="0"/>
              </a:rPr>
              <a:pPr algn="r" eaLnBrk="1" hangingPunct="1"/>
              <a:t>8</a:t>
            </a:fld>
            <a:endParaRPr lang="en-US" altLang="en-US">
              <a:latin typeface="Calibri" pitchFamily="34" charset="0"/>
            </a:endParaRPr>
          </a:p>
        </p:txBody>
      </p:sp>
      <p:sp>
        <p:nvSpPr>
          <p:cNvPr id="186371"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1" tIns="45704" rIns="91411" bIns="45704"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54830FC8-7AB2-412E-A5EC-9E1610DC9FC4}" type="slidenum">
              <a:rPr lang="en-US" altLang="en-US">
                <a:latin typeface="Calibri" pitchFamily="34" charset="0"/>
              </a:rPr>
              <a:pPr algn="r" eaLnBrk="1" hangingPunct="1"/>
              <a:t>8</a:t>
            </a:fld>
            <a:endParaRPr lang="en-US" altLang="en-US">
              <a:latin typeface="Calibri" pitchFamily="34" charset="0"/>
            </a:endParaRPr>
          </a:p>
        </p:txBody>
      </p:sp>
      <p:sp>
        <p:nvSpPr>
          <p:cNvPr id="186372" name="Rectangle 2"/>
          <p:cNvSpPr>
            <a:spLocks noGrp="1" noRot="1" noChangeAspect="1" noChangeArrowheads="1" noTextEdit="1"/>
          </p:cNvSpPr>
          <p:nvPr>
            <p:ph type="sldImg"/>
          </p:nvPr>
        </p:nvSpPr>
        <p:spPr>
          <a:xfrm>
            <a:off x="904875" y="739775"/>
            <a:ext cx="4930775" cy="3698875"/>
          </a:xfrm>
          <a:ln/>
        </p:spPr>
      </p:sp>
      <p:sp>
        <p:nvSpPr>
          <p:cNvPr id="1863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lstStyle/>
          <a:p>
            <a:pPr algn="just" eaLnBrk="1" hangingPunct="1">
              <a:spcBef>
                <a:spcPct val="0"/>
              </a:spcBef>
            </a:pPr>
            <a:r>
              <a:rPr lang="en-US" altLang="en-US" sz="1900" smtClean="0"/>
              <a:t>Tổng hợp lại những điều cần ghi nhớ trước khi kết thúc bài học.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10B1F50D-DE1E-45B0-AC70-D5A9CEA0D9A9}" type="slidenum">
              <a:rPr lang="en-US" altLang="en-US">
                <a:latin typeface="Calibri" pitchFamily="34" charset="0"/>
              </a:rPr>
              <a:pPr algn="r" eaLnBrk="1" hangingPunct="1"/>
              <a:t>9</a:t>
            </a:fld>
            <a:endParaRPr lang="en-US" altLang="en-US">
              <a:latin typeface="Calibri" pitchFamily="34" charset="0"/>
            </a:endParaRPr>
          </a:p>
        </p:txBody>
      </p:sp>
      <p:sp>
        <p:nvSpPr>
          <p:cNvPr id="188419"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1" tIns="45704" rIns="91411" bIns="45704"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BF7006BE-7799-4B24-8F35-9969347605E0}" type="slidenum">
              <a:rPr lang="en-US" altLang="en-US">
                <a:latin typeface="Calibri" pitchFamily="34" charset="0"/>
              </a:rPr>
              <a:pPr algn="r" eaLnBrk="1" hangingPunct="1"/>
              <a:t>9</a:t>
            </a:fld>
            <a:endParaRPr lang="en-US" altLang="en-US">
              <a:latin typeface="Calibri" pitchFamily="34" charset="0"/>
            </a:endParaRPr>
          </a:p>
        </p:txBody>
      </p:sp>
      <p:sp>
        <p:nvSpPr>
          <p:cNvPr id="188420" name="Rectangle 2"/>
          <p:cNvSpPr>
            <a:spLocks noGrp="1" noRot="1" noChangeAspect="1" noChangeArrowheads="1" noTextEdit="1"/>
          </p:cNvSpPr>
          <p:nvPr>
            <p:ph type="sldImg"/>
          </p:nvPr>
        </p:nvSpPr>
        <p:spPr>
          <a:xfrm>
            <a:off x="904875" y="739775"/>
            <a:ext cx="4930775" cy="3698875"/>
          </a:xfrm>
          <a:ln/>
        </p:spPr>
      </p:sp>
      <p:sp>
        <p:nvSpPr>
          <p:cNvPr id="18842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lstStyle/>
          <a:p>
            <a:pPr algn="just" eaLnBrk="1" hangingPunct="1">
              <a:spcBef>
                <a:spcPct val="0"/>
              </a:spcBef>
            </a:pPr>
            <a:r>
              <a:rPr lang="en-US" altLang="en-US" sz="1900" b="1" u="sng" smtClean="0"/>
              <a:t>Giáo viên giao bài về nhà cho học sinh: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2D8CF846-D4F6-41C6-9AD7-D52B253E7FD8}" type="slidenum">
              <a:rPr lang="en-US" altLang="en-US">
                <a:latin typeface="Calibri" pitchFamily="34" charset="0"/>
              </a:rPr>
              <a:pPr algn="r" eaLnBrk="1" hangingPunct="1"/>
              <a:t>10</a:t>
            </a:fld>
            <a:endParaRPr lang="en-US" altLang="en-US">
              <a:latin typeface="Calibri" pitchFamily="34" charset="0"/>
            </a:endParaRPr>
          </a:p>
        </p:txBody>
      </p:sp>
      <p:sp>
        <p:nvSpPr>
          <p:cNvPr id="190467" name="Rectangle 7"/>
          <p:cNvSpPr txBox="1">
            <a:spLocks noGrp="1" noChangeArrowheads="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1" tIns="45704" rIns="91411" bIns="45704"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A6FE9A41-02DD-4C00-9911-431CF40577E9}" type="slidenum">
              <a:rPr lang="en-US" altLang="en-US">
                <a:latin typeface="Calibri" pitchFamily="34" charset="0"/>
              </a:rPr>
              <a:pPr algn="r" eaLnBrk="1" hangingPunct="1"/>
              <a:t>10</a:t>
            </a:fld>
            <a:endParaRPr lang="en-US" altLang="en-US">
              <a:latin typeface="Calibri" pitchFamily="34" charset="0"/>
            </a:endParaRPr>
          </a:p>
        </p:txBody>
      </p:sp>
      <p:sp>
        <p:nvSpPr>
          <p:cNvPr id="190468" name="Rectangle 2"/>
          <p:cNvSpPr>
            <a:spLocks noGrp="1" noRot="1" noChangeAspect="1" noChangeArrowheads="1" noTextEdit="1"/>
          </p:cNvSpPr>
          <p:nvPr>
            <p:ph type="sldImg"/>
          </p:nvPr>
        </p:nvSpPr>
        <p:spPr>
          <a:xfrm>
            <a:off x="904875" y="739775"/>
            <a:ext cx="4930775" cy="3698875"/>
          </a:xfrm>
          <a:ln/>
        </p:spPr>
      </p:sp>
      <p:sp>
        <p:nvSpPr>
          <p:cNvPr id="19046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1" rIns="91420" bIns="45711"/>
          <a:lstStyle/>
          <a:p>
            <a:pPr algn="just" eaLnBrk="1" hangingPunct="1">
              <a:spcBef>
                <a:spcPct val="0"/>
              </a:spcBef>
            </a:pPr>
            <a:endParaRPr lang="en-US" altLang="en-US" sz="19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eaLnBrk="1" hangingPunct="1"/>
            <a:r>
              <a:rPr lang="en-US" altLang="en-US" smtClean="0"/>
              <a:t>- Tại những góc khuất, tầm nhìn của chúng ta bị hạn chế bởi những ngôi nhà, bức tường, cây cối hay xe buýt, </a:t>
            </a:r>
          </a:p>
          <a:p>
            <a:pPr marL="457200" indent="-457200" eaLnBrk="1" hangingPunct="1"/>
            <a:r>
              <a:rPr lang="en-US" altLang="en-US" smtClean="0"/>
              <a:t>xe tải, ô tô… đi trên đường. Do vậy, em không thể nhìn thấy những xe đi từ hướng khác và tai nạn giao thông </a:t>
            </a:r>
          </a:p>
          <a:p>
            <a:pPr marL="457200" indent="-457200" eaLnBrk="1" hangingPunct="1"/>
            <a:r>
              <a:rPr lang="en-US" altLang="en-US" smtClean="0"/>
              <a:t>có thể xảy ra.</a:t>
            </a:r>
          </a:p>
          <a:p>
            <a:pPr marL="457200" indent="-457200" eaLnBrk="1" hangingPunct="1"/>
            <a:endParaRPr lang="en-US" altLang="en-US" smtClean="0"/>
          </a:p>
        </p:txBody>
      </p:sp>
      <p:sp>
        <p:nvSpPr>
          <p:cNvPr id="196612"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B3544CA4-8C18-4087-9703-8AD65833240D}" type="slidenum">
              <a:rPr lang="en-US" altLang="en-US">
                <a:ea typeface="MS PGothic" pitchFamily="34" charset="-128"/>
              </a:rPr>
              <a:pPr algn="r" eaLnBrk="1" hangingPunct="1"/>
              <a:t>15</a:t>
            </a:fld>
            <a:endParaRPr lang="en-US" altLang="en-US">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r>
              <a:rPr lang="en-US" altLang="en-US" smtClean="0">
                <a:ea typeface="MS PGothic" pitchFamily="34" charset="-128"/>
              </a:rPr>
              <a:t>Tranh 1: tầm nhìn của Bống không bị che khuất</a:t>
            </a:r>
          </a:p>
          <a:p>
            <a:pPr marL="342900" indent="-342900" eaLnBrk="1" hangingPunct="1"/>
            <a:r>
              <a:rPr lang="en-US" altLang="en-US" smtClean="0">
                <a:ea typeface="MS PGothic" pitchFamily="34" charset="-128"/>
              </a:rPr>
              <a:t>Tranh 2: Bống bị chiếc ô tô to che khuất tầm nhìn nên không nhìn thấy</a:t>
            </a:r>
          </a:p>
          <a:p>
            <a:pPr marL="342900" indent="-342900" eaLnBrk="1" hangingPunct="1"/>
            <a:r>
              <a:rPr lang="en-US" altLang="en-US" smtClean="0">
                <a:ea typeface="MS PGothic" pitchFamily="34" charset="-128"/>
              </a:rPr>
              <a:t>1 chiếc ô tô con khác đang đi tới từ phía sau.</a:t>
            </a:r>
          </a:p>
          <a:p>
            <a:pPr marL="342900" indent="-342900" eaLnBrk="1" hangingPunct="1"/>
            <a:r>
              <a:rPr lang="en-US" altLang="en-US" smtClean="0">
                <a:ea typeface="MS PGothic" pitchFamily="34" charset="-128"/>
              </a:rPr>
              <a:t>Tranh 3: Bống đang đi xe đạp, bị tòa nhà cao che khuất nên không nhìn</a:t>
            </a:r>
          </a:p>
          <a:p>
            <a:pPr marL="342900" indent="-342900" eaLnBrk="1" hangingPunct="1"/>
            <a:r>
              <a:rPr lang="en-US" altLang="en-US" smtClean="0">
                <a:ea typeface="MS PGothic" pitchFamily="34" charset="-128"/>
              </a:rPr>
              <a:t>thấy chiếc ô tô đi từ bên trái tới.</a:t>
            </a:r>
          </a:p>
          <a:p>
            <a:pPr marL="342900" indent="-342900" eaLnBrk="1" hangingPunct="1"/>
            <a:r>
              <a:rPr lang="en-US" altLang="en-US" smtClean="0">
                <a:ea typeface="MS PGothic" pitchFamily="34" charset="-128"/>
              </a:rPr>
              <a:t>Tranh  4: Bống đang đi bộ bị bức tường che khuất nên không nhìn thấy</a:t>
            </a:r>
          </a:p>
          <a:p>
            <a:pPr marL="342900" indent="-342900" eaLnBrk="1" hangingPunct="1"/>
            <a:r>
              <a:rPr lang="en-US" altLang="en-US" smtClean="0">
                <a:ea typeface="MS PGothic" pitchFamily="34" charset="-128"/>
              </a:rPr>
              <a:t>chiếc ô tô đang đi từ bên trái tới.</a:t>
            </a:r>
          </a:p>
          <a:p>
            <a:pPr marL="342900" indent="-342900" eaLnBrk="1" hangingPunct="1"/>
            <a:endParaRPr lang="en-US" altLang="en-US" smtClean="0"/>
          </a:p>
        </p:txBody>
      </p:sp>
      <p:sp>
        <p:nvSpPr>
          <p:cNvPr id="198660"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2C0C8B11-40BF-45B6-B45E-AC0DAF28C217}" type="slidenum">
              <a:rPr lang="en-US" altLang="en-US">
                <a:ea typeface="MS PGothic" pitchFamily="34" charset="-128"/>
              </a:rPr>
              <a:pPr algn="r" eaLnBrk="1" hangingPunct="1"/>
              <a:t>16</a:t>
            </a:fld>
            <a:endParaRPr lang="en-US" altLang="en-US">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buFontTx/>
              <a:buChar char="-"/>
            </a:pPr>
            <a:r>
              <a:rPr lang="en-US" altLang="en-US" smtClean="0"/>
              <a:t>Về nhà, các em hãy tìm hiểu và liệt kê những nơi an toàn để chơi đùa tại nơi các em sống để chia sẻ với cả lớp trong buổi học sau nhé!</a:t>
            </a:r>
          </a:p>
        </p:txBody>
      </p:sp>
      <p:sp>
        <p:nvSpPr>
          <p:cNvPr id="202756"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fld id="{E5347758-8DF8-43AA-B1B2-64E41820A8CE}" type="slidenum">
              <a:rPr lang="en-US" altLang="en-US">
                <a:ea typeface="MS PGothic" pitchFamily="34" charset="-128"/>
              </a:rPr>
              <a:pPr algn="r" eaLnBrk="1" hangingPunct="1"/>
              <a:t>19</a:t>
            </a:fld>
            <a:endParaRPr lang="en-US" altLang="en-US">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1507CED-73DF-4103-A740-9AEEF8B4715C}" type="slidenum">
              <a:rPr lang="en-US" altLang="en-US"/>
              <a:pPr/>
              <a:t>‹#›</a:t>
            </a:fld>
            <a:endParaRPr lang="en-US" altLang="en-US"/>
          </a:p>
        </p:txBody>
      </p:sp>
    </p:spTree>
    <p:extLst>
      <p:ext uri="{BB962C8B-B14F-4D97-AF65-F5344CB8AC3E}">
        <p14:creationId xmlns:p14="http://schemas.microsoft.com/office/powerpoint/2010/main" xmlns="" val="111774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44A460-5C94-40F8-B1E9-0177E84B51FB}" type="slidenum">
              <a:rPr lang="en-US" altLang="en-US"/>
              <a:pPr/>
              <a:t>‹#›</a:t>
            </a:fld>
            <a:endParaRPr lang="en-US" altLang="en-US"/>
          </a:p>
        </p:txBody>
      </p:sp>
    </p:spTree>
    <p:extLst>
      <p:ext uri="{BB962C8B-B14F-4D97-AF65-F5344CB8AC3E}">
        <p14:creationId xmlns:p14="http://schemas.microsoft.com/office/powerpoint/2010/main" xmlns="" val="1362342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0CC25FF-2E24-48E9-8AFF-980345DDBBC3}" type="slidenum">
              <a:rPr lang="en-US" altLang="en-US"/>
              <a:pPr/>
              <a:t>‹#›</a:t>
            </a:fld>
            <a:endParaRPr lang="en-US" altLang="en-US"/>
          </a:p>
        </p:txBody>
      </p:sp>
    </p:spTree>
    <p:extLst>
      <p:ext uri="{BB962C8B-B14F-4D97-AF65-F5344CB8AC3E}">
        <p14:creationId xmlns:p14="http://schemas.microsoft.com/office/powerpoint/2010/main" xmlns="" val="202833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5629985-61E1-4C81-8F1C-B37947447E22}" type="slidenum">
              <a:rPr lang="en-US" altLang="en-US"/>
              <a:pPr/>
              <a:t>‹#›</a:t>
            </a:fld>
            <a:endParaRPr lang="en-US" altLang="en-US"/>
          </a:p>
        </p:txBody>
      </p:sp>
    </p:spTree>
    <p:extLst>
      <p:ext uri="{BB962C8B-B14F-4D97-AF65-F5344CB8AC3E}">
        <p14:creationId xmlns:p14="http://schemas.microsoft.com/office/powerpoint/2010/main" xmlns="" val="103488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5BB129-48F5-4571-A1A5-4ED70400CF35}" type="slidenum">
              <a:rPr lang="en-US" altLang="en-US"/>
              <a:pPr/>
              <a:t>‹#›</a:t>
            </a:fld>
            <a:endParaRPr lang="en-US" altLang="en-US"/>
          </a:p>
        </p:txBody>
      </p:sp>
    </p:spTree>
    <p:extLst>
      <p:ext uri="{BB962C8B-B14F-4D97-AF65-F5344CB8AC3E}">
        <p14:creationId xmlns:p14="http://schemas.microsoft.com/office/powerpoint/2010/main" xmlns="" val="871819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33A30E-8825-495B-BA4A-1E55AE03A55C}" type="slidenum">
              <a:rPr lang="en-US" altLang="en-US"/>
              <a:pPr/>
              <a:t>‹#›</a:t>
            </a:fld>
            <a:endParaRPr lang="en-US" altLang="en-US"/>
          </a:p>
        </p:txBody>
      </p:sp>
    </p:spTree>
    <p:extLst>
      <p:ext uri="{BB962C8B-B14F-4D97-AF65-F5344CB8AC3E}">
        <p14:creationId xmlns:p14="http://schemas.microsoft.com/office/powerpoint/2010/main" xmlns="" val="126159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11E8EB7-8E43-4C73-B207-68C3568D7BAA}" type="slidenum">
              <a:rPr lang="en-US" altLang="en-US"/>
              <a:pPr/>
              <a:t>‹#›</a:t>
            </a:fld>
            <a:endParaRPr lang="en-US" altLang="en-US"/>
          </a:p>
        </p:txBody>
      </p:sp>
    </p:spTree>
    <p:extLst>
      <p:ext uri="{BB962C8B-B14F-4D97-AF65-F5344CB8AC3E}">
        <p14:creationId xmlns:p14="http://schemas.microsoft.com/office/powerpoint/2010/main" xmlns="" val="3295530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E578092-C4FC-4DDF-B1F2-27A7AC7AF5ED}" type="slidenum">
              <a:rPr lang="en-US" altLang="en-US"/>
              <a:pPr/>
              <a:t>‹#›</a:t>
            </a:fld>
            <a:endParaRPr lang="en-US" altLang="en-US"/>
          </a:p>
        </p:txBody>
      </p:sp>
    </p:spTree>
    <p:extLst>
      <p:ext uri="{BB962C8B-B14F-4D97-AF65-F5344CB8AC3E}">
        <p14:creationId xmlns:p14="http://schemas.microsoft.com/office/powerpoint/2010/main" xmlns="" val="127656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A7B5B4B-86A4-47A6-B40B-7411A817B6D4}" type="slidenum">
              <a:rPr lang="en-US" altLang="en-US"/>
              <a:pPr/>
              <a:t>‹#›</a:t>
            </a:fld>
            <a:endParaRPr lang="en-US" altLang="en-US"/>
          </a:p>
        </p:txBody>
      </p:sp>
    </p:spTree>
    <p:extLst>
      <p:ext uri="{BB962C8B-B14F-4D97-AF65-F5344CB8AC3E}">
        <p14:creationId xmlns:p14="http://schemas.microsoft.com/office/powerpoint/2010/main" xmlns="" val="100923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B143344-03DC-404A-86B0-82DDBB1757A3}" type="slidenum">
              <a:rPr lang="en-US" altLang="en-US"/>
              <a:pPr/>
              <a:t>‹#›</a:t>
            </a:fld>
            <a:endParaRPr lang="en-US" altLang="en-US"/>
          </a:p>
        </p:txBody>
      </p:sp>
    </p:spTree>
    <p:extLst>
      <p:ext uri="{BB962C8B-B14F-4D97-AF65-F5344CB8AC3E}">
        <p14:creationId xmlns:p14="http://schemas.microsoft.com/office/powerpoint/2010/main" xmlns="" val="401061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5990A2-9C2C-4E9C-850B-8C9CBBAEF99F}" type="slidenum">
              <a:rPr lang="en-US" altLang="en-US"/>
              <a:pPr/>
              <a:t>‹#›</a:t>
            </a:fld>
            <a:endParaRPr lang="en-US" altLang="en-US"/>
          </a:p>
        </p:txBody>
      </p:sp>
    </p:spTree>
    <p:extLst>
      <p:ext uri="{BB962C8B-B14F-4D97-AF65-F5344CB8AC3E}">
        <p14:creationId xmlns:p14="http://schemas.microsoft.com/office/powerpoint/2010/main" xmlns="" val="389037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94AF8DB-A40B-4196-BFD9-0237FC9A6E8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image" Target="../media/image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0.wmf"/><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28.png"/><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0.emf"/><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2.emf"/><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AE0493E3-5E70-471F-8387-671092D65243}" type="slidenum">
              <a:rPr lang="en-US" altLang="en-US" sz="1400"/>
              <a:pPr/>
              <a:t>1</a:t>
            </a:fld>
            <a:endParaRPr lang="en-US" altLang="en-US" sz="1400"/>
          </a:p>
        </p:txBody>
      </p:sp>
      <p:pic>
        <p:nvPicPr>
          <p:cNvPr id="175107" name="Picture 25" descr="00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30163"/>
            <a:ext cx="654050"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8" name="TextBox 15"/>
          <p:cNvSpPr txBox="1">
            <a:spLocks noChangeArrowheads="1"/>
          </p:cNvSpPr>
          <p:nvPr/>
        </p:nvSpPr>
        <p:spPr bwMode="auto">
          <a:xfrm>
            <a:off x="895350" y="77788"/>
            <a:ext cx="8096250" cy="893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lang="en-US" altLang="en-US" sz="2600" b="1">
                <a:solidFill>
                  <a:srgbClr val="00B050"/>
                </a:solidFill>
                <a:latin typeface="Verdana" pitchFamily="34" charset="0"/>
              </a:rPr>
              <a:t>Bài 10: Điều khiển xe đạp chuyển hướng an toàn</a:t>
            </a:r>
          </a:p>
        </p:txBody>
      </p:sp>
      <p:pic>
        <p:nvPicPr>
          <p:cNvPr id="175109" name="Picture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1138" y="1143000"/>
            <a:ext cx="6751637" cy="492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1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370763" y="4367213"/>
            <a:ext cx="1782762"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ular Callout 7"/>
          <p:cNvSpPr/>
          <p:nvPr/>
        </p:nvSpPr>
        <p:spPr bwMode="auto">
          <a:xfrm>
            <a:off x="7086600" y="1387475"/>
            <a:ext cx="1905000" cy="1941513"/>
          </a:xfrm>
          <a:prstGeom prst="wedgeRoundRectCallout">
            <a:avLst>
              <a:gd name="adj1" fmla="val -23949"/>
              <a:gd name="adj2" fmla="val 100128"/>
              <a:gd name="adj3" fmla="val 16667"/>
            </a:avLst>
          </a:prstGeom>
          <a:solidFill>
            <a:srgbClr val="FFC000"/>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spAutoFit/>
          </a:bodyPr>
          <a:lstStyle/>
          <a:p>
            <a:pPr eaLnBrk="1" hangingPunct="1">
              <a:defRPr/>
            </a:pPr>
            <a:r>
              <a:rPr lang="en-US" b="1" dirty="0">
                <a:solidFill>
                  <a:schemeClr val="tx1">
                    <a:lumMod val="85000"/>
                    <a:lumOff val="15000"/>
                  </a:schemeClr>
                </a:solidFill>
              </a:rPr>
              <a:t>Theo </a:t>
            </a:r>
            <a:r>
              <a:rPr lang="en-US" b="1" dirty="0" err="1">
                <a:solidFill>
                  <a:schemeClr val="tx1">
                    <a:lumMod val="85000"/>
                    <a:lumOff val="15000"/>
                  </a:schemeClr>
                </a:solidFill>
              </a:rPr>
              <a:t>các</a:t>
            </a:r>
            <a:r>
              <a:rPr lang="en-US" b="1" dirty="0">
                <a:solidFill>
                  <a:schemeClr val="tx1">
                    <a:lumMod val="85000"/>
                    <a:lumOff val="15000"/>
                  </a:schemeClr>
                </a:solidFill>
              </a:rPr>
              <a:t> </a:t>
            </a:r>
            <a:r>
              <a:rPr lang="en-US" b="1" dirty="0" err="1">
                <a:solidFill>
                  <a:schemeClr val="tx1">
                    <a:lumMod val="85000"/>
                    <a:lumOff val="15000"/>
                  </a:schemeClr>
                </a:solidFill>
              </a:rPr>
              <a:t>em</a:t>
            </a:r>
            <a:r>
              <a:rPr lang="en-US" b="1" dirty="0">
                <a:solidFill>
                  <a:schemeClr val="tx1">
                    <a:lumMod val="85000"/>
                    <a:lumOff val="15000"/>
                  </a:schemeClr>
                </a:solidFill>
              </a:rPr>
              <a:t>, </a:t>
            </a:r>
            <a:r>
              <a:rPr lang="en-US" b="1" dirty="0" err="1">
                <a:solidFill>
                  <a:schemeClr val="tx1">
                    <a:lumMod val="85000"/>
                    <a:lumOff val="15000"/>
                  </a:schemeClr>
                </a:solidFill>
              </a:rPr>
              <a:t>bạn</a:t>
            </a:r>
            <a:r>
              <a:rPr lang="en-US" b="1" dirty="0">
                <a:solidFill>
                  <a:schemeClr val="tx1">
                    <a:lumMod val="85000"/>
                    <a:lumOff val="15000"/>
                  </a:schemeClr>
                </a:solidFill>
              </a:rPr>
              <a:t> </a:t>
            </a:r>
            <a:r>
              <a:rPr lang="en-US" b="1" dirty="0" err="1">
                <a:solidFill>
                  <a:schemeClr val="tx1">
                    <a:lumMod val="85000"/>
                    <a:lumOff val="15000"/>
                  </a:schemeClr>
                </a:solidFill>
              </a:rPr>
              <a:t>nào</a:t>
            </a:r>
            <a:r>
              <a:rPr lang="en-US" b="1" dirty="0">
                <a:solidFill>
                  <a:schemeClr val="tx1">
                    <a:lumMod val="85000"/>
                    <a:lumOff val="15000"/>
                  </a:schemeClr>
                </a:solidFill>
              </a:rPr>
              <a:t> </a:t>
            </a:r>
            <a:r>
              <a:rPr lang="en-US" b="1" dirty="0" err="1">
                <a:solidFill>
                  <a:schemeClr val="tx1">
                    <a:lumMod val="85000"/>
                    <a:lumOff val="15000"/>
                  </a:schemeClr>
                </a:solidFill>
              </a:rPr>
              <a:t>đang</a:t>
            </a:r>
            <a:r>
              <a:rPr lang="en-US" b="1" dirty="0">
                <a:solidFill>
                  <a:schemeClr val="tx1">
                    <a:lumMod val="85000"/>
                    <a:lumOff val="15000"/>
                  </a:schemeClr>
                </a:solidFill>
              </a:rPr>
              <a:t> </a:t>
            </a:r>
            <a:r>
              <a:rPr lang="en-US" b="1" dirty="0" err="1">
                <a:solidFill>
                  <a:schemeClr val="tx1">
                    <a:lumMod val="85000"/>
                    <a:lumOff val="15000"/>
                  </a:schemeClr>
                </a:solidFill>
              </a:rPr>
              <a:t>điều</a:t>
            </a:r>
            <a:r>
              <a:rPr lang="en-US" b="1" dirty="0">
                <a:solidFill>
                  <a:schemeClr val="tx1">
                    <a:lumMod val="85000"/>
                    <a:lumOff val="15000"/>
                  </a:schemeClr>
                </a:solidFill>
              </a:rPr>
              <a:t> </a:t>
            </a:r>
            <a:r>
              <a:rPr lang="en-US" b="1" dirty="0" err="1">
                <a:solidFill>
                  <a:schemeClr val="tx1">
                    <a:lumMod val="85000"/>
                    <a:lumOff val="15000"/>
                  </a:schemeClr>
                </a:solidFill>
              </a:rPr>
              <a:t>khiển</a:t>
            </a:r>
            <a:r>
              <a:rPr lang="en-US" b="1" dirty="0">
                <a:solidFill>
                  <a:schemeClr val="tx1">
                    <a:lumMod val="85000"/>
                    <a:lumOff val="15000"/>
                  </a:schemeClr>
                </a:solidFill>
              </a:rPr>
              <a:t> </a:t>
            </a:r>
            <a:r>
              <a:rPr lang="en-US" b="1" dirty="0" err="1">
                <a:solidFill>
                  <a:schemeClr val="tx1">
                    <a:lumMod val="85000"/>
                    <a:lumOff val="15000"/>
                  </a:schemeClr>
                </a:solidFill>
              </a:rPr>
              <a:t>xe</a:t>
            </a:r>
            <a:r>
              <a:rPr lang="en-US" b="1" dirty="0">
                <a:solidFill>
                  <a:schemeClr val="tx1">
                    <a:lumMod val="85000"/>
                    <a:lumOff val="15000"/>
                  </a:schemeClr>
                </a:solidFill>
              </a:rPr>
              <a:t> </a:t>
            </a:r>
            <a:r>
              <a:rPr lang="en-US" b="1" dirty="0" err="1">
                <a:solidFill>
                  <a:schemeClr val="tx1">
                    <a:lumMod val="85000"/>
                    <a:lumOff val="15000"/>
                  </a:schemeClr>
                </a:solidFill>
              </a:rPr>
              <a:t>đạp</a:t>
            </a:r>
            <a:r>
              <a:rPr lang="en-US" b="1" dirty="0">
                <a:solidFill>
                  <a:schemeClr val="tx1">
                    <a:lumMod val="85000"/>
                    <a:lumOff val="15000"/>
                  </a:schemeClr>
                </a:solidFill>
              </a:rPr>
              <a:t> </a:t>
            </a:r>
            <a:r>
              <a:rPr lang="en-US" b="1" dirty="0" err="1">
                <a:solidFill>
                  <a:schemeClr val="tx1">
                    <a:lumMod val="85000"/>
                    <a:lumOff val="15000"/>
                  </a:schemeClr>
                </a:solidFill>
              </a:rPr>
              <a:t>chuyển</a:t>
            </a:r>
            <a:r>
              <a:rPr lang="en-US" b="1" dirty="0">
                <a:solidFill>
                  <a:schemeClr val="tx1">
                    <a:lumMod val="85000"/>
                    <a:lumOff val="15000"/>
                  </a:schemeClr>
                </a:solidFill>
              </a:rPr>
              <a:t> </a:t>
            </a:r>
            <a:r>
              <a:rPr lang="en-US" b="1" dirty="0" err="1">
                <a:solidFill>
                  <a:schemeClr val="tx1">
                    <a:lumMod val="85000"/>
                    <a:lumOff val="15000"/>
                  </a:schemeClr>
                </a:solidFill>
              </a:rPr>
              <a:t>hướng</a:t>
            </a:r>
            <a:r>
              <a:rPr lang="en-US" b="1" dirty="0">
                <a:solidFill>
                  <a:schemeClr val="tx1">
                    <a:lumMod val="85000"/>
                    <a:lumOff val="15000"/>
                  </a:schemeClr>
                </a:solidFill>
              </a:rPr>
              <a:t> </a:t>
            </a:r>
            <a:r>
              <a:rPr lang="en-US" b="1" dirty="0" err="1">
                <a:solidFill>
                  <a:schemeClr val="tx1">
                    <a:lumMod val="85000"/>
                    <a:lumOff val="15000"/>
                  </a:schemeClr>
                </a:solidFill>
              </a:rPr>
              <a:t>không</a:t>
            </a:r>
            <a:r>
              <a:rPr lang="en-US" b="1" dirty="0">
                <a:solidFill>
                  <a:schemeClr val="tx1">
                    <a:lumMod val="85000"/>
                    <a:lumOff val="15000"/>
                  </a:schemeClr>
                </a:solidFill>
              </a:rPr>
              <a:t> an </a:t>
            </a:r>
            <a:r>
              <a:rPr lang="en-US" b="1" dirty="0" err="1">
                <a:solidFill>
                  <a:schemeClr val="tx1">
                    <a:lumMod val="85000"/>
                    <a:lumOff val="15000"/>
                  </a:schemeClr>
                </a:solidFill>
              </a:rPr>
              <a:t>toàn</a:t>
            </a:r>
            <a:r>
              <a:rPr lang="en-US" b="1" dirty="0">
                <a:solidFill>
                  <a:schemeClr val="tx1">
                    <a:lumMod val="85000"/>
                    <a:lumOff val="15000"/>
                  </a:schemeClr>
                </a:solidFill>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3" descr="C:\Documents and Settings\L0718\Desktop\TEMPLATE\1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50" y="1588"/>
            <a:ext cx="9140825"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C:\Documents and Settings\L0718\Desktop\TEMPLATE\baby 4.jpg"/>
          <p:cNvPicPr>
            <a:picLocks noChangeAspect="1" noChangeArrowheads="1"/>
          </p:cNvPicPr>
          <p:nvPr/>
        </p:nvPicPr>
        <p:blipFill>
          <a:blip r:embed="rId4" cstate="print"/>
          <a:srcRect r="83327" b="87333"/>
          <a:stretch>
            <a:fillRect/>
          </a:stretch>
        </p:blipFill>
        <p:spPr bwMode="auto">
          <a:xfrm rot="20687505" flipH="1">
            <a:off x="4126766" y="3127876"/>
            <a:ext cx="1151854" cy="1151228"/>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9444" name="TextBox 4"/>
          <p:cNvSpPr txBox="1">
            <a:spLocks noChangeArrowheads="1"/>
          </p:cNvSpPr>
          <p:nvPr/>
        </p:nvSpPr>
        <p:spPr bwMode="auto">
          <a:xfrm>
            <a:off x="830263" y="25400"/>
            <a:ext cx="56134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endParaRPr lang="en-US" altLang="en-US" sz="3000" b="1">
              <a:solidFill>
                <a:srgbClr val="00B050"/>
              </a:solidFill>
              <a:latin typeface="Tahoma" pitchFamily="34" charset="0"/>
              <a:cs typeface="Tahoma" pitchFamily="34" charset="0"/>
            </a:endParaRPr>
          </a:p>
        </p:txBody>
      </p:sp>
      <p:sp>
        <p:nvSpPr>
          <p:cNvPr id="10" name="Rectangle 9"/>
          <p:cNvSpPr/>
          <p:nvPr/>
        </p:nvSpPr>
        <p:spPr>
          <a:xfrm rot="516406">
            <a:off x="1034932" y="2171229"/>
            <a:ext cx="9435826" cy="3481113"/>
          </a:xfrm>
          <a:prstGeom prst="rect">
            <a:avLst/>
          </a:prstGeom>
        </p:spPr>
        <p:txBody>
          <a:bodyPr spcFirstLastPara="1" wrap="none">
            <a:prstTxWarp prst="textArchUp">
              <a:avLst/>
            </a:prstTxWarp>
            <a:spAutoFit/>
            <a:scene3d>
              <a:camera prst="orthographicFront"/>
              <a:lightRig rig="threePt" dir="t"/>
            </a:scene3d>
            <a:sp3d extrusionH="57150">
              <a:bevelT w="38100" h="38100"/>
            </a:sp3d>
          </a:bodyPr>
          <a:lstStyle/>
          <a:p>
            <a:pPr eaLnBrk="1" fontAlgn="auto" hangingPunct="1">
              <a:spcBef>
                <a:spcPts val="0"/>
              </a:spcBef>
              <a:spcAft>
                <a:spcPts val="0"/>
              </a:spcAft>
              <a:defRPr/>
            </a:pPr>
            <a:r>
              <a:rPr lang="en-US" sz="6600" dirty="0" err="1">
                <a:solidFill>
                  <a:srgbClr val="3333FF"/>
                </a:solidFill>
                <a:latin typeface="+mn-lt"/>
                <a:cs typeface="+mn-cs"/>
              </a:rPr>
              <a:t>Chúc</a:t>
            </a:r>
            <a:r>
              <a:rPr lang="en-US" sz="6600" dirty="0">
                <a:solidFill>
                  <a:srgbClr val="3333FF"/>
                </a:solidFill>
                <a:latin typeface="+mn-lt"/>
                <a:cs typeface="+mn-cs"/>
              </a:rPr>
              <a:t> </a:t>
            </a:r>
            <a:r>
              <a:rPr lang="en-US" sz="6600" dirty="0" err="1">
                <a:solidFill>
                  <a:srgbClr val="3333FF"/>
                </a:solidFill>
                <a:latin typeface="+mn-lt"/>
                <a:cs typeface="+mn-cs"/>
              </a:rPr>
              <a:t>các</a:t>
            </a:r>
            <a:r>
              <a:rPr lang="en-US" sz="6600" dirty="0">
                <a:solidFill>
                  <a:srgbClr val="3333FF"/>
                </a:solidFill>
                <a:latin typeface="+mn-lt"/>
                <a:cs typeface="+mn-cs"/>
              </a:rPr>
              <a:t> </a:t>
            </a:r>
            <a:r>
              <a:rPr lang="en-US" sz="6600" dirty="0" err="1">
                <a:solidFill>
                  <a:srgbClr val="3333FF"/>
                </a:solidFill>
                <a:latin typeface="+mn-lt"/>
                <a:cs typeface="+mn-cs"/>
              </a:rPr>
              <a:t>em</a:t>
            </a:r>
            <a:r>
              <a:rPr lang="en-US" sz="6600" dirty="0">
                <a:solidFill>
                  <a:srgbClr val="3333FF"/>
                </a:solidFill>
                <a:latin typeface="+mn-lt"/>
                <a:cs typeface="+mn-cs"/>
              </a:rPr>
              <a:t> </a:t>
            </a:r>
            <a:r>
              <a:rPr lang="en-US" sz="6600" dirty="0" err="1">
                <a:solidFill>
                  <a:srgbClr val="3333FF"/>
                </a:solidFill>
                <a:latin typeface="+mn-lt"/>
                <a:cs typeface="+mn-cs"/>
              </a:rPr>
              <a:t>học</a:t>
            </a:r>
            <a:r>
              <a:rPr lang="en-US" sz="6600" dirty="0">
                <a:solidFill>
                  <a:srgbClr val="3333FF"/>
                </a:solidFill>
                <a:latin typeface="+mn-lt"/>
                <a:cs typeface="+mn-cs"/>
              </a:rPr>
              <a:t> </a:t>
            </a:r>
            <a:r>
              <a:rPr lang="en-US" sz="6600" dirty="0" err="1">
                <a:solidFill>
                  <a:srgbClr val="3333FF"/>
                </a:solidFill>
                <a:latin typeface="+mn-lt"/>
                <a:cs typeface="+mn-cs"/>
              </a:rPr>
              <a:t>tốt</a:t>
            </a:r>
            <a:r>
              <a:rPr lang="en-US" sz="6600" dirty="0">
                <a:solidFill>
                  <a:srgbClr val="3333FF"/>
                </a:solidFill>
                <a:latin typeface="+mn-lt"/>
                <a:cs typeface="+mn-cs"/>
              </a:rPr>
              <a:t>!</a:t>
            </a:r>
          </a:p>
        </p:txBody>
      </p:sp>
      <p:sp>
        <p:nvSpPr>
          <p:cNvPr id="189446"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3BB8D2FC-69EB-48CB-9809-A49A1C66D7C6}" type="slidenum">
              <a:rPr lang="en-US" altLang="en-US" sz="1800" b="1"/>
              <a:pPr/>
              <a:t>10</a:t>
            </a:fld>
            <a:endParaRPr lang="en-US" altLang="en-US" sz="1800" b="1"/>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5" descr="00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2800" y="130175"/>
            <a:ext cx="558800"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ounded Rectangle 10"/>
          <p:cNvSpPr>
            <a:spLocks noChangeArrowheads="1"/>
          </p:cNvSpPr>
          <p:nvPr/>
        </p:nvSpPr>
        <p:spPr bwMode="auto">
          <a:xfrm>
            <a:off x="1371600" y="-14288"/>
            <a:ext cx="6246813" cy="1055688"/>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2800" b="1">
                <a:solidFill>
                  <a:srgbClr val="00B050"/>
                </a:solidFill>
                <a:latin typeface="Tahoma" pitchFamily="34" charset="0"/>
                <a:ea typeface="MS PGothic" pitchFamily="34" charset="-128"/>
                <a:cs typeface="Tahoma" pitchFamily="34" charset="0"/>
              </a:rPr>
              <a:t>Bài 11: Phòng tránh va chạm khi tầm nhìn bị hạn chế</a:t>
            </a:r>
          </a:p>
        </p:txBody>
      </p:sp>
      <p:sp>
        <p:nvSpPr>
          <p:cNvPr id="191492"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D884BD18-9E9E-4D10-A4D6-D339D37493FF}" type="slidenum">
              <a:rPr lang="en-US" altLang="en-US" sz="1800" b="1"/>
              <a:pPr/>
              <a:t>11</a:t>
            </a:fld>
            <a:endParaRPr lang="en-US" altLang="en-US" sz="1800" b="1"/>
          </a:p>
        </p:txBody>
      </p:sp>
      <p:pic>
        <p:nvPicPr>
          <p:cNvPr id="191493"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25" y="1177925"/>
            <a:ext cx="684847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l="59375" t="56250" r="30469" b="16667"/>
          <a:stretch>
            <a:fillRect/>
          </a:stretch>
        </p:blipFill>
        <p:spPr bwMode="auto">
          <a:xfrm>
            <a:off x="7874000" y="4051300"/>
            <a:ext cx="1227138" cy="283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5" name="Rectangular Callout 11"/>
          <p:cNvSpPr>
            <a:spLocks noChangeArrowheads="1"/>
          </p:cNvSpPr>
          <p:nvPr/>
        </p:nvSpPr>
        <p:spPr bwMode="auto">
          <a:xfrm>
            <a:off x="7086600" y="1084263"/>
            <a:ext cx="2014538" cy="1755775"/>
          </a:xfrm>
          <a:prstGeom prst="wedgeRectCallout">
            <a:avLst>
              <a:gd name="adj1" fmla="val 222"/>
              <a:gd name="adj2" fmla="val 113685"/>
            </a:avLst>
          </a:prstGeom>
          <a:solidFill>
            <a:srgbClr val="FFFF99"/>
          </a:solidFill>
          <a:ln w="9525" algn="ctr">
            <a:solidFill>
              <a:srgbClr val="FF0000"/>
            </a:solidFill>
            <a:round/>
            <a:headEnd/>
            <a:tailEnd/>
          </a:ln>
          <a:effectLst>
            <a:prstShdw prst="shdw17" dist="17961" dir="2700000">
              <a:schemeClr val="bg2"/>
            </a:prstShdw>
          </a:effectLst>
        </p:spPr>
        <p:txBody>
          <a:bodyPr>
            <a:spAutoFit/>
          </a:bodyPr>
          <a:lstStyle/>
          <a:p>
            <a:r>
              <a:rPr lang="en-US" altLang="en-US" b="1">
                <a:latin typeface="JPKTI F+ Myriad Pro"/>
              </a:rPr>
              <a:t>Theo các em, chúng ta khó quan sát các phương tin giao thông ở những vị trí nào?</a:t>
            </a:r>
            <a:endParaRPr lang="en-US" altLang="en-US">
              <a:latin typeface="JPKTI F+ Myriad Pro"/>
            </a:endParaRPr>
          </a:p>
        </p:txBody>
      </p:sp>
      <p:sp>
        <p:nvSpPr>
          <p:cNvPr id="13" name="Flowchart: Connector 12"/>
          <p:cNvSpPr/>
          <p:nvPr/>
        </p:nvSpPr>
        <p:spPr bwMode="auto">
          <a:xfrm>
            <a:off x="8167688" y="3792538"/>
            <a:ext cx="304800"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44" descr="12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23825"/>
            <a:ext cx="915988"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2515" name="Picture 21" descr="0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45200" y="5040313"/>
            <a:ext cx="53022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2516" name="Picture 22" descr="01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0625" y="5040313"/>
            <a:ext cx="52387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2517" name="Picture 22" descr="01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6125" y="5043488"/>
            <a:ext cx="52387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8" name="Rounded Rectangle 11"/>
          <p:cNvSpPr>
            <a:spLocks noChangeArrowheads="1"/>
          </p:cNvSpPr>
          <p:nvPr/>
        </p:nvSpPr>
        <p:spPr bwMode="auto">
          <a:xfrm>
            <a:off x="2706688" y="222250"/>
            <a:ext cx="3046412" cy="641350"/>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3200" b="1">
                <a:solidFill>
                  <a:srgbClr val="00B050"/>
                </a:solidFill>
                <a:latin typeface="Tahoma" pitchFamily="34" charset="0"/>
                <a:ea typeface="MS PGothic" pitchFamily="34" charset="-128"/>
                <a:cs typeface="Tahoma" pitchFamily="34" charset="0"/>
              </a:rPr>
              <a:t>Ôn lại bài cũ</a:t>
            </a:r>
          </a:p>
        </p:txBody>
      </p:sp>
      <p:sp>
        <p:nvSpPr>
          <p:cNvPr id="13" name="Cloud Callout 12"/>
          <p:cNvSpPr/>
          <p:nvPr/>
        </p:nvSpPr>
        <p:spPr bwMode="auto">
          <a:xfrm>
            <a:off x="4049713" y="1143000"/>
            <a:ext cx="4332287" cy="2089150"/>
          </a:xfrm>
          <a:prstGeom prst="cloudCallout">
            <a:avLst>
              <a:gd name="adj1" fmla="val -62567"/>
              <a:gd name="adj2" fmla="val 77743"/>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eaLnBrk="1" hangingPunct="1">
              <a:defRPr/>
            </a:pPr>
            <a:r>
              <a:rPr kumimoji="1" lang="en-US" sz="2400" b="1" dirty="0" err="1">
                <a:ea typeface="MS PGothic" pitchFamily="34" charset="-128"/>
              </a:rPr>
              <a:t>Em</a:t>
            </a:r>
            <a:r>
              <a:rPr kumimoji="1" lang="en-US" sz="2400" b="1" dirty="0">
                <a:ea typeface="MS PGothic" pitchFamily="34" charset="-128"/>
              </a:rPr>
              <a:t> </a:t>
            </a:r>
            <a:r>
              <a:rPr kumimoji="1" lang="en-US" sz="2400" b="1" dirty="0" err="1">
                <a:ea typeface="MS PGothic" pitchFamily="34" charset="-128"/>
              </a:rPr>
              <a:t>hãy</a:t>
            </a:r>
            <a:r>
              <a:rPr kumimoji="1" lang="en-US" sz="2400" b="1" dirty="0">
                <a:ea typeface="MS PGothic" pitchFamily="34" charset="-128"/>
              </a:rPr>
              <a:t> </a:t>
            </a:r>
            <a:r>
              <a:rPr kumimoji="1" lang="en-US" sz="2400" b="1" dirty="0" err="1">
                <a:ea typeface="MS PGothic" pitchFamily="34" charset="-128"/>
              </a:rPr>
              <a:t>nêu</a:t>
            </a:r>
            <a:r>
              <a:rPr kumimoji="1" lang="en-US" sz="2400" b="1" dirty="0">
                <a:ea typeface="MS PGothic" pitchFamily="34" charset="-128"/>
              </a:rPr>
              <a:t> </a:t>
            </a:r>
            <a:r>
              <a:rPr kumimoji="1" lang="en-US" sz="2400" b="1" dirty="0" err="1">
                <a:ea typeface="MS PGothic" pitchFamily="34" charset="-128"/>
              </a:rPr>
              <a:t>các</a:t>
            </a:r>
            <a:r>
              <a:rPr kumimoji="1" lang="en-US" sz="2400" b="1" dirty="0">
                <a:ea typeface="MS PGothic" pitchFamily="34" charset="-128"/>
              </a:rPr>
              <a:t> </a:t>
            </a:r>
            <a:r>
              <a:rPr kumimoji="1" lang="en-US" sz="2400" b="1" dirty="0" err="1">
                <a:ea typeface="MS PGothic" pitchFamily="34" charset="-128"/>
              </a:rPr>
              <a:t>bước</a:t>
            </a:r>
            <a:endParaRPr kumimoji="1" lang="en-US" sz="2400" b="1" dirty="0">
              <a:ea typeface="MS PGothic" pitchFamily="34" charset="-128"/>
            </a:endParaRPr>
          </a:p>
          <a:p>
            <a:pPr marL="457200" indent="-457200" eaLnBrk="1" hangingPunct="1">
              <a:defRPr/>
            </a:pPr>
            <a:r>
              <a:rPr kumimoji="1" lang="en-US" sz="2400" b="1" dirty="0" err="1">
                <a:ea typeface="MS PGothic" pitchFamily="34" charset="-128"/>
              </a:rPr>
              <a:t>điều</a:t>
            </a:r>
            <a:r>
              <a:rPr kumimoji="1" lang="en-US" sz="2400" b="1" dirty="0">
                <a:ea typeface="MS PGothic" pitchFamily="34" charset="-128"/>
              </a:rPr>
              <a:t> </a:t>
            </a:r>
            <a:r>
              <a:rPr kumimoji="1" lang="en-US" sz="2400" b="1" dirty="0" err="1">
                <a:ea typeface="MS PGothic" pitchFamily="34" charset="-128"/>
              </a:rPr>
              <a:t>khiển</a:t>
            </a:r>
            <a:r>
              <a:rPr kumimoji="1" lang="en-US" sz="2400" b="1" dirty="0">
                <a:ea typeface="MS PGothic" pitchFamily="34" charset="-128"/>
              </a:rPr>
              <a:t> </a:t>
            </a:r>
            <a:r>
              <a:rPr kumimoji="1" lang="en-US" sz="2400" b="1" dirty="0" err="1">
                <a:ea typeface="MS PGothic" pitchFamily="34" charset="-128"/>
              </a:rPr>
              <a:t>xe</a:t>
            </a:r>
            <a:r>
              <a:rPr kumimoji="1" lang="en-US" sz="2400" b="1" dirty="0">
                <a:ea typeface="MS PGothic" pitchFamily="34" charset="-128"/>
              </a:rPr>
              <a:t> </a:t>
            </a:r>
            <a:r>
              <a:rPr kumimoji="1" lang="en-US" sz="2400" b="1" dirty="0" err="1">
                <a:ea typeface="MS PGothic" pitchFamily="34" charset="-128"/>
              </a:rPr>
              <a:t>đạp</a:t>
            </a:r>
            <a:r>
              <a:rPr kumimoji="1" lang="en-US" sz="2400" b="1" dirty="0">
                <a:ea typeface="MS PGothic" pitchFamily="34" charset="-128"/>
              </a:rPr>
              <a:t> </a:t>
            </a:r>
          </a:p>
          <a:p>
            <a:pPr marL="457200" indent="-457200" eaLnBrk="1" hangingPunct="1">
              <a:defRPr/>
            </a:pPr>
            <a:r>
              <a:rPr kumimoji="1" lang="en-US" sz="2400" b="1" dirty="0" err="1">
                <a:ea typeface="MS PGothic" pitchFamily="34" charset="-128"/>
              </a:rPr>
              <a:t>chuyển</a:t>
            </a:r>
            <a:r>
              <a:rPr kumimoji="1" lang="en-US" sz="2400" b="1" dirty="0">
                <a:ea typeface="MS PGothic" pitchFamily="34" charset="-128"/>
              </a:rPr>
              <a:t> </a:t>
            </a:r>
            <a:r>
              <a:rPr kumimoji="1" lang="en-US" sz="2400" b="1" dirty="0" err="1">
                <a:ea typeface="MS PGothic" pitchFamily="34" charset="-128"/>
              </a:rPr>
              <a:t>hướng</a:t>
            </a:r>
            <a:r>
              <a:rPr kumimoji="1" lang="en-US" sz="2400" b="1" dirty="0">
                <a:ea typeface="MS PGothic" pitchFamily="34" charset="-128"/>
              </a:rPr>
              <a:t> </a:t>
            </a:r>
          </a:p>
          <a:p>
            <a:pPr marL="457200" indent="-457200" eaLnBrk="1" hangingPunct="1">
              <a:defRPr/>
            </a:pPr>
            <a:r>
              <a:rPr kumimoji="1" lang="en-US" sz="2400" b="1" dirty="0">
                <a:ea typeface="MS PGothic" pitchFamily="34" charset="-128"/>
              </a:rPr>
              <a:t>an </a:t>
            </a:r>
            <a:r>
              <a:rPr kumimoji="1" lang="en-US" sz="2400" b="1" dirty="0" err="1">
                <a:ea typeface="MS PGothic" pitchFamily="34" charset="-128"/>
              </a:rPr>
              <a:t>toàn</a:t>
            </a:r>
            <a:r>
              <a:rPr kumimoji="1" lang="en-US" sz="2400" b="1" dirty="0">
                <a:ea typeface="MS PGothic" pitchFamily="34" charset="-128"/>
              </a:rPr>
              <a:t>? </a:t>
            </a:r>
          </a:p>
        </p:txBody>
      </p:sp>
      <p:sp>
        <p:nvSpPr>
          <p:cNvPr id="192520"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70C21881-E7E7-460D-BE2D-0BC4B129572D}" type="slidenum">
              <a:rPr lang="en-US" altLang="en-US" sz="1800" b="1"/>
              <a:pPr/>
              <a:t>12</a:t>
            </a:fld>
            <a:endParaRPr lang="en-US" altLang="en-US" sz="1800" b="1"/>
          </a:p>
        </p:txBody>
      </p:sp>
      <p:pic>
        <p:nvPicPr>
          <p:cNvPr id="192521" name="Picture 4" descr="D:\phim ATGT da cat\honda-asimo-2.jpg"/>
          <p:cNvPicPr>
            <a:picLocks noChangeAspect="1" noChangeArrowheads="1"/>
          </p:cNvPicPr>
          <p:nvPr/>
        </p:nvPicPr>
        <p:blipFill>
          <a:blip r:embed="rId5">
            <a:extLst>
              <a:ext uri="{28A0092B-C50C-407E-A947-70E740481C1C}">
                <a14:useLocalDpi xmlns:a14="http://schemas.microsoft.com/office/drawing/2010/main" xmlns="" val="0"/>
              </a:ext>
            </a:extLst>
          </a:blip>
          <a:srcRect l="1981" r="2913"/>
          <a:stretch>
            <a:fillRect/>
          </a:stretch>
        </p:blipFill>
        <p:spPr bwMode="auto">
          <a:xfrm>
            <a:off x="382588" y="2895600"/>
            <a:ext cx="3048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2522" name="Picture 5" descr="Firewrk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3302000" y="5256213"/>
            <a:ext cx="1154113" cy="1128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AD8D0F10-D16E-4AFB-B1CC-73517D272CBA}" type="slidenum">
              <a:rPr lang="en-US" altLang="en-US" sz="1400"/>
              <a:pPr/>
              <a:t>13</a:t>
            </a:fld>
            <a:endParaRPr lang="en-US" altLang="en-US" sz="1400"/>
          </a:p>
        </p:txBody>
      </p:sp>
      <p:sp>
        <p:nvSpPr>
          <p:cNvPr id="193539" name="Rounded Rectangle 14"/>
          <p:cNvSpPr>
            <a:spLocks noChangeArrowheads="1"/>
          </p:cNvSpPr>
          <p:nvPr/>
        </p:nvSpPr>
        <p:spPr bwMode="auto">
          <a:xfrm>
            <a:off x="2505075" y="123825"/>
            <a:ext cx="4037013" cy="577850"/>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2800" b="1">
                <a:solidFill>
                  <a:srgbClr val="00B050"/>
                </a:solidFill>
                <a:latin typeface="Tahoma" pitchFamily="34" charset="0"/>
                <a:ea typeface="MS PGothic" pitchFamily="34" charset="-128"/>
                <a:cs typeface="Tahoma" pitchFamily="34" charset="0"/>
              </a:rPr>
              <a:t>Thảo luận nhóm</a:t>
            </a:r>
          </a:p>
        </p:txBody>
      </p:sp>
      <p:pic>
        <p:nvPicPr>
          <p:cNvPr id="193540"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9450" y="966788"/>
            <a:ext cx="4805363" cy="352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ound Single Corner Rectangle 6"/>
          <p:cNvSpPr/>
          <p:nvPr/>
        </p:nvSpPr>
        <p:spPr bwMode="auto">
          <a:xfrm>
            <a:off x="5573713" y="893763"/>
            <a:ext cx="3441700" cy="990600"/>
          </a:xfrm>
          <a:prstGeom prst="round1Rect">
            <a:avLst/>
          </a:prstGeom>
          <a:solidFill>
            <a:srgbClr val="00B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eaLnBrk="1" hangingPunct="1">
              <a:defRPr/>
            </a:pPr>
            <a:r>
              <a:rPr kumimoji="1" lang="en-US" sz="2100" b="1" dirty="0" err="1">
                <a:solidFill>
                  <a:schemeClr val="bg1"/>
                </a:solidFill>
                <a:ea typeface="MS PGothic" pitchFamily="34" charset="-128"/>
              </a:rPr>
              <a:t>Bạn</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nhỏ</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đi</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xe</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đạp</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có</a:t>
            </a:r>
            <a:endParaRPr kumimoji="1" lang="en-US" sz="2100" b="1" dirty="0">
              <a:solidFill>
                <a:schemeClr val="bg1"/>
              </a:solidFill>
              <a:ea typeface="MS PGothic" pitchFamily="34" charset="-128"/>
            </a:endParaRPr>
          </a:p>
          <a:p>
            <a:pPr marL="457200" indent="-457200" eaLnBrk="1" hangingPunct="1">
              <a:defRPr/>
            </a:pPr>
            <a:r>
              <a:rPr kumimoji="1" lang="en-US" sz="2100" b="1" dirty="0" err="1">
                <a:solidFill>
                  <a:schemeClr val="bg1"/>
                </a:solidFill>
                <a:ea typeface="MS PGothic" pitchFamily="34" charset="-128"/>
              </a:rPr>
              <a:t>nhìn</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thấy</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xe</a:t>
            </a:r>
            <a:r>
              <a:rPr kumimoji="1" lang="en-US" sz="2100" b="1" dirty="0">
                <a:solidFill>
                  <a:schemeClr val="bg1"/>
                </a:solidFill>
                <a:ea typeface="MS PGothic" pitchFamily="34" charset="-128"/>
              </a:rPr>
              <a:t> ô </a:t>
            </a:r>
            <a:r>
              <a:rPr kumimoji="1" lang="en-US" sz="2100" b="1" dirty="0" err="1">
                <a:solidFill>
                  <a:schemeClr val="bg1"/>
                </a:solidFill>
                <a:ea typeface="MS PGothic" pitchFamily="34" charset="-128"/>
              </a:rPr>
              <a:t>tô</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màu</a:t>
            </a:r>
            <a:r>
              <a:rPr kumimoji="1" lang="en-US" sz="2100" b="1" dirty="0">
                <a:solidFill>
                  <a:schemeClr val="bg1"/>
                </a:solidFill>
                <a:ea typeface="MS PGothic" pitchFamily="34" charset="-128"/>
              </a:rPr>
              <a:t> </a:t>
            </a:r>
          </a:p>
          <a:p>
            <a:pPr marL="457200" indent="-457200" eaLnBrk="1" hangingPunct="1">
              <a:defRPr/>
            </a:pPr>
            <a:r>
              <a:rPr kumimoji="1" lang="en-US" sz="2100" b="1" dirty="0" err="1">
                <a:solidFill>
                  <a:schemeClr val="bg1"/>
                </a:solidFill>
                <a:ea typeface="MS PGothic" pitchFamily="34" charset="-128"/>
              </a:rPr>
              <a:t>xanh</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đậm</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không</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Vì</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sao</a:t>
            </a:r>
            <a:r>
              <a:rPr kumimoji="1" lang="en-US" sz="2100" b="1" dirty="0">
                <a:solidFill>
                  <a:schemeClr val="bg1"/>
                </a:solidFill>
                <a:ea typeface="MS PGothic" pitchFamily="34" charset="-128"/>
              </a:rPr>
              <a:t>?</a:t>
            </a:r>
          </a:p>
        </p:txBody>
      </p:sp>
      <p:sp>
        <p:nvSpPr>
          <p:cNvPr id="8" name="Round Single Corner Rectangle 7"/>
          <p:cNvSpPr/>
          <p:nvPr/>
        </p:nvSpPr>
        <p:spPr bwMode="auto">
          <a:xfrm>
            <a:off x="5586549" y="2821305"/>
            <a:ext cx="3429000" cy="990600"/>
          </a:xfrm>
          <a:prstGeom prst="round1Rect">
            <a:avLst/>
          </a:prstGeom>
          <a:solidFill>
            <a:srgbClr val="9BE5FF"/>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marL="457200" indent="-457200" eaLnBrk="1" hangingPunct="1">
              <a:defRPr/>
            </a:pPr>
            <a:r>
              <a:rPr kumimoji="1" lang="en-US" sz="2000" b="1" dirty="0" err="1">
                <a:ea typeface="MS PGothic" pitchFamily="34" charset="-128"/>
              </a:rPr>
              <a:t>Bạn</a:t>
            </a:r>
            <a:r>
              <a:rPr kumimoji="1" lang="en-US" sz="2000" b="1" dirty="0">
                <a:ea typeface="MS PGothic" pitchFamily="34" charset="-128"/>
              </a:rPr>
              <a:t> </a:t>
            </a:r>
            <a:r>
              <a:rPr kumimoji="1" lang="en-US" sz="2000" b="1" dirty="0" err="1">
                <a:ea typeface="MS PGothic" pitchFamily="34" charset="-128"/>
              </a:rPr>
              <a:t>nhỏ</a:t>
            </a:r>
            <a:r>
              <a:rPr kumimoji="1" lang="en-US" sz="2000" b="1" dirty="0">
                <a:ea typeface="MS PGothic" pitchFamily="34" charset="-128"/>
              </a:rPr>
              <a:t> </a:t>
            </a:r>
            <a:r>
              <a:rPr kumimoji="1" lang="en-US" sz="2000" b="1" dirty="0" err="1">
                <a:ea typeface="MS PGothic" pitchFamily="34" charset="-128"/>
              </a:rPr>
              <a:t>không</a:t>
            </a:r>
            <a:r>
              <a:rPr kumimoji="1" lang="en-US" sz="2000" b="1" dirty="0">
                <a:ea typeface="MS PGothic" pitchFamily="34" charset="-128"/>
              </a:rPr>
              <a:t> </a:t>
            </a:r>
            <a:r>
              <a:rPr kumimoji="1" lang="en-US" sz="2000" b="1" dirty="0" err="1">
                <a:ea typeface="MS PGothic" pitchFamily="34" charset="-128"/>
              </a:rPr>
              <a:t>nhìn</a:t>
            </a:r>
            <a:r>
              <a:rPr kumimoji="1" lang="en-US" sz="2000" b="1" dirty="0">
                <a:ea typeface="MS PGothic" pitchFamily="34" charset="-128"/>
              </a:rPr>
              <a:t> </a:t>
            </a:r>
            <a:r>
              <a:rPr kumimoji="1" lang="en-US" sz="2000" b="1" dirty="0" err="1">
                <a:ea typeface="MS PGothic" pitchFamily="34" charset="-128"/>
              </a:rPr>
              <a:t>thấy</a:t>
            </a:r>
            <a:endParaRPr kumimoji="1" lang="en-US" sz="2000" b="1" dirty="0">
              <a:ea typeface="MS PGothic" pitchFamily="34" charset="-128"/>
            </a:endParaRPr>
          </a:p>
          <a:p>
            <a:pPr marL="457200" indent="-457200" eaLnBrk="1" hangingPunct="1">
              <a:defRPr/>
            </a:pPr>
            <a:r>
              <a:rPr kumimoji="1" lang="en-US" sz="2000" b="1" dirty="0">
                <a:ea typeface="MS PGothic" pitchFamily="34" charset="-128"/>
              </a:rPr>
              <a:t>ô </a:t>
            </a:r>
            <a:r>
              <a:rPr kumimoji="1" lang="en-US" sz="2000" b="1" dirty="0" err="1">
                <a:ea typeface="MS PGothic" pitchFamily="34" charset="-128"/>
              </a:rPr>
              <a:t>tô</a:t>
            </a:r>
            <a:r>
              <a:rPr kumimoji="1" lang="en-US" sz="2000" b="1" dirty="0">
                <a:ea typeface="MS PGothic" pitchFamily="34" charset="-128"/>
              </a:rPr>
              <a:t> </a:t>
            </a:r>
            <a:r>
              <a:rPr kumimoji="1" lang="en-US" sz="2000" b="1" dirty="0" err="1">
                <a:ea typeface="MS PGothic" pitchFamily="34" charset="-128"/>
              </a:rPr>
              <a:t>xanh</a:t>
            </a:r>
            <a:r>
              <a:rPr kumimoji="1" lang="en-US" sz="2000" b="1" dirty="0">
                <a:ea typeface="MS PGothic" pitchFamily="34" charset="-128"/>
              </a:rPr>
              <a:t> </a:t>
            </a:r>
            <a:r>
              <a:rPr kumimoji="1" lang="en-US" sz="2000" b="1" dirty="0" err="1">
                <a:ea typeface="MS PGothic" pitchFamily="34" charset="-128"/>
              </a:rPr>
              <a:t>đậm</a:t>
            </a:r>
            <a:r>
              <a:rPr kumimoji="1" lang="en-US" sz="2000" b="1" dirty="0">
                <a:ea typeface="MS PGothic" pitchFamily="34" charset="-128"/>
              </a:rPr>
              <a:t> </a:t>
            </a:r>
            <a:r>
              <a:rPr kumimoji="1" lang="en-US" sz="2000" b="1" dirty="0" err="1">
                <a:ea typeface="MS PGothic" pitchFamily="34" charset="-128"/>
              </a:rPr>
              <a:t>đang</a:t>
            </a:r>
            <a:r>
              <a:rPr kumimoji="1" lang="en-US" sz="2000" b="1" dirty="0">
                <a:ea typeface="MS PGothic" pitchFamily="34" charset="-128"/>
              </a:rPr>
              <a:t> </a:t>
            </a:r>
            <a:r>
              <a:rPr kumimoji="1" lang="en-US" sz="2000" b="1" dirty="0" err="1">
                <a:ea typeface="MS PGothic" pitchFamily="34" charset="-128"/>
              </a:rPr>
              <a:t>tới</a:t>
            </a:r>
            <a:endParaRPr kumimoji="1" lang="en-US" sz="2000" b="1" dirty="0">
              <a:ea typeface="MS PGothic" pitchFamily="34" charset="-128"/>
            </a:endParaRPr>
          </a:p>
          <a:p>
            <a:pPr marL="457200" indent="-457200" eaLnBrk="1" hangingPunct="1">
              <a:defRPr/>
            </a:pPr>
            <a:r>
              <a:rPr kumimoji="1" lang="en-US" sz="2000" b="1" dirty="0">
                <a:ea typeface="MS PGothic" pitchFamily="34" charset="-128"/>
              </a:rPr>
              <a:t>do </a:t>
            </a:r>
            <a:r>
              <a:rPr kumimoji="1" lang="en-US" sz="2000" b="1" dirty="0" err="1">
                <a:ea typeface="MS PGothic" pitchFamily="34" charset="-128"/>
              </a:rPr>
              <a:t>bị</a:t>
            </a:r>
            <a:r>
              <a:rPr kumimoji="1" lang="en-US" sz="2000" b="1" dirty="0">
                <a:ea typeface="MS PGothic" pitchFamily="34" charset="-128"/>
              </a:rPr>
              <a:t> </a:t>
            </a:r>
            <a:r>
              <a:rPr kumimoji="1" lang="en-US" sz="2000" b="1" dirty="0" err="1">
                <a:ea typeface="MS PGothic" pitchFamily="34" charset="-128"/>
              </a:rPr>
              <a:t>bức</a:t>
            </a:r>
            <a:r>
              <a:rPr kumimoji="1" lang="en-US" sz="2000" b="1" dirty="0">
                <a:ea typeface="MS PGothic" pitchFamily="34" charset="-128"/>
              </a:rPr>
              <a:t> </a:t>
            </a:r>
            <a:r>
              <a:rPr kumimoji="1" lang="en-US" sz="2000" b="1" dirty="0" err="1">
                <a:ea typeface="MS PGothic" pitchFamily="34" charset="-128"/>
              </a:rPr>
              <a:t>tường</a:t>
            </a:r>
            <a:r>
              <a:rPr kumimoji="1" lang="en-US" sz="2000" b="1" dirty="0">
                <a:ea typeface="MS PGothic" pitchFamily="34" charset="-128"/>
              </a:rPr>
              <a:t> </a:t>
            </a:r>
            <a:r>
              <a:rPr kumimoji="1" lang="en-US" sz="2000" b="1" dirty="0" err="1">
                <a:ea typeface="MS PGothic" pitchFamily="34" charset="-128"/>
              </a:rPr>
              <a:t>che</a:t>
            </a:r>
            <a:r>
              <a:rPr kumimoji="1" lang="en-US" sz="2000" b="1" dirty="0">
                <a:ea typeface="MS PGothic" pitchFamily="34" charset="-128"/>
              </a:rPr>
              <a:t> </a:t>
            </a:r>
            <a:r>
              <a:rPr kumimoji="1" lang="en-US" sz="2000" b="1" dirty="0" err="1">
                <a:ea typeface="MS PGothic" pitchFamily="34" charset="-128"/>
              </a:rPr>
              <a:t>khuất</a:t>
            </a:r>
            <a:r>
              <a:rPr kumimoji="1" lang="en-US" sz="2000" b="1" dirty="0">
                <a:ea typeface="MS PGothic" pitchFamily="34" charset="-128"/>
              </a:rPr>
              <a:t>.</a:t>
            </a:r>
          </a:p>
        </p:txBody>
      </p:sp>
      <p:sp>
        <p:nvSpPr>
          <p:cNvPr id="9" name="Round Single Corner Rectangle 8"/>
          <p:cNvSpPr/>
          <p:nvPr/>
        </p:nvSpPr>
        <p:spPr bwMode="auto">
          <a:xfrm>
            <a:off x="5562599" y="4724400"/>
            <a:ext cx="3452949" cy="990600"/>
          </a:xfrm>
          <a:prstGeom prst="round1Rect">
            <a:avLst/>
          </a:prstGeom>
          <a:solidFill>
            <a:srgbClr val="FFA071"/>
          </a:solidFill>
          <a:ln w="9525"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none" anchor="ctr"/>
          <a:lstStyle/>
          <a:p>
            <a:pPr marL="457200" indent="-457200" eaLnBrk="1" hangingPunct="1">
              <a:defRPr/>
            </a:pPr>
            <a:r>
              <a:rPr kumimoji="1" lang="en-US" sz="2000" b="1" dirty="0" err="1">
                <a:latin typeface="Arial" charset="0"/>
                <a:ea typeface="ＭＳ Ｐゴシック" pitchFamily="34" charset="-128"/>
                <a:cs typeface="+mn-cs"/>
              </a:rPr>
              <a:t>Bạn</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nhỏ</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không</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nhìn</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thấy</a:t>
            </a:r>
            <a:endParaRPr kumimoji="1" lang="en-US" sz="2000" b="1" dirty="0">
              <a:latin typeface="Arial" charset="0"/>
              <a:ea typeface="ＭＳ Ｐゴシック" pitchFamily="34" charset="-128"/>
              <a:cs typeface="+mn-cs"/>
            </a:endParaRPr>
          </a:p>
          <a:p>
            <a:pPr marL="457200" indent="-457200" eaLnBrk="1" hangingPunct="1">
              <a:defRPr/>
            </a:pPr>
            <a:r>
              <a:rPr kumimoji="1" lang="en-US" sz="2000" b="1" dirty="0">
                <a:latin typeface="Arial" charset="0"/>
                <a:ea typeface="ＭＳ Ｐゴシック" pitchFamily="34" charset="-128"/>
                <a:cs typeface="+mn-cs"/>
              </a:rPr>
              <a:t> ô </a:t>
            </a:r>
            <a:r>
              <a:rPr kumimoji="1" lang="en-US" sz="2000" b="1" dirty="0" err="1">
                <a:latin typeface="Arial" charset="0"/>
                <a:ea typeface="ＭＳ Ｐゴシック" pitchFamily="34" charset="-128"/>
                <a:cs typeface="+mn-cs"/>
              </a:rPr>
              <a:t>tô</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xanh</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đang</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đi</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tới</a:t>
            </a:r>
            <a:endParaRPr kumimoji="1" lang="en-US" sz="2000" b="1" dirty="0">
              <a:latin typeface="Arial" charset="0"/>
              <a:ea typeface="ＭＳ Ｐゴシック" pitchFamily="34" charset="-128"/>
              <a:cs typeface="+mn-cs"/>
            </a:endParaRPr>
          </a:p>
          <a:p>
            <a:pPr marL="457200" indent="-457200" eaLnBrk="1" hangingPunct="1">
              <a:defRPr/>
            </a:pPr>
            <a:r>
              <a:rPr kumimoji="1" lang="en-US" sz="2000" b="1" dirty="0">
                <a:latin typeface="Arial" charset="0"/>
                <a:ea typeface="ＭＳ Ｐゴシック" pitchFamily="34" charset="-128"/>
                <a:cs typeface="+mn-cs"/>
              </a:rPr>
              <a:t>do </a:t>
            </a:r>
            <a:r>
              <a:rPr kumimoji="1" lang="en-US" sz="2000" b="1" dirty="0" err="1">
                <a:latin typeface="Arial" charset="0"/>
                <a:ea typeface="ＭＳ Ｐゴシック" pitchFamily="34" charset="-128"/>
                <a:cs typeface="+mn-cs"/>
              </a:rPr>
              <a:t>bị</a:t>
            </a:r>
            <a:r>
              <a:rPr kumimoji="1" lang="en-US" sz="2000" b="1" dirty="0">
                <a:latin typeface="Arial" charset="0"/>
                <a:ea typeface="ＭＳ Ｐゴシック" pitchFamily="34" charset="-128"/>
                <a:cs typeface="+mn-cs"/>
              </a:rPr>
              <a:t> ô </a:t>
            </a:r>
            <a:r>
              <a:rPr kumimoji="1" lang="en-US" sz="2000" b="1" dirty="0" err="1">
                <a:latin typeface="Arial" charset="0"/>
                <a:ea typeface="ＭＳ Ｐゴシック" pitchFamily="34" charset="-128"/>
                <a:cs typeface="+mn-cs"/>
              </a:rPr>
              <a:t>tô</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đỏ</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che</a:t>
            </a:r>
            <a:r>
              <a:rPr kumimoji="1" lang="en-US" sz="2000" b="1" dirty="0">
                <a:latin typeface="Arial" charset="0"/>
                <a:ea typeface="ＭＳ Ｐゴシック" pitchFamily="34" charset="-128"/>
                <a:cs typeface="+mn-cs"/>
              </a:rPr>
              <a:t> </a:t>
            </a:r>
            <a:r>
              <a:rPr kumimoji="1" lang="en-US" sz="2000" b="1" dirty="0" err="1">
                <a:latin typeface="Arial" charset="0"/>
                <a:ea typeface="ＭＳ Ｐゴシック" pitchFamily="34" charset="-128"/>
                <a:cs typeface="+mn-cs"/>
              </a:rPr>
              <a:t>khuất</a:t>
            </a:r>
            <a:endParaRPr kumimoji="1" lang="en-US" sz="2000" b="1" dirty="0">
              <a:latin typeface="Arial" charset="0"/>
              <a:ea typeface="MS PGothic" pitchFamily="34" charset="-128"/>
              <a:cs typeface="Arial" charset="0"/>
            </a:endParaRPr>
          </a:p>
        </p:txBody>
      </p:sp>
      <p:sp>
        <p:nvSpPr>
          <p:cNvPr id="10" name="Round Diagonal Corner Rectangle 9"/>
          <p:cNvSpPr/>
          <p:nvPr/>
        </p:nvSpPr>
        <p:spPr bwMode="auto">
          <a:xfrm>
            <a:off x="495300" y="4800600"/>
            <a:ext cx="4343400" cy="914400"/>
          </a:xfrm>
          <a:prstGeom prst="round2DiagRect">
            <a:avLst/>
          </a:prstGeom>
          <a:solidFill>
            <a:srgbClr val="00B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eaLnBrk="1" hangingPunct="1">
              <a:defRPr/>
            </a:pPr>
            <a:r>
              <a:rPr kumimoji="1" lang="en-US" sz="2100" b="1" dirty="0" err="1">
                <a:solidFill>
                  <a:schemeClr val="bg1"/>
                </a:solidFill>
                <a:ea typeface="MS PGothic" pitchFamily="34" charset="-128"/>
              </a:rPr>
              <a:t>Vì</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sao</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bạn</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nhỏ</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này</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lại</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bất</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ngờ</a:t>
            </a:r>
            <a:endParaRPr kumimoji="1" lang="en-US" sz="2100" b="1" dirty="0">
              <a:solidFill>
                <a:schemeClr val="bg1"/>
              </a:solidFill>
              <a:ea typeface="MS PGothic" pitchFamily="34" charset="-128"/>
            </a:endParaRPr>
          </a:p>
          <a:p>
            <a:pPr marL="457200" indent="-457200" eaLnBrk="1" hangingPunct="1">
              <a:defRPr/>
            </a:pP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khi</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nhìn</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thấy</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xe</a:t>
            </a:r>
            <a:r>
              <a:rPr kumimoji="1" lang="en-US" sz="2100" b="1" dirty="0">
                <a:solidFill>
                  <a:schemeClr val="bg1"/>
                </a:solidFill>
                <a:ea typeface="MS PGothic" pitchFamily="34" charset="-128"/>
              </a:rPr>
              <a:t> ô </a:t>
            </a:r>
            <a:r>
              <a:rPr kumimoji="1" lang="en-US" sz="2100" b="1" dirty="0" err="1">
                <a:solidFill>
                  <a:schemeClr val="bg1"/>
                </a:solidFill>
                <a:ea typeface="MS PGothic" pitchFamily="34" charset="-128"/>
              </a:rPr>
              <a:t>tô</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màu</a:t>
            </a:r>
            <a:r>
              <a:rPr kumimoji="1" lang="en-US" sz="2100" b="1" dirty="0">
                <a:solidFill>
                  <a:schemeClr val="bg1"/>
                </a:solidFill>
                <a:ea typeface="MS PGothic" pitchFamily="34" charset="-128"/>
              </a:rPr>
              <a:t> </a:t>
            </a:r>
            <a:r>
              <a:rPr kumimoji="1" lang="en-US" sz="2100" b="1" dirty="0" err="1">
                <a:solidFill>
                  <a:schemeClr val="bg1"/>
                </a:solidFill>
                <a:ea typeface="MS PGothic" pitchFamily="34" charset="-128"/>
              </a:rPr>
              <a:t>xanh</a:t>
            </a:r>
            <a:r>
              <a:rPr kumimoji="1" lang="en-US" sz="2100" b="1" dirty="0">
                <a:solidFill>
                  <a:schemeClr val="bg1"/>
                </a:solidFill>
                <a:ea typeface="MS PGothic" pitchFamily="34" charset="-128"/>
              </a:rPr>
              <a:t>?</a:t>
            </a:r>
          </a:p>
        </p:txBody>
      </p:sp>
      <p:sp>
        <p:nvSpPr>
          <p:cNvPr id="11" name="Down Arrow 10"/>
          <p:cNvSpPr/>
          <p:nvPr/>
        </p:nvSpPr>
        <p:spPr bwMode="auto">
          <a:xfrm>
            <a:off x="7180733" y="2058897"/>
            <a:ext cx="228600" cy="563880"/>
          </a:xfrm>
          <a:prstGeom prst="downArrow">
            <a:avLst/>
          </a:prstGeom>
          <a:solidFill>
            <a:srgbClr val="FFFF66"/>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defRPr/>
            </a:pPr>
            <a:endParaRPr kumimoji="1" lang="en-US" sz="2000" b="1">
              <a:latin typeface="Arial" charset="0"/>
              <a:ea typeface="MS PGothic" pitchFamily="34" charset="-128"/>
              <a:cs typeface="Arial" charset="0"/>
            </a:endParaRPr>
          </a:p>
        </p:txBody>
      </p:sp>
      <p:sp>
        <p:nvSpPr>
          <p:cNvPr id="12" name="Right Arrow 11"/>
          <p:cNvSpPr/>
          <p:nvPr/>
        </p:nvSpPr>
        <p:spPr bwMode="auto">
          <a:xfrm>
            <a:off x="4930140" y="5105400"/>
            <a:ext cx="609600" cy="304800"/>
          </a:xfrm>
          <a:prstGeom prst="rightArrow">
            <a:avLst/>
          </a:prstGeom>
          <a:solidFill>
            <a:srgbClr val="FFFF66"/>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defRPr/>
            </a:pPr>
            <a:endParaRPr kumimoji="1" lang="en-US" sz="2000" b="1">
              <a:latin typeface="Arial" charset="0"/>
              <a:ea typeface="MS PGothic" pitchFamily="34" charset="-128"/>
              <a:cs typeface="Arial" charset="0"/>
            </a:endParaRPr>
          </a:p>
        </p:txBody>
      </p:sp>
      <p:sp>
        <p:nvSpPr>
          <p:cNvPr id="13" name="Oval 13"/>
          <p:cNvSpPr>
            <a:spLocks noChangeArrowheads="1"/>
          </p:cNvSpPr>
          <p:nvPr/>
        </p:nvSpPr>
        <p:spPr bwMode="auto">
          <a:xfrm>
            <a:off x="1276350" y="3113088"/>
            <a:ext cx="585788" cy="698500"/>
          </a:xfrm>
          <a:prstGeom prst="ellipse">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kumimoji="1" lang="en-US" altLang="en-US" sz="2000" b="1">
              <a:ea typeface="MS PGothic" pitchFamily="34" charset="-128"/>
            </a:endParaRPr>
          </a:p>
        </p:txBody>
      </p:sp>
      <p:sp>
        <p:nvSpPr>
          <p:cNvPr id="15" name="Oval 12"/>
          <p:cNvSpPr>
            <a:spLocks noChangeArrowheads="1"/>
          </p:cNvSpPr>
          <p:nvPr/>
        </p:nvSpPr>
        <p:spPr bwMode="auto">
          <a:xfrm>
            <a:off x="1862138" y="3368675"/>
            <a:ext cx="604837" cy="685800"/>
          </a:xfrm>
          <a:prstGeom prst="ellipse">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kumimoji="1" lang="en-US" altLang="en-US" sz="2000" b="1">
              <a:ea typeface="MS PGothic" pitchFamily="34" charset="-128"/>
            </a:endParaRPr>
          </a:p>
        </p:txBody>
      </p:sp>
      <p:sp>
        <p:nvSpPr>
          <p:cNvPr id="16" name="Line 28"/>
          <p:cNvSpPr>
            <a:spLocks noChangeShapeType="1"/>
          </p:cNvSpPr>
          <p:nvPr/>
        </p:nvSpPr>
        <p:spPr bwMode="auto">
          <a:xfrm>
            <a:off x="2276475" y="4033838"/>
            <a:ext cx="777875" cy="766762"/>
          </a:xfrm>
          <a:prstGeom prst="line">
            <a:avLst/>
          </a:prstGeom>
          <a:noFill/>
          <a:ln w="9525">
            <a:solidFill>
              <a:srgbClr val="FF0000"/>
            </a:solidFill>
            <a:round/>
            <a:headEnd/>
            <a:tailEnd type="triangle" w="med" len="med"/>
          </a:ln>
          <a:effectLst>
            <a:prstShdw prst="shdw13" dist="53882" dir="13500000">
              <a:schemeClr val="bg2">
                <a:alpha val="50000"/>
              </a:schemeClr>
            </a:prstShdw>
          </a:effectLst>
          <a:extLst>
            <a:ext uri="{909E8E84-426E-40DD-AFC4-6F175D3DCCD1}">
              <a14:hiddenFill xmlns:a14="http://schemas.microsoft.com/office/drawing/2010/main" xmlns="">
                <a:noFill/>
              </a14:hiddenFill>
            </a:ext>
          </a:extLst>
        </p:spPr>
        <p:txBody>
          <a:bodyPr>
            <a:spAutoFit/>
          </a:bodyPr>
          <a:lstStyle/>
          <a:p>
            <a:endParaRPr lang="vi-VN"/>
          </a:p>
        </p:txBody>
      </p:sp>
      <p:sp>
        <p:nvSpPr>
          <p:cNvPr id="17" name="Oval 13"/>
          <p:cNvSpPr>
            <a:spLocks noChangeArrowheads="1"/>
          </p:cNvSpPr>
          <p:nvPr/>
        </p:nvSpPr>
        <p:spPr bwMode="auto">
          <a:xfrm>
            <a:off x="4495800" y="1550988"/>
            <a:ext cx="587375" cy="698500"/>
          </a:xfrm>
          <a:prstGeom prst="ellipse">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kumimoji="1" lang="en-US" altLang="en-US" sz="2000" b="1">
              <a:ea typeface="MS PGothic" pitchFamily="34" charset="-128"/>
            </a:endParaRPr>
          </a:p>
        </p:txBody>
      </p:sp>
      <p:sp>
        <p:nvSpPr>
          <p:cNvPr id="18" name="Oval 13"/>
          <p:cNvSpPr>
            <a:spLocks noChangeArrowheads="1"/>
          </p:cNvSpPr>
          <p:nvPr/>
        </p:nvSpPr>
        <p:spPr bwMode="auto">
          <a:xfrm>
            <a:off x="3387725" y="2074863"/>
            <a:ext cx="587375" cy="696912"/>
          </a:xfrm>
          <a:prstGeom prst="ellipse">
            <a:avLst/>
          </a:prstGeom>
          <a:noFill/>
          <a:ln w="95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kumimoji="1" lang="en-US" altLang="en-US" sz="2000" b="1">
              <a:ea typeface="MS PGothic" pitchFamily="34" charset="-128"/>
            </a:endParaRPr>
          </a:p>
        </p:txBody>
      </p:sp>
      <p:sp>
        <p:nvSpPr>
          <p:cNvPr id="19" name="Line 28"/>
          <p:cNvSpPr>
            <a:spLocks noChangeShapeType="1"/>
          </p:cNvSpPr>
          <p:nvPr/>
        </p:nvSpPr>
        <p:spPr bwMode="auto">
          <a:xfrm flipV="1">
            <a:off x="4954588" y="1266825"/>
            <a:ext cx="631825" cy="327025"/>
          </a:xfrm>
          <a:prstGeom prst="line">
            <a:avLst/>
          </a:prstGeom>
          <a:noFill/>
          <a:ln w="9525">
            <a:solidFill>
              <a:srgbClr val="FF0000"/>
            </a:solidFill>
            <a:round/>
            <a:headEnd/>
            <a:tailEnd type="triangle" w="med" len="med"/>
          </a:ln>
          <a:effectLst>
            <a:prstShdw prst="shdw13" dist="53882" dir="13500000">
              <a:schemeClr val="bg2">
                <a:alpha val="50000"/>
              </a:schemeClr>
            </a:prstShdw>
          </a:effectLst>
          <a:extLst>
            <a:ext uri="{909E8E84-426E-40DD-AFC4-6F175D3DCCD1}">
              <a14:hiddenFill xmlns:a14="http://schemas.microsoft.com/office/drawing/2010/main" xmlns="">
                <a:noFill/>
              </a14:hiddenFill>
            </a:ext>
          </a:extLst>
        </p:spPr>
        <p:txBody>
          <a:bodyPr>
            <a:spAutoFit/>
          </a:bodyPr>
          <a:lstStyle/>
          <a:p>
            <a:endParaRPr lang="vi-VN"/>
          </a:p>
        </p:txBody>
      </p:sp>
      <p:pic>
        <p:nvPicPr>
          <p:cNvPr id="193559" name="Picture 51" descr="19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38363" y="111125"/>
            <a:ext cx="73342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5"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a:extLst>
              <a:ext uri="{28A0092B-C50C-407E-A947-70E740481C1C}">
                <a14:useLocalDpi xmlns:a14="http://schemas.microsoft.com/office/drawing/2010/main" xmlns="" val="0"/>
              </a:ext>
            </a:extLst>
          </a:blip>
          <a:srcRect l="57813" t="26042" r="29688" b="47916"/>
          <a:stretch>
            <a:fillRect/>
          </a:stretch>
        </p:blipFill>
        <p:spPr bwMode="auto">
          <a:xfrm>
            <a:off x="7062788" y="949325"/>
            <a:ext cx="2081212" cy="325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63" name="Picture 28" descr="01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6613" y="280988"/>
            <a:ext cx="1227137"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4" name="Flowchart: Alternate Process 9"/>
          <p:cNvSpPr>
            <a:spLocks noChangeArrowheads="1"/>
          </p:cNvSpPr>
          <p:nvPr/>
        </p:nvSpPr>
        <p:spPr bwMode="auto">
          <a:xfrm>
            <a:off x="1905000" y="30163"/>
            <a:ext cx="5865813" cy="919162"/>
          </a:xfrm>
          <a:prstGeom prst="flowChartAlternateProcess">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2400" b="1">
                <a:solidFill>
                  <a:srgbClr val="00B050"/>
                </a:solidFill>
                <a:latin typeface="Tahoma" pitchFamily="34" charset="0"/>
                <a:ea typeface="MS PGothic" pitchFamily="34" charset="-128"/>
                <a:cs typeface="Tahoma" pitchFamily="34" charset="0"/>
              </a:rPr>
              <a:t>Nguy hiểm của những nơi</a:t>
            </a:r>
          </a:p>
          <a:p>
            <a:pPr algn="ctr" eaLnBrk="1" hangingPunct="1"/>
            <a:r>
              <a:rPr kumimoji="1" lang="en-US" altLang="en-US" sz="2400" b="1">
                <a:solidFill>
                  <a:srgbClr val="00B050"/>
                </a:solidFill>
                <a:latin typeface="Tahoma" pitchFamily="34" charset="0"/>
                <a:ea typeface="MS PGothic" pitchFamily="34" charset="-128"/>
                <a:cs typeface="Tahoma" pitchFamily="34" charset="0"/>
              </a:rPr>
              <a:t>tầm nhìn bị che khuất</a:t>
            </a:r>
          </a:p>
        </p:txBody>
      </p:sp>
      <p:sp>
        <p:nvSpPr>
          <p:cNvPr id="16" name="Rounded Rectangle 15"/>
          <p:cNvSpPr/>
          <p:nvPr/>
        </p:nvSpPr>
        <p:spPr bwMode="auto">
          <a:xfrm>
            <a:off x="304800" y="3894138"/>
            <a:ext cx="7542213" cy="2039937"/>
          </a:xfrm>
          <a:prstGeom prst="roundRect">
            <a:avLst/>
          </a:prstGeom>
          <a:solidFill>
            <a:srgbClr val="FFFF9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342900" indent="-342900" algn="just" eaLnBrk="1" hangingPunct="1">
              <a:buFontTx/>
              <a:buChar char="-"/>
              <a:defRPr/>
            </a:pPr>
            <a:r>
              <a:rPr kumimoji="1" lang="en-US" sz="2000" b="1" dirty="0" err="1">
                <a:ea typeface="MS PGothic" pitchFamily="34" charset="-128"/>
              </a:rPr>
              <a:t>Các</a:t>
            </a:r>
            <a:r>
              <a:rPr kumimoji="1" lang="en-US" sz="2000" b="1" dirty="0">
                <a:ea typeface="MS PGothic" pitchFamily="34" charset="-128"/>
              </a:rPr>
              <a:t> </a:t>
            </a:r>
            <a:r>
              <a:rPr kumimoji="1" lang="en-US" sz="2000" b="1" dirty="0" err="1">
                <a:ea typeface="MS PGothic" pitchFamily="34" charset="-128"/>
              </a:rPr>
              <a:t>vật</a:t>
            </a:r>
            <a:r>
              <a:rPr kumimoji="1" lang="en-US" sz="2000" b="1" dirty="0">
                <a:ea typeface="MS PGothic" pitchFamily="34" charset="-128"/>
              </a:rPr>
              <a:t> </a:t>
            </a:r>
            <a:r>
              <a:rPr kumimoji="1" lang="en-US" sz="2000" b="1" dirty="0" err="1">
                <a:ea typeface="MS PGothic" pitchFamily="34" charset="-128"/>
              </a:rPr>
              <a:t>cản</a:t>
            </a:r>
            <a:r>
              <a:rPr kumimoji="1" lang="en-US" sz="2000" b="1" dirty="0">
                <a:ea typeface="MS PGothic" pitchFamily="34" charset="-128"/>
              </a:rPr>
              <a:t> </a:t>
            </a:r>
            <a:r>
              <a:rPr kumimoji="1" lang="en-US" sz="2000" b="1" dirty="0" err="1">
                <a:ea typeface="MS PGothic" pitchFamily="34" charset="-128"/>
              </a:rPr>
              <a:t>như</a:t>
            </a:r>
            <a:r>
              <a:rPr kumimoji="1" lang="en-US" sz="2000" b="1" dirty="0">
                <a:ea typeface="MS PGothic" pitchFamily="34" charset="-128"/>
              </a:rPr>
              <a:t> </a:t>
            </a:r>
            <a:r>
              <a:rPr kumimoji="1" lang="en-US" sz="2000" b="1" dirty="0" err="1">
                <a:ea typeface="MS PGothic" pitchFamily="34" charset="-128"/>
              </a:rPr>
              <a:t>ngôi</a:t>
            </a:r>
            <a:r>
              <a:rPr kumimoji="1" lang="en-US" sz="2000" b="1" dirty="0">
                <a:ea typeface="MS PGothic" pitchFamily="34" charset="-128"/>
              </a:rPr>
              <a:t> </a:t>
            </a:r>
            <a:r>
              <a:rPr kumimoji="1" lang="en-US" sz="2000" b="1" dirty="0" err="1">
                <a:ea typeface="MS PGothic" pitchFamily="34" charset="-128"/>
              </a:rPr>
              <a:t>nhà</a:t>
            </a:r>
            <a:r>
              <a:rPr kumimoji="1" lang="en-US" sz="2000" b="1" dirty="0">
                <a:ea typeface="MS PGothic" pitchFamily="34" charset="-128"/>
              </a:rPr>
              <a:t>, </a:t>
            </a:r>
            <a:r>
              <a:rPr kumimoji="1" lang="en-US" sz="2000" b="1" dirty="0" err="1">
                <a:ea typeface="MS PGothic" pitchFamily="34" charset="-128"/>
              </a:rPr>
              <a:t>bức</a:t>
            </a:r>
            <a:r>
              <a:rPr kumimoji="1" lang="en-US" sz="2000" b="1" dirty="0">
                <a:ea typeface="MS PGothic" pitchFamily="34" charset="-128"/>
              </a:rPr>
              <a:t> </a:t>
            </a:r>
            <a:r>
              <a:rPr kumimoji="1" lang="en-US" sz="2000" b="1" dirty="0" err="1">
                <a:ea typeface="MS PGothic" pitchFamily="34" charset="-128"/>
              </a:rPr>
              <a:t>tường</a:t>
            </a:r>
            <a:r>
              <a:rPr kumimoji="1" lang="en-US" sz="2000" b="1" dirty="0">
                <a:ea typeface="MS PGothic" pitchFamily="34" charset="-128"/>
              </a:rPr>
              <a:t>, </a:t>
            </a:r>
            <a:r>
              <a:rPr kumimoji="1" lang="en-US" sz="2000" b="1" dirty="0" err="1">
                <a:ea typeface="MS PGothic" pitchFamily="34" charset="-128"/>
              </a:rPr>
              <a:t>cây</a:t>
            </a:r>
            <a:r>
              <a:rPr kumimoji="1" lang="en-US" sz="2000" b="1" dirty="0">
                <a:ea typeface="MS PGothic" pitchFamily="34" charset="-128"/>
              </a:rPr>
              <a:t> </a:t>
            </a:r>
            <a:r>
              <a:rPr kumimoji="1" lang="en-US" sz="2000" b="1" dirty="0" err="1">
                <a:ea typeface="MS PGothic" pitchFamily="34" charset="-128"/>
              </a:rPr>
              <a:t>cối</a:t>
            </a:r>
            <a:r>
              <a:rPr kumimoji="1" lang="en-US" sz="2000" b="1" dirty="0">
                <a:ea typeface="MS PGothic" pitchFamily="34" charset="-128"/>
              </a:rPr>
              <a:t>, </a:t>
            </a:r>
            <a:r>
              <a:rPr kumimoji="1" lang="en-US" sz="2000" b="1" dirty="0" err="1">
                <a:ea typeface="MS PGothic" pitchFamily="34" charset="-128"/>
              </a:rPr>
              <a:t>các</a:t>
            </a:r>
            <a:r>
              <a:rPr kumimoji="1" lang="en-US" sz="2000" b="1" dirty="0">
                <a:ea typeface="MS PGothic" pitchFamily="34" charset="-128"/>
              </a:rPr>
              <a:t> </a:t>
            </a:r>
            <a:r>
              <a:rPr kumimoji="1" lang="en-US" sz="2000" b="1" dirty="0" err="1">
                <a:ea typeface="MS PGothic" pitchFamily="34" charset="-128"/>
              </a:rPr>
              <a:t>loại</a:t>
            </a:r>
            <a:r>
              <a:rPr kumimoji="1" lang="en-US" sz="2000" b="1" dirty="0">
                <a:ea typeface="MS PGothic" pitchFamily="34" charset="-128"/>
              </a:rPr>
              <a:t> </a:t>
            </a:r>
            <a:r>
              <a:rPr kumimoji="1" lang="en-US" sz="2000" b="1" dirty="0" err="1">
                <a:ea typeface="MS PGothic" pitchFamily="34" charset="-128"/>
              </a:rPr>
              <a:t>xe</a:t>
            </a:r>
            <a:r>
              <a:rPr kumimoji="1" lang="en-US" sz="2000" b="1" dirty="0">
                <a:ea typeface="MS PGothic" pitchFamily="34" charset="-128"/>
              </a:rPr>
              <a:t> </a:t>
            </a:r>
          </a:p>
          <a:p>
            <a:pPr algn="just" eaLnBrk="1" hangingPunct="1">
              <a:defRPr/>
            </a:pPr>
            <a:r>
              <a:rPr kumimoji="1" lang="en-US" sz="2000" b="1" dirty="0">
                <a:ea typeface="MS PGothic" pitchFamily="34" charset="-128"/>
              </a:rPr>
              <a:t>to,…</a:t>
            </a:r>
            <a:r>
              <a:rPr kumimoji="1" lang="en-US" sz="2000" b="1" dirty="0" err="1">
                <a:ea typeface="MS PGothic" pitchFamily="34" charset="-128"/>
              </a:rPr>
              <a:t>hoặc</a:t>
            </a:r>
            <a:r>
              <a:rPr kumimoji="1" lang="en-US" sz="2000" b="1" dirty="0">
                <a:ea typeface="MS PGothic" pitchFamily="34" charset="-128"/>
              </a:rPr>
              <a:t> </a:t>
            </a:r>
            <a:r>
              <a:rPr kumimoji="1" lang="en-US" sz="2000" b="1" dirty="0" err="1">
                <a:ea typeface="MS PGothic" pitchFamily="34" charset="-128"/>
              </a:rPr>
              <a:t>những</a:t>
            </a:r>
            <a:r>
              <a:rPr kumimoji="1" lang="en-US" sz="2000" b="1" dirty="0">
                <a:ea typeface="MS PGothic" pitchFamily="34" charset="-128"/>
              </a:rPr>
              <a:t> </a:t>
            </a:r>
            <a:r>
              <a:rPr kumimoji="1" lang="en-US" sz="2000" b="1" dirty="0" err="1">
                <a:ea typeface="MS PGothic" pitchFamily="34" charset="-128"/>
              </a:rPr>
              <a:t>nơi</a:t>
            </a:r>
            <a:r>
              <a:rPr kumimoji="1" lang="en-US" sz="2000" b="1" dirty="0">
                <a:ea typeface="MS PGothic" pitchFamily="34" charset="-128"/>
              </a:rPr>
              <a:t> </a:t>
            </a:r>
            <a:r>
              <a:rPr kumimoji="1" lang="en-US" sz="2000" b="1" dirty="0" err="1">
                <a:ea typeface="MS PGothic" pitchFamily="34" charset="-128"/>
              </a:rPr>
              <a:t>thiếu</a:t>
            </a:r>
            <a:r>
              <a:rPr kumimoji="1" lang="en-US" sz="2000" b="1" dirty="0">
                <a:ea typeface="MS PGothic" pitchFamily="34" charset="-128"/>
              </a:rPr>
              <a:t> </a:t>
            </a:r>
            <a:r>
              <a:rPr kumimoji="1" lang="en-US" sz="2000" b="1" dirty="0" err="1">
                <a:ea typeface="MS PGothic" pitchFamily="34" charset="-128"/>
              </a:rPr>
              <a:t>ánh</a:t>
            </a:r>
            <a:r>
              <a:rPr kumimoji="1" lang="en-US" sz="2000" b="1" dirty="0">
                <a:ea typeface="MS PGothic" pitchFamily="34" charset="-128"/>
              </a:rPr>
              <a:t> </a:t>
            </a:r>
            <a:r>
              <a:rPr kumimoji="1" lang="en-US" sz="2000" b="1" dirty="0" err="1">
                <a:ea typeface="MS PGothic" pitchFamily="34" charset="-128"/>
              </a:rPr>
              <a:t>sáng</a:t>
            </a:r>
            <a:r>
              <a:rPr kumimoji="1" lang="en-US" sz="2000" b="1" dirty="0">
                <a:ea typeface="MS PGothic" pitchFamily="34" charset="-128"/>
              </a:rPr>
              <a:t> </a:t>
            </a:r>
            <a:r>
              <a:rPr kumimoji="1" lang="en-US" sz="2000" b="1" dirty="0" err="1">
                <a:ea typeface="MS PGothic" pitchFamily="34" charset="-128"/>
              </a:rPr>
              <a:t>sẽ</a:t>
            </a:r>
            <a:r>
              <a:rPr kumimoji="1" lang="en-US" sz="2000" b="1" dirty="0">
                <a:ea typeface="MS PGothic" pitchFamily="34" charset="-128"/>
              </a:rPr>
              <a:t> </a:t>
            </a:r>
            <a:r>
              <a:rPr kumimoji="1" lang="en-US" sz="2000" b="1" dirty="0" err="1">
                <a:ea typeface="MS PGothic" pitchFamily="34" charset="-128"/>
              </a:rPr>
              <a:t>làm</a:t>
            </a:r>
            <a:r>
              <a:rPr kumimoji="1" lang="en-US" sz="2000" b="1" dirty="0">
                <a:ea typeface="MS PGothic" pitchFamily="34" charset="-128"/>
              </a:rPr>
              <a:t> </a:t>
            </a:r>
            <a:r>
              <a:rPr kumimoji="1" lang="en-US" sz="2000" b="1" dirty="0" err="1">
                <a:ea typeface="MS PGothic" pitchFamily="34" charset="-128"/>
              </a:rPr>
              <a:t>cho</a:t>
            </a:r>
            <a:r>
              <a:rPr kumimoji="1" lang="en-US" sz="2000" b="1" dirty="0">
                <a:ea typeface="MS PGothic" pitchFamily="34" charset="-128"/>
              </a:rPr>
              <a:t> </a:t>
            </a:r>
            <a:r>
              <a:rPr kumimoji="1" lang="en-US" sz="2000" b="1" dirty="0" err="1">
                <a:ea typeface="MS PGothic" pitchFamily="34" charset="-128"/>
              </a:rPr>
              <a:t>các</a:t>
            </a:r>
            <a:r>
              <a:rPr kumimoji="1" lang="en-US" sz="2000" b="1" dirty="0">
                <a:ea typeface="MS PGothic" pitchFamily="34" charset="-128"/>
              </a:rPr>
              <a:t> </a:t>
            </a:r>
            <a:r>
              <a:rPr kumimoji="1" lang="en-US" sz="2000" b="1" dirty="0" err="1">
                <a:ea typeface="MS PGothic" pitchFamily="34" charset="-128"/>
              </a:rPr>
              <a:t>em</a:t>
            </a:r>
            <a:r>
              <a:rPr kumimoji="1" lang="en-US" sz="2000" b="1" dirty="0">
                <a:ea typeface="MS PGothic" pitchFamily="34" charset="-128"/>
              </a:rPr>
              <a:t> </a:t>
            </a:r>
            <a:r>
              <a:rPr kumimoji="1" lang="en-US" sz="2000" b="1" dirty="0" err="1">
                <a:ea typeface="MS PGothic" pitchFamily="34" charset="-128"/>
              </a:rPr>
              <a:t>khó</a:t>
            </a:r>
            <a:r>
              <a:rPr kumimoji="1" lang="en-US" sz="2000" b="1" dirty="0">
                <a:ea typeface="MS PGothic" pitchFamily="34" charset="-128"/>
              </a:rPr>
              <a:t> </a:t>
            </a:r>
          </a:p>
          <a:p>
            <a:pPr algn="just" eaLnBrk="1" hangingPunct="1">
              <a:defRPr/>
            </a:pPr>
            <a:r>
              <a:rPr kumimoji="1" lang="en-US" sz="2000" b="1" dirty="0" err="1">
                <a:ea typeface="MS PGothic" pitchFamily="34" charset="-128"/>
              </a:rPr>
              <a:t>nhìn</a:t>
            </a:r>
            <a:r>
              <a:rPr kumimoji="1" lang="en-US" sz="2000" b="1" dirty="0">
                <a:ea typeface="MS PGothic" pitchFamily="34" charset="-128"/>
              </a:rPr>
              <a:t> </a:t>
            </a:r>
            <a:r>
              <a:rPr kumimoji="1" lang="en-US" sz="2000" b="1" dirty="0" err="1">
                <a:ea typeface="MS PGothic" pitchFamily="34" charset="-128"/>
              </a:rPr>
              <a:t>thấy</a:t>
            </a:r>
            <a:r>
              <a:rPr kumimoji="1" lang="en-US" sz="2000" b="1" dirty="0">
                <a:ea typeface="MS PGothic" pitchFamily="34" charset="-128"/>
              </a:rPr>
              <a:t> </a:t>
            </a:r>
            <a:r>
              <a:rPr kumimoji="1" lang="en-US" sz="2000" b="1" dirty="0" err="1">
                <a:ea typeface="MS PGothic" pitchFamily="34" charset="-128"/>
              </a:rPr>
              <a:t>những</a:t>
            </a:r>
            <a:r>
              <a:rPr kumimoji="1" lang="en-US" sz="2000" b="1" dirty="0">
                <a:ea typeface="MS PGothic" pitchFamily="34" charset="-128"/>
              </a:rPr>
              <a:t> </a:t>
            </a:r>
            <a:r>
              <a:rPr kumimoji="1" lang="en-US" sz="2000" b="1" dirty="0" err="1">
                <a:ea typeface="MS PGothic" pitchFamily="34" charset="-128"/>
              </a:rPr>
              <a:t>phương</a:t>
            </a:r>
            <a:r>
              <a:rPr kumimoji="1" lang="en-US" sz="2000" b="1" dirty="0">
                <a:ea typeface="MS PGothic" pitchFamily="34" charset="-128"/>
              </a:rPr>
              <a:t> </a:t>
            </a:r>
            <a:r>
              <a:rPr kumimoji="1" lang="en-US" sz="2000" b="1" dirty="0" err="1">
                <a:ea typeface="MS PGothic" pitchFamily="34" charset="-128"/>
              </a:rPr>
              <a:t>tiện</a:t>
            </a:r>
            <a:r>
              <a:rPr kumimoji="1" lang="en-US" sz="2000" b="1" dirty="0">
                <a:ea typeface="MS PGothic" pitchFamily="34" charset="-128"/>
              </a:rPr>
              <a:t> </a:t>
            </a:r>
            <a:r>
              <a:rPr kumimoji="1" lang="en-US" sz="2000" b="1" dirty="0" err="1">
                <a:ea typeface="MS PGothic" pitchFamily="34" charset="-128"/>
              </a:rPr>
              <a:t>đến</a:t>
            </a:r>
            <a:r>
              <a:rPr kumimoji="1" lang="en-US" sz="2000" b="1" dirty="0">
                <a:ea typeface="MS PGothic" pitchFamily="34" charset="-128"/>
              </a:rPr>
              <a:t> </a:t>
            </a:r>
            <a:r>
              <a:rPr kumimoji="1" lang="en-US" sz="2000" b="1" dirty="0" err="1">
                <a:ea typeface="MS PGothic" pitchFamily="34" charset="-128"/>
              </a:rPr>
              <a:t>từ</a:t>
            </a:r>
            <a:r>
              <a:rPr kumimoji="1" lang="en-US" sz="2000" b="1" dirty="0">
                <a:ea typeface="MS PGothic" pitchFamily="34" charset="-128"/>
              </a:rPr>
              <a:t> </a:t>
            </a:r>
            <a:r>
              <a:rPr kumimoji="1" lang="en-US" sz="2000" b="1" dirty="0" err="1">
                <a:ea typeface="MS PGothic" pitchFamily="34" charset="-128"/>
              </a:rPr>
              <a:t>hướng</a:t>
            </a:r>
            <a:r>
              <a:rPr kumimoji="1" lang="en-US" sz="2000" b="1" dirty="0">
                <a:ea typeface="MS PGothic" pitchFamily="34" charset="-128"/>
              </a:rPr>
              <a:t> </a:t>
            </a:r>
            <a:r>
              <a:rPr kumimoji="1" lang="en-US" sz="2000" b="1" dirty="0" err="1">
                <a:ea typeface="MS PGothic" pitchFamily="34" charset="-128"/>
              </a:rPr>
              <a:t>khác</a:t>
            </a:r>
            <a:r>
              <a:rPr kumimoji="1" lang="en-US" sz="2000" b="1" dirty="0">
                <a:ea typeface="MS PGothic" pitchFamily="34" charset="-128"/>
              </a:rPr>
              <a:t> </a:t>
            </a:r>
            <a:r>
              <a:rPr kumimoji="1" lang="en-US" sz="2000" b="1" dirty="0" err="1">
                <a:ea typeface="MS PGothic" pitchFamily="34" charset="-128"/>
              </a:rPr>
              <a:t>và</a:t>
            </a:r>
            <a:r>
              <a:rPr kumimoji="1" lang="en-US" sz="2000" b="1" dirty="0">
                <a:ea typeface="MS PGothic" pitchFamily="34" charset="-128"/>
              </a:rPr>
              <a:t> </a:t>
            </a:r>
            <a:r>
              <a:rPr kumimoji="1" lang="en-US" sz="2000" b="1" dirty="0" err="1">
                <a:ea typeface="MS PGothic" pitchFamily="34" charset="-128"/>
              </a:rPr>
              <a:t>dễ</a:t>
            </a:r>
            <a:r>
              <a:rPr kumimoji="1" lang="en-US" sz="2000" b="1" dirty="0">
                <a:ea typeface="MS PGothic" pitchFamily="34" charset="-128"/>
              </a:rPr>
              <a:t> </a:t>
            </a:r>
            <a:r>
              <a:rPr kumimoji="1" lang="en-US" sz="2000" b="1" dirty="0" err="1">
                <a:ea typeface="MS PGothic" pitchFamily="34" charset="-128"/>
              </a:rPr>
              <a:t>xảy</a:t>
            </a:r>
            <a:r>
              <a:rPr kumimoji="1" lang="en-US" sz="2000" b="1" dirty="0">
                <a:ea typeface="MS PGothic" pitchFamily="34" charset="-128"/>
              </a:rPr>
              <a:t> </a:t>
            </a:r>
          </a:p>
          <a:p>
            <a:pPr algn="just" eaLnBrk="1" hangingPunct="1">
              <a:defRPr/>
            </a:pPr>
            <a:r>
              <a:rPr kumimoji="1" lang="en-US" sz="2000" b="1" dirty="0" err="1">
                <a:ea typeface="MS PGothic" pitchFamily="34" charset="-128"/>
              </a:rPr>
              <a:t>ra</a:t>
            </a:r>
            <a:r>
              <a:rPr kumimoji="1" lang="en-US" sz="2000" b="1" dirty="0">
                <a:ea typeface="MS PGothic" pitchFamily="34" charset="-128"/>
              </a:rPr>
              <a:t> </a:t>
            </a:r>
            <a:r>
              <a:rPr kumimoji="1" lang="en-US" sz="2000" b="1" dirty="0" err="1">
                <a:ea typeface="MS PGothic" pitchFamily="34" charset="-128"/>
              </a:rPr>
              <a:t>va</a:t>
            </a:r>
            <a:r>
              <a:rPr kumimoji="1" lang="en-US" sz="2000" b="1" dirty="0">
                <a:ea typeface="MS PGothic" pitchFamily="34" charset="-128"/>
              </a:rPr>
              <a:t> </a:t>
            </a:r>
            <a:r>
              <a:rPr kumimoji="1" lang="en-US" sz="2000" b="1" dirty="0" err="1">
                <a:ea typeface="MS PGothic" pitchFamily="34" charset="-128"/>
              </a:rPr>
              <a:t>chạm</a:t>
            </a:r>
            <a:r>
              <a:rPr kumimoji="1" lang="en-US" sz="2000" b="1" dirty="0">
                <a:ea typeface="MS PGothic" pitchFamily="34" charset="-128"/>
              </a:rPr>
              <a:t>.</a:t>
            </a:r>
          </a:p>
          <a:p>
            <a:pPr marL="342900" indent="-342900" algn="just" eaLnBrk="1" hangingPunct="1">
              <a:buFontTx/>
              <a:buChar char="-"/>
              <a:defRPr/>
            </a:pPr>
            <a:r>
              <a:rPr kumimoji="1" lang="en-US" sz="2000" b="1" dirty="0" err="1">
                <a:ea typeface="MS PGothic" pitchFamily="34" charset="-128"/>
              </a:rPr>
              <a:t>Từ</a:t>
            </a:r>
            <a:r>
              <a:rPr kumimoji="1" lang="en-US" sz="2000" b="1" dirty="0">
                <a:ea typeface="MS PGothic" pitchFamily="34" charset="-128"/>
              </a:rPr>
              <a:t> </a:t>
            </a:r>
            <a:r>
              <a:rPr kumimoji="1" lang="en-US" sz="2000" b="1" dirty="0" err="1">
                <a:ea typeface="MS PGothic" pitchFamily="34" charset="-128"/>
              </a:rPr>
              <a:t>vị</a:t>
            </a:r>
            <a:r>
              <a:rPr kumimoji="1" lang="en-US" sz="2000" b="1" dirty="0">
                <a:ea typeface="MS PGothic" pitchFamily="34" charset="-128"/>
              </a:rPr>
              <a:t> </a:t>
            </a:r>
            <a:r>
              <a:rPr kumimoji="1" lang="en-US" sz="2000" b="1" dirty="0" err="1">
                <a:ea typeface="MS PGothic" pitchFamily="34" charset="-128"/>
              </a:rPr>
              <a:t>trí</a:t>
            </a:r>
            <a:r>
              <a:rPr kumimoji="1" lang="en-US" sz="2000" b="1" dirty="0">
                <a:ea typeface="MS PGothic" pitchFamily="34" charset="-128"/>
              </a:rPr>
              <a:t> </a:t>
            </a:r>
            <a:r>
              <a:rPr kumimoji="1" lang="en-US" sz="2000" b="1" dirty="0" err="1">
                <a:ea typeface="MS PGothic" pitchFamily="34" charset="-128"/>
              </a:rPr>
              <a:t>lái</a:t>
            </a:r>
            <a:r>
              <a:rPr kumimoji="1" lang="en-US" sz="2000" b="1" dirty="0">
                <a:ea typeface="MS PGothic" pitchFamily="34" charset="-128"/>
              </a:rPr>
              <a:t> </a:t>
            </a:r>
            <a:r>
              <a:rPr kumimoji="1" lang="en-US" sz="2000" b="1" dirty="0" err="1">
                <a:ea typeface="MS PGothic" pitchFamily="34" charset="-128"/>
              </a:rPr>
              <a:t>xe</a:t>
            </a:r>
            <a:r>
              <a:rPr kumimoji="1" lang="en-US" sz="2000" b="1" dirty="0">
                <a:ea typeface="MS PGothic" pitchFamily="34" charset="-128"/>
              </a:rPr>
              <a:t>, </a:t>
            </a:r>
            <a:r>
              <a:rPr kumimoji="1" lang="en-US" sz="2000" b="1" dirty="0" err="1">
                <a:ea typeface="MS PGothic" pitchFamily="34" charset="-128"/>
              </a:rPr>
              <a:t>nhất</a:t>
            </a:r>
            <a:r>
              <a:rPr kumimoji="1" lang="en-US" sz="2000" b="1" dirty="0">
                <a:ea typeface="MS PGothic" pitchFamily="34" charset="-128"/>
              </a:rPr>
              <a:t> </a:t>
            </a:r>
            <a:r>
              <a:rPr kumimoji="1" lang="en-US" sz="2000" b="1" dirty="0" err="1">
                <a:ea typeface="MS PGothic" pitchFamily="34" charset="-128"/>
              </a:rPr>
              <a:t>là</a:t>
            </a:r>
            <a:r>
              <a:rPr kumimoji="1" lang="en-US" sz="2000" b="1" dirty="0">
                <a:ea typeface="MS PGothic" pitchFamily="34" charset="-128"/>
              </a:rPr>
              <a:t> </a:t>
            </a:r>
            <a:r>
              <a:rPr kumimoji="1" lang="en-US" sz="2000" b="1" dirty="0" err="1">
                <a:ea typeface="MS PGothic" pitchFamily="34" charset="-128"/>
              </a:rPr>
              <a:t>trên</a:t>
            </a:r>
            <a:r>
              <a:rPr kumimoji="1" lang="en-US" sz="2000" b="1" dirty="0">
                <a:ea typeface="MS PGothic" pitchFamily="34" charset="-128"/>
              </a:rPr>
              <a:t> </a:t>
            </a:r>
            <a:r>
              <a:rPr kumimoji="1" lang="en-US" sz="2000" b="1" dirty="0" err="1">
                <a:ea typeface="MS PGothic" pitchFamily="34" charset="-128"/>
              </a:rPr>
              <a:t>xe</a:t>
            </a:r>
            <a:r>
              <a:rPr kumimoji="1" lang="en-US" sz="2000" b="1" dirty="0">
                <a:ea typeface="MS PGothic" pitchFamily="34" charset="-128"/>
              </a:rPr>
              <a:t> to, </a:t>
            </a:r>
            <a:r>
              <a:rPr kumimoji="1" lang="en-US" sz="2000" b="1" dirty="0" err="1">
                <a:ea typeface="MS PGothic" pitchFamily="34" charset="-128"/>
              </a:rPr>
              <a:t>người</a:t>
            </a:r>
            <a:r>
              <a:rPr kumimoji="1" lang="en-US" sz="2000" b="1" dirty="0">
                <a:ea typeface="MS PGothic" pitchFamily="34" charset="-128"/>
              </a:rPr>
              <a:t> </a:t>
            </a:r>
            <a:r>
              <a:rPr kumimoji="1" lang="en-US" sz="2000" b="1" dirty="0" err="1">
                <a:ea typeface="MS PGothic" pitchFamily="34" charset="-128"/>
              </a:rPr>
              <a:t>lái</a:t>
            </a:r>
            <a:r>
              <a:rPr kumimoji="1" lang="en-US" sz="2000" b="1" dirty="0">
                <a:ea typeface="MS PGothic" pitchFamily="34" charset="-128"/>
              </a:rPr>
              <a:t> </a:t>
            </a:r>
            <a:r>
              <a:rPr kumimoji="1" lang="en-US" sz="2000" b="1" dirty="0" err="1">
                <a:ea typeface="MS PGothic" pitchFamily="34" charset="-128"/>
              </a:rPr>
              <a:t>xe</a:t>
            </a:r>
            <a:r>
              <a:rPr kumimoji="1" lang="en-US" sz="2000" b="1" dirty="0">
                <a:ea typeface="MS PGothic" pitchFamily="34" charset="-128"/>
              </a:rPr>
              <a:t> </a:t>
            </a:r>
            <a:r>
              <a:rPr kumimoji="1" lang="en-US" sz="2000" b="1" dirty="0" err="1">
                <a:ea typeface="MS PGothic" pitchFamily="34" charset="-128"/>
              </a:rPr>
              <a:t>rất</a:t>
            </a:r>
            <a:r>
              <a:rPr kumimoji="1" lang="en-US" sz="2000" b="1" dirty="0">
                <a:ea typeface="MS PGothic" pitchFamily="34" charset="-128"/>
              </a:rPr>
              <a:t> </a:t>
            </a:r>
            <a:r>
              <a:rPr kumimoji="1" lang="en-US" sz="2000" b="1" dirty="0" err="1">
                <a:ea typeface="MS PGothic" pitchFamily="34" charset="-128"/>
              </a:rPr>
              <a:t>khó</a:t>
            </a:r>
            <a:r>
              <a:rPr kumimoji="1" lang="en-US" sz="2000" b="1" dirty="0">
                <a:ea typeface="MS PGothic" pitchFamily="34" charset="-128"/>
              </a:rPr>
              <a:t> </a:t>
            </a:r>
            <a:r>
              <a:rPr kumimoji="1" lang="en-US" sz="2000" b="1" dirty="0" err="1">
                <a:ea typeface="MS PGothic" pitchFamily="34" charset="-128"/>
              </a:rPr>
              <a:t>nhìn</a:t>
            </a:r>
            <a:r>
              <a:rPr kumimoji="1" lang="en-US" sz="2000" b="1" dirty="0">
                <a:ea typeface="MS PGothic" pitchFamily="34" charset="-128"/>
              </a:rPr>
              <a:t> </a:t>
            </a:r>
          </a:p>
          <a:p>
            <a:pPr algn="just" eaLnBrk="1" hangingPunct="1">
              <a:defRPr/>
            </a:pPr>
            <a:r>
              <a:rPr kumimoji="1" lang="en-US" sz="2000" b="1" dirty="0" err="1">
                <a:ea typeface="MS PGothic" pitchFamily="34" charset="-128"/>
              </a:rPr>
              <a:t>thấy</a:t>
            </a:r>
            <a:r>
              <a:rPr kumimoji="1" lang="en-US" sz="2000" b="1" dirty="0">
                <a:ea typeface="MS PGothic" pitchFamily="34" charset="-128"/>
              </a:rPr>
              <a:t> </a:t>
            </a:r>
            <a:r>
              <a:rPr kumimoji="1" lang="en-US" sz="2000" b="1" dirty="0" err="1">
                <a:ea typeface="MS PGothic" pitchFamily="34" charset="-128"/>
              </a:rPr>
              <a:t>em</a:t>
            </a:r>
            <a:r>
              <a:rPr kumimoji="1" lang="en-US" sz="2000" b="1" dirty="0">
                <a:ea typeface="MS PGothic" pitchFamily="34" charset="-128"/>
              </a:rPr>
              <a:t> </a:t>
            </a:r>
            <a:r>
              <a:rPr kumimoji="1" lang="en-US" sz="2000" b="1" dirty="0" err="1">
                <a:ea typeface="MS PGothic" pitchFamily="34" charset="-128"/>
              </a:rPr>
              <a:t>nên</a:t>
            </a:r>
            <a:r>
              <a:rPr kumimoji="1" lang="en-US" sz="2000" b="1" dirty="0">
                <a:ea typeface="MS PGothic" pitchFamily="34" charset="-128"/>
              </a:rPr>
              <a:t> </a:t>
            </a:r>
            <a:r>
              <a:rPr kumimoji="1" lang="en-US" sz="2000" b="1" dirty="0" err="1">
                <a:ea typeface="MS PGothic" pitchFamily="34" charset="-128"/>
              </a:rPr>
              <a:t>dễ</a:t>
            </a:r>
            <a:r>
              <a:rPr kumimoji="1" lang="en-US" sz="2000" b="1" dirty="0">
                <a:ea typeface="MS PGothic" pitchFamily="34" charset="-128"/>
              </a:rPr>
              <a:t> </a:t>
            </a:r>
            <a:r>
              <a:rPr kumimoji="1" lang="en-US" sz="2000" b="1" dirty="0" err="1">
                <a:ea typeface="MS PGothic" pitchFamily="34" charset="-128"/>
              </a:rPr>
              <a:t>xảy</a:t>
            </a:r>
            <a:r>
              <a:rPr kumimoji="1" lang="en-US" sz="2000" b="1" dirty="0">
                <a:ea typeface="MS PGothic" pitchFamily="34" charset="-128"/>
              </a:rPr>
              <a:t> </a:t>
            </a:r>
            <a:r>
              <a:rPr kumimoji="1" lang="en-US" sz="2000" b="1" dirty="0" err="1">
                <a:ea typeface="MS PGothic" pitchFamily="34" charset="-128"/>
              </a:rPr>
              <a:t>ra</a:t>
            </a:r>
            <a:r>
              <a:rPr kumimoji="1" lang="en-US" sz="2000" b="1" dirty="0">
                <a:ea typeface="MS PGothic" pitchFamily="34" charset="-128"/>
              </a:rPr>
              <a:t> </a:t>
            </a:r>
            <a:r>
              <a:rPr kumimoji="1" lang="en-US" sz="2000" b="1" dirty="0" err="1">
                <a:ea typeface="MS PGothic" pitchFamily="34" charset="-128"/>
              </a:rPr>
              <a:t>va</a:t>
            </a:r>
            <a:r>
              <a:rPr kumimoji="1" lang="en-US" sz="2000" b="1" dirty="0">
                <a:ea typeface="MS PGothic" pitchFamily="34" charset="-128"/>
              </a:rPr>
              <a:t> </a:t>
            </a:r>
            <a:r>
              <a:rPr kumimoji="1" lang="en-US" sz="2000" b="1" dirty="0" err="1">
                <a:ea typeface="MS PGothic" pitchFamily="34" charset="-128"/>
              </a:rPr>
              <a:t>chạm</a:t>
            </a:r>
            <a:r>
              <a:rPr kumimoji="1" lang="en-US" sz="2000" b="1" dirty="0">
                <a:ea typeface="MS PGothic" pitchFamily="34" charset="-128"/>
              </a:rPr>
              <a:t>.</a:t>
            </a:r>
          </a:p>
        </p:txBody>
      </p:sp>
      <p:sp>
        <p:nvSpPr>
          <p:cNvPr id="17" name="Cloud Callout 16"/>
          <p:cNvSpPr/>
          <p:nvPr/>
        </p:nvSpPr>
        <p:spPr bwMode="auto">
          <a:xfrm>
            <a:off x="1312863" y="1397000"/>
            <a:ext cx="4419600" cy="1371600"/>
          </a:xfrm>
          <a:prstGeom prst="cloudCallout">
            <a:avLst>
              <a:gd name="adj1" fmla="val 81227"/>
              <a:gd name="adj2" fmla="val 28693"/>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eaLnBrk="1" hangingPunct="1">
              <a:defRPr/>
            </a:pPr>
            <a:r>
              <a:rPr kumimoji="1" lang="en-US" sz="2200" b="1" dirty="0" err="1">
                <a:ea typeface="MS PGothic" pitchFamily="34" charset="-128"/>
              </a:rPr>
              <a:t>Em</a:t>
            </a:r>
            <a:r>
              <a:rPr kumimoji="1" lang="en-US" sz="2200" b="1" dirty="0">
                <a:ea typeface="MS PGothic" pitchFamily="34" charset="-128"/>
              </a:rPr>
              <a:t> </a:t>
            </a:r>
            <a:r>
              <a:rPr kumimoji="1" lang="en-US" sz="2200" b="1" dirty="0" err="1">
                <a:ea typeface="MS PGothic" pitchFamily="34" charset="-128"/>
              </a:rPr>
              <a:t>phải</a:t>
            </a:r>
            <a:r>
              <a:rPr kumimoji="1" lang="en-US" sz="2200" b="1" dirty="0">
                <a:ea typeface="MS PGothic" pitchFamily="34" charset="-128"/>
              </a:rPr>
              <a:t> </a:t>
            </a:r>
            <a:r>
              <a:rPr kumimoji="1" lang="en-US" sz="2200" b="1" dirty="0" err="1">
                <a:ea typeface="MS PGothic" pitchFamily="34" charset="-128"/>
              </a:rPr>
              <a:t>làm</a:t>
            </a:r>
            <a:r>
              <a:rPr kumimoji="1" lang="en-US" sz="2200" b="1" dirty="0">
                <a:ea typeface="MS PGothic" pitchFamily="34" charset="-128"/>
              </a:rPr>
              <a:t> </a:t>
            </a:r>
            <a:r>
              <a:rPr kumimoji="1" lang="en-US" sz="2200" b="1" dirty="0" err="1">
                <a:ea typeface="MS PGothic" pitchFamily="34" charset="-128"/>
              </a:rPr>
              <a:t>gì</a:t>
            </a:r>
            <a:r>
              <a:rPr kumimoji="1" lang="en-US" sz="2200" b="1" dirty="0">
                <a:ea typeface="MS PGothic" pitchFamily="34" charset="-128"/>
              </a:rPr>
              <a:t> </a:t>
            </a:r>
            <a:r>
              <a:rPr kumimoji="1" lang="en-US" sz="2200" b="1" dirty="0" err="1">
                <a:ea typeface="MS PGothic" pitchFamily="34" charset="-128"/>
              </a:rPr>
              <a:t>để</a:t>
            </a:r>
            <a:r>
              <a:rPr kumimoji="1" lang="en-US" sz="2200" b="1" dirty="0">
                <a:ea typeface="MS PGothic" pitchFamily="34" charset="-128"/>
              </a:rPr>
              <a:t> </a:t>
            </a:r>
            <a:r>
              <a:rPr kumimoji="1" lang="en-US" sz="2200" b="1" dirty="0" err="1">
                <a:ea typeface="MS PGothic" pitchFamily="34" charset="-128"/>
              </a:rPr>
              <a:t>tránh</a:t>
            </a:r>
            <a:endParaRPr kumimoji="1" lang="en-US" sz="2200" b="1" dirty="0">
              <a:ea typeface="MS PGothic" pitchFamily="34" charset="-128"/>
            </a:endParaRPr>
          </a:p>
          <a:p>
            <a:pPr marL="457200" indent="-457200" eaLnBrk="1" hangingPunct="1">
              <a:defRPr/>
            </a:pPr>
            <a:r>
              <a:rPr kumimoji="1" lang="en-US" sz="2200" b="1" dirty="0" err="1">
                <a:ea typeface="MS PGothic" pitchFamily="34" charset="-128"/>
              </a:rPr>
              <a:t>va</a:t>
            </a:r>
            <a:r>
              <a:rPr kumimoji="1" lang="en-US" sz="2200" b="1" dirty="0">
                <a:ea typeface="MS PGothic" pitchFamily="34" charset="-128"/>
              </a:rPr>
              <a:t> </a:t>
            </a:r>
            <a:r>
              <a:rPr kumimoji="1" lang="en-US" sz="2200" b="1" dirty="0" err="1">
                <a:ea typeface="MS PGothic" pitchFamily="34" charset="-128"/>
              </a:rPr>
              <a:t>chạm</a:t>
            </a:r>
            <a:r>
              <a:rPr kumimoji="1" lang="en-US" sz="2200" b="1" dirty="0">
                <a:ea typeface="MS PGothic" pitchFamily="34" charset="-128"/>
              </a:rPr>
              <a:t> ở </a:t>
            </a:r>
            <a:r>
              <a:rPr kumimoji="1" lang="en-US" sz="2200" b="1" dirty="0" err="1">
                <a:ea typeface="MS PGothic" pitchFamily="34" charset="-128"/>
              </a:rPr>
              <a:t>những</a:t>
            </a:r>
            <a:r>
              <a:rPr kumimoji="1" lang="en-US" sz="2200" b="1" dirty="0">
                <a:ea typeface="MS PGothic" pitchFamily="34" charset="-128"/>
              </a:rPr>
              <a:t> </a:t>
            </a:r>
            <a:r>
              <a:rPr kumimoji="1" lang="en-US" sz="2200" b="1" dirty="0" err="1">
                <a:ea typeface="MS PGothic" pitchFamily="34" charset="-128"/>
              </a:rPr>
              <a:t>nơi</a:t>
            </a:r>
            <a:endParaRPr kumimoji="1" lang="en-US" sz="2200" b="1" dirty="0">
              <a:ea typeface="MS PGothic" pitchFamily="34" charset="-128"/>
            </a:endParaRPr>
          </a:p>
          <a:p>
            <a:pPr marL="457200" indent="-457200" eaLnBrk="1" hangingPunct="1">
              <a:defRPr/>
            </a:pPr>
            <a:r>
              <a:rPr kumimoji="1" lang="en-US" sz="2200" b="1" dirty="0" err="1">
                <a:ea typeface="MS PGothic" pitchFamily="34" charset="-128"/>
              </a:rPr>
              <a:t>tầm</a:t>
            </a:r>
            <a:r>
              <a:rPr kumimoji="1" lang="en-US" sz="2200" b="1" dirty="0">
                <a:ea typeface="MS PGothic" pitchFamily="34" charset="-128"/>
              </a:rPr>
              <a:t> </a:t>
            </a:r>
            <a:r>
              <a:rPr kumimoji="1" lang="en-US" sz="2200" b="1" dirty="0" err="1">
                <a:ea typeface="MS PGothic" pitchFamily="34" charset="-128"/>
              </a:rPr>
              <a:t>nhìn</a:t>
            </a:r>
            <a:r>
              <a:rPr kumimoji="1" lang="en-US" sz="2200" b="1" dirty="0">
                <a:ea typeface="MS PGothic" pitchFamily="34" charset="-128"/>
              </a:rPr>
              <a:t> </a:t>
            </a:r>
            <a:r>
              <a:rPr kumimoji="1" lang="en-US" sz="2200" b="1" dirty="0" err="1">
                <a:ea typeface="MS PGothic" pitchFamily="34" charset="-128"/>
              </a:rPr>
              <a:t>bị</a:t>
            </a:r>
            <a:r>
              <a:rPr kumimoji="1" lang="en-US" sz="2200" b="1" dirty="0">
                <a:ea typeface="MS PGothic" pitchFamily="34" charset="-128"/>
              </a:rPr>
              <a:t> </a:t>
            </a:r>
            <a:r>
              <a:rPr kumimoji="1" lang="en-US" sz="2200" b="1" dirty="0" err="1">
                <a:ea typeface="MS PGothic" pitchFamily="34" charset="-128"/>
              </a:rPr>
              <a:t>che</a:t>
            </a:r>
            <a:r>
              <a:rPr kumimoji="1" lang="en-US" sz="2200" b="1" dirty="0">
                <a:ea typeface="MS PGothic" pitchFamily="34" charset="-128"/>
              </a:rPr>
              <a:t> </a:t>
            </a:r>
            <a:r>
              <a:rPr kumimoji="1" lang="en-US" sz="2200" b="1" dirty="0" err="1">
                <a:ea typeface="MS PGothic" pitchFamily="34" charset="-128"/>
              </a:rPr>
              <a:t>khuất</a:t>
            </a:r>
            <a:r>
              <a:rPr kumimoji="1" lang="en-US" sz="2200" b="1" dirty="0">
                <a:ea typeface="MS PGothic" pitchFamily="34" charset="-128"/>
              </a:rPr>
              <a:t>?</a:t>
            </a:r>
          </a:p>
        </p:txBody>
      </p:sp>
      <p:sp>
        <p:nvSpPr>
          <p:cNvPr id="194567"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28D399A4-8D07-4B85-B351-D79F9D2AA3DD}" type="slidenum">
              <a:rPr lang="en-US" altLang="en-US" sz="1800" b="1"/>
              <a:pPr/>
              <a:t>14</a:t>
            </a:fld>
            <a:endParaRPr lang="en-US" altLang="en-US" sz="1800" b="1"/>
          </a:p>
        </p:txBody>
      </p:sp>
      <p:sp>
        <p:nvSpPr>
          <p:cNvPr id="18" name="Flowchart: Connector 17"/>
          <p:cNvSpPr/>
          <p:nvPr/>
        </p:nvSpPr>
        <p:spPr bwMode="auto">
          <a:xfrm>
            <a:off x="7237413" y="3171825"/>
            <a:ext cx="304800"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
        <p:nvSpPr>
          <p:cNvPr id="12" name="Flowchart: Connector 11"/>
          <p:cNvSpPr/>
          <p:nvPr/>
        </p:nvSpPr>
        <p:spPr bwMode="auto">
          <a:xfrm>
            <a:off x="7542213" y="922338"/>
            <a:ext cx="304800"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box(in)">
                                      <p:cBhvr>
                                        <p:cTn id="10" dur="500"/>
                                        <p:tgtEl>
                                          <p:spTgt spid="71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i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30" descr="0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9125" y="107950"/>
            <a:ext cx="666750"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8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l="57813" t="26042" r="29688" b="47916"/>
          <a:stretch>
            <a:fillRect/>
          </a:stretch>
        </p:blipFill>
        <p:spPr bwMode="auto">
          <a:xfrm>
            <a:off x="7250113" y="1295400"/>
            <a:ext cx="1851025" cy="28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8" name="Flowchart: Alternate Process 12"/>
          <p:cNvSpPr>
            <a:spLocks noChangeArrowheads="1"/>
          </p:cNvSpPr>
          <p:nvPr/>
        </p:nvSpPr>
        <p:spPr bwMode="auto">
          <a:xfrm>
            <a:off x="992188" y="107950"/>
            <a:ext cx="6475412" cy="579438"/>
          </a:xfrm>
          <a:prstGeom prst="flowChartAlternateProcess">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2800" b="1">
                <a:solidFill>
                  <a:srgbClr val="00B050"/>
                </a:solidFill>
                <a:latin typeface="Tahoma" pitchFamily="34" charset="0"/>
                <a:ea typeface="MS PGothic" pitchFamily="34" charset="-128"/>
                <a:cs typeface="Tahoma" pitchFamily="34" charset="0"/>
              </a:rPr>
              <a:t>Cách phòng tránh va chạm</a:t>
            </a:r>
          </a:p>
        </p:txBody>
      </p:sp>
      <p:sp>
        <p:nvSpPr>
          <p:cNvPr id="16" name="Rounded Rectangle 15"/>
          <p:cNvSpPr/>
          <p:nvPr/>
        </p:nvSpPr>
        <p:spPr bwMode="auto">
          <a:xfrm>
            <a:off x="895350" y="2609850"/>
            <a:ext cx="6354763" cy="1371600"/>
          </a:xfrm>
          <a:prstGeom prst="roundRect">
            <a:avLst/>
          </a:prstGeom>
          <a:solidFill>
            <a:srgbClr val="FFFF9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eaLnBrk="1" hangingPunct="1">
              <a:defRPr/>
            </a:pPr>
            <a:r>
              <a:rPr kumimoji="1" lang="en-US" sz="2000" b="1" dirty="0" err="1">
                <a:ea typeface="MS PGothic" pitchFamily="34" charset="-128"/>
              </a:rPr>
              <a:t>Khi</a:t>
            </a:r>
            <a:r>
              <a:rPr kumimoji="1" lang="en-US" sz="2000" b="1" dirty="0">
                <a:ea typeface="MS PGothic" pitchFamily="34" charset="-128"/>
              </a:rPr>
              <a:t> </a:t>
            </a:r>
            <a:r>
              <a:rPr kumimoji="1" lang="en-US" sz="2000" b="1" dirty="0" err="1">
                <a:ea typeface="MS PGothic" pitchFamily="34" charset="-128"/>
              </a:rPr>
              <a:t>đi</a:t>
            </a:r>
            <a:r>
              <a:rPr kumimoji="1" lang="en-US" sz="2000" b="1" dirty="0">
                <a:ea typeface="MS PGothic" pitchFamily="34" charset="-128"/>
              </a:rPr>
              <a:t> </a:t>
            </a:r>
            <a:r>
              <a:rPr kumimoji="1" lang="en-US" sz="2000" b="1" dirty="0" err="1">
                <a:ea typeface="MS PGothic" pitchFamily="34" charset="-128"/>
              </a:rPr>
              <a:t>vào</a:t>
            </a:r>
            <a:r>
              <a:rPr kumimoji="1" lang="en-US" sz="2000" b="1" dirty="0">
                <a:ea typeface="MS PGothic" pitchFamily="34" charset="-128"/>
              </a:rPr>
              <a:t> </a:t>
            </a:r>
            <a:r>
              <a:rPr kumimoji="1" lang="en-US" sz="2000" b="1" dirty="0" err="1">
                <a:ea typeface="MS PGothic" pitchFamily="34" charset="-128"/>
              </a:rPr>
              <a:t>nơi</a:t>
            </a:r>
            <a:r>
              <a:rPr kumimoji="1" lang="en-US" sz="2000" b="1" dirty="0">
                <a:ea typeface="MS PGothic" pitchFamily="34" charset="-128"/>
              </a:rPr>
              <a:t> </a:t>
            </a:r>
            <a:r>
              <a:rPr kumimoji="1" lang="en-US" sz="2000" b="1" dirty="0" err="1">
                <a:ea typeface="MS PGothic" pitchFamily="34" charset="-128"/>
              </a:rPr>
              <a:t>thiếu</a:t>
            </a:r>
            <a:r>
              <a:rPr kumimoji="1" lang="en-US" sz="2000" b="1" dirty="0">
                <a:ea typeface="MS PGothic" pitchFamily="34" charset="-128"/>
              </a:rPr>
              <a:t> </a:t>
            </a:r>
            <a:r>
              <a:rPr kumimoji="1" lang="en-US" sz="2000" b="1" dirty="0" err="1">
                <a:ea typeface="MS PGothic" pitchFamily="34" charset="-128"/>
              </a:rPr>
              <a:t>ánh</a:t>
            </a:r>
            <a:r>
              <a:rPr kumimoji="1" lang="en-US" sz="2000" b="1" dirty="0">
                <a:ea typeface="MS PGothic" pitchFamily="34" charset="-128"/>
              </a:rPr>
              <a:t> </a:t>
            </a:r>
            <a:r>
              <a:rPr kumimoji="1" lang="en-US" sz="2000" b="1" dirty="0" err="1">
                <a:ea typeface="MS PGothic" pitchFamily="34" charset="-128"/>
              </a:rPr>
              <a:t>sáng</a:t>
            </a:r>
            <a:r>
              <a:rPr kumimoji="1" lang="en-US" sz="2000" b="1" dirty="0">
                <a:ea typeface="MS PGothic" pitchFamily="34" charset="-128"/>
              </a:rPr>
              <a:t>, </a:t>
            </a:r>
            <a:r>
              <a:rPr kumimoji="1" lang="en-US" sz="2000" b="1" dirty="0" err="1">
                <a:ea typeface="MS PGothic" pitchFamily="34" charset="-128"/>
              </a:rPr>
              <a:t>hãy</a:t>
            </a:r>
            <a:r>
              <a:rPr kumimoji="1" lang="en-US" sz="2000" b="1" dirty="0">
                <a:ea typeface="MS PGothic" pitchFamily="34" charset="-128"/>
              </a:rPr>
              <a:t> </a:t>
            </a:r>
            <a:r>
              <a:rPr kumimoji="1" lang="en-US" sz="2000" b="1" dirty="0" err="1">
                <a:ea typeface="MS PGothic" pitchFamily="34" charset="-128"/>
              </a:rPr>
              <a:t>lắng</a:t>
            </a:r>
            <a:r>
              <a:rPr kumimoji="1" lang="en-US" sz="2000" b="1" dirty="0">
                <a:ea typeface="MS PGothic" pitchFamily="34" charset="-128"/>
              </a:rPr>
              <a:t> </a:t>
            </a:r>
            <a:r>
              <a:rPr kumimoji="1" lang="en-US" sz="2000" b="1" dirty="0" err="1">
                <a:ea typeface="MS PGothic" pitchFamily="34" charset="-128"/>
              </a:rPr>
              <a:t>nghe</a:t>
            </a:r>
            <a:r>
              <a:rPr kumimoji="1" lang="en-US" sz="2000" b="1" dirty="0">
                <a:ea typeface="MS PGothic" pitchFamily="34" charset="-128"/>
              </a:rPr>
              <a:t> </a:t>
            </a:r>
            <a:r>
              <a:rPr kumimoji="1" lang="en-US" sz="2000" b="1" dirty="0" err="1">
                <a:ea typeface="MS PGothic" pitchFamily="34" charset="-128"/>
              </a:rPr>
              <a:t>tiếng</a:t>
            </a:r>
            <a:r>
              <a:rPr kumimoji="1" lang="en-US" sz="2000" b="1" dirty="0">
                <a:ea typeface="MS PGothic" pitchFamily="34" charset="-128"/>
              </a:rPr>
              <a:t> </a:t>
            </a:r>
          </a:p>
          <a:p>
            <a:pPr marL="457200" indent="-457200" eaLnBrk="1" hangingPunct="1">
              <a:defRPr/>
            </a:pPr>
            <a:r>
              <a:rPr kumimoji="1" lang="en-US" sz="2000" b="1" dirty="0" err="1">
                <a:ea typeface="MS PGothic" pitchFamily="34" charset="-128"/>
              </a:rPr>
              <a:t>động</a:t>
            </a:r>
            <a:r>
              <a:rPr kumimoji="1" lang="en-US" sz="2000" b="1" dirty="0">
                <a:ea typeface="MS PGothic" pitchFamily="34" charset="-128"/>
              </a:rPr>
              <a:t> </a:t>
            </a:r>
            <a:r>
              <a:rPr kumimoji="1" lang="en-US" sz="2000" b="1" dirty="0" err="1">
                <a:ea typeface="MS PGothic" pitchFamily="34" charset="-128"/>
              </a:rPr>
              <a:t>từ</a:t>
            </a:r>
            <a:r>
              <a:rPr kumimoji="1" lang="en-US" sz="2000" b="1" dirty="0">
                <a:ea typeface="MS PGothic" pitchFamily="34" charset="-128"/>
              </a:rPr>
              <a:t> </a:t>
            </a:r>
            <a:r>
              <a:rPr kumimoji="1" lang="en-US" sz="2000" b="1" dirty="0" err="1">
                <a:ea typeface="MS PGothic" pitchFamily="34" charset="-128"/>
              </a:rPr>
              <a:t>các</a:t>
            </a:r>
            <a:r>
              <a:rPr kumimoji="1" lang="en-US" sz="2000" b="1" dirty="0">
                <a:ea typeface="MS PGothic" pitchFamily="34" charset="-128"/>
              </a:rPr>
              <a:t> </a:t>
            </a:r>
            <a:r>
              <a:rPr kumimoji="1" lang="en-US" sz="2000" b="1" dirty="0" err="1">
                <a:ea typeface="MS PGothic" pitchFamily="34" charset="-128"/>
              </a:rPr>
              <a:t>phương</a:t>
            </a:r>
            <a:r>
              <a:rPr kumimoji="1" lang="en-US" sz="2000" b="1" dirty="0">
                <a:ea typeface="MS PGothic" pitchFamily="34" charset="-128"/>
              </a:rPr>
              <a:t> </a:t>
            </a:r>
            <a:r>
              <a:rPr kumimoji="1" lang="en-US" sz="2000" b="1" dirty="0" err="1">
                <a:ea typeface="MS PGothic" pitchFamily="34" charset="-128"/>
              </a:rPr>
              <a:t>tiện</a:t>
            </a:r>
            <a:r>
              <a:rPr kumimoji="1" lang="en-US" sz="2000" b="1" dirty="0">
                <a:ea typeface="MS PGothic" pitchFamily="34" charset="-128"/>
              </a:rPr>
              <a:t> </a:t>
            </a:r>
            <a:r>
              <a:rPr kumimoji="1" lang="en-US" sz="2000" b="1" dirty="0" err="1">
                <a:ea typeface="MS PGothic" pitchFamily="34" charset="-128"/>
              </a:rPr>
              <a:t>và</a:t>
            </a:r>
            <a:r>
              <a:rPr kumimoji="1" lang="en-US" sz="2000" b="1" dirty="0">
                <a:ea typeface="MS PGothic" pitchFamily="34" charset="-128"/>
              </a:rPr>
              <a:t> </a:t>
            </a:r>
            <a:r>
              <a:rPr kumimoji="1" lang="en-US" sz="2000" b="1" dirty="0" err="1">
                <a:ea typeface="MS PGothic" pitchFamily="34" charset="-128"/>
              </a:rPr>
              <a:t>chú</a:t>
            </a:r>
            <a:r>
              <a:rPr kumimoji="1" lang="en-US" sz="2000" b="1" dirty="0">
                <a:ea typeface="MS PGothic" pitchFamily="34" charset="-128"/>
              </a:rPr>
              <a:t> ý </a:t>
            </a:r>
            <a:r>
              <a:rPr kumimoji="1" lang="en-US" sz="2000" b="1" dirty="0" err="1">
                <a:ea typeface="MS PGothic" pitchFamily="34" charset="-128"/>
              </a:rPr>
              <a:t>ánh</a:t>
            </a:r>
            <a:r>
              <a:rPr kumimoji="1" lang="en-US" sz="2000" b="1" dirty="0">
                <a:ea typeface="MS PGothic" pitchFamily="34" charset="-128"/>
              </a:rPr>
              <a:t> </a:t>
            </a:r>
            <a:r>
              <a:rPr kumimoji="1" lang="en-US" sz="2000" b="1" dirty="0" err="1">
                <a:ea typeface="MS PGothic" pitchFamily="34" charset="-128"/>
              </a:rPr>
              <a:t>sáng</a:t>
            </a:r>
            <a:r>
              <a:rPr kumimoji="1" lang="en-US" sz="2000" b="1" dirty="0">
                <a:ea typeface="MS PGothic" pitchFamily="34" charset="-128"/>
              </a:rPr>
              <a:t> </a:t>
            </a:r>
            <a:r>
              <a:rPr kumimoji="1" lang="en-US" sz="2000" b="1" dirty="0" err="1">
                <a:ea typeface="MS PGothic" pitchFamily="34" charset="-128"/>
              </a:rPr>
              <a:t>đèn</a:t>
            </a:r>
            <a:r>
              <a:rPr kumimoji="1" lang="en-US" sz="2000" b="1" dirty="0">
                <a:ea typeface="MS PGothic" pitchFamily="34" charset="-128"/>
              </a:rPr>
              <a:t> </a:t>
            </a:r>
            <a:r>
              <a:rPr kumimoji="1" lang="en-US" sz="2000" b="1" dirty="0" err="1">
                <a:ea typeface="MS PGothic" pitchFamily="34" charset="-128"/>
              </a:rPr>
              <a:t>xe</a:t>
            </a:r>
            <a:r>
              <a:rPr kumimoji="1" lang="en-US" sz="2000" b="1" dirty="0">
                <a:ea typeface="MS PGothic" pitchFamily="34" charset="-128"/>
              </a:rPr>
              <a:t> </a:t>
            </a:r>
          </a:p>
          <a:p>
            <a:pPr marL="457200" indent="-457200" eaLnBrk="1" hangingPunct="1">
              <a:defRPr/>
            </a:pPr>
            <a:r>
              <a:rPr kumimoji="1" lang="en-US" sz="2000" b="1" dirty="0" err="1">
                <a:ea typeface="MS PGothic" pitchFamily="34" charset="-128"/>
              </a:rPr>
              <a:t>để</a:t>
            </a:r>
            <a:r>
              <a:rPr kumimoji="1" lang="en-US" sz="2000" b="1" dirty="0">
                <a:ea typeface="MS PGothic" pitchFamily="34" charset="-128"/>
              </a:rPr>
              <a:t> </a:t>
            </a:r>
            <a:r>
              <a:rPr kumimoji="1" lang="en-US" sz="2000" b="1" dirty="0" err="1">
                <a:ea typeface="MS PGothic" pitchFamily="34" charset="-128"/>
              </a:rPr>
              <a:t>nhận</a:t>
            </a:r>
            <a:r>
              <a:rPr kumimoji="1" lang="en-US" sz="2000" b="1" dirty="0">
                <a:ea typeface="MS PGothic" pitchFamily="34" charset="-128"/>
              </a:rPr>
              <a:t> </a:t>
            </a:r>
            <a:r>
              <a:rPr kumimoji="1" lang="en-US" sz="2000" b="1" dirty="0" err="1">
                <a:ea typeface="MS PGothic" pitchFamily="34" charset="-128"/>
              </a:rPr>
              <a:t>biết</a:t>
            </a:r>
            <a:r>
              <a:rPr kumimoji="1" lang="en-US" sz="2000" b="1" dirty="0">
                <a:ea typeface="MS PGothic" pitchFamily="34" charset="-128"/>
              </a:rPr>
              <a:t>  </a:t>
            </a:r>
            <a:r>
              <a:rPr kumimoji="1" lang="en-US" sz="2000" b="1" dirty="0" err="1">
                <a:ea typeface="MS PGothic" pitchFamily="34" charset="-128"/>
              </a:rPr>
              <a:t>xe</a:t>
            </a:r>
            <a:r>
              <a:rPr kumimoji="1" lang="en-US" sz="2000" b="1" dirty="0">
                <a:ea typeface="MS PGothic" pitchFamily="34" charset="-128"/>
              </a:rPr>
              <a:t> </a:t>
            </a:r>
            <a:r>
              <a:rPr kumimoji="1" lang="en-US" sz="2000" b="1" dirty="0" err="1">
                <a:ea typeface="MS PGothic" pitchFamily="34" charset="-128"/>
              </a:rPr>
              <a:t>đang</a:t>
            </a:r>
            <a:r>
              <a:rPr kumimoji="1" lang="en-US" sz="2000" b="1" dirty="0">
                <a:ea typeface="MS PGothic" pitchFamily="34" charset="-128"/>
              </a:rPr>
              <a:t> </a:t>
            </a:r>
            <a:r>
              <a:rPr kumimoji="1" lang="en-US" sz="2000" b="1" dirty="0" err="1">
                <a:ea typeface="MS PGothic" pitchFamily="34" charset="-128"/>
              </a:rPr>
              <a:t>tới</a:t>
            </a:r>
            <a:endParaRPr kumimoji="1" lang="en-US" sz="2000" b="1" dirty="0">
              <a:ea typeface="MS PGothic" pitchFamily="34" charset="-128"/>
            </a:endParaRPr>
          </a:p>
        </p:txBody>
      </p:sp>
      <p:sp>
        <p:nvSpPr>
          <p:cNvPr id="17" name="Rounded Rectangle 16"/>
          <p:cNvSpPr/>
          <p:nvPr/>
        </p:nvSpPr>
        <p:spPr bwMode="auto">
          <a:xfrm>
            <a:off x="895350" y="4419600"/>
            <a:ext cx="6340475" cy="1077913"/>
          </a:xfrm>
          <a:prstGeom prst="roundRect">
            <a:avLst/>
          </a:prstGeom>
          <a:solidFill>
            <a:srgbClr val="FFFF9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eaLnBrk="1" hangingPunct="1">
              <a:defRPr/>
            </a:pPr>
            <a:r>
              <a:rPr kumimoji="1" lang="en-US" sz="2000" b="1" dirty="0" err="1">
                <a:ea typeface="MS PGothic" pitchFamily="34" charset="-128"/>
              </a:rPr>
              <a:t>Nên</a:t>
            </a:r>
            <a:r>
              <a:rPr kumimoji="1" lang="en-US" sz="2000" b="1" dirty="0">
                <a:ea typeface="MS PGothic" pitchFamily="34" charset="-128"/>
              </a:rPr>
              <a:t> </a:t>
            </a:r>
            <a:r>
              <a:rPr kumimoji="1" lang="en-US" sz="2000" b="1" dirty="0" err="1">
                <a:ea typeface="MS PGothic" pitchFamily="34" charset="-128"/>
              </a:rPr>
              <a:t>mặc</a:t>
            </a:r>
            <a:r>
              <a:rPr kumimoji="1" lang="en-US" sz="2000" b="1" dirty="0">
                <a:ea typeface="MS PGothic" pitchFamily="34" charset="-128"/>
              </a:rPr>
              <a:t> </a:t>
            </a:r>
            <a:r>
              <a:rPr kumimoji="1" lang="en-US" sz="2000" b="1" dirty="0" err="1">
                <a:ea typeface="MS PGothic" pitchFamily="34" charset="-128"/>
              </a:rPr>
              <a:t>quần</a:t>
            </a:r>
            <a:r>
              <a:rPr kumimoji="1" lang="en-US" sz="2000" b="1" dirty="0">
                <a:ea typeface="MS PGothic" pitchFamily="34" charset="-128"/>
              </a:rPr>
              <a:t> </a:t>
            </a:r>
            <a:r>
              <a:rPr kumimoji="1" lang="en-US" sz="2000" b="1" dirty="0" err="1">
                <a:ea typeface="MS PGothic" pitchFamily="34" charset="-128"/>
              </a:rPr>
              <a:t>áo</a:t>
            </a:r>
            <a:r>
              <a:rPr kumimoji="1" lang="en-US" sz="2000" b="1" dirty="0">
                <a:ea typeface="MS PGothic" pitchFamily="34" charset="-128"/>
              </a:rPr>
              <a:t> </a:t>
            </a:r>
            <a:r>
              <a:rPr kumimoji="1" lang="en-US" sz="2000" b="1" dirty="0" err="1">
                <a:ea typeface="MS PGothic" pitchFamily="34" charset="-128"/>
              </a:rPr>
              <a:t>sáng</a:t>
            </a:r>
            <a:r>
              <a:rPr kumimoji="1" lang="en-US" sz="2000" b="1" dirty="0">
                <a:ea typeface="MS PGothic" pitchFamily="34" charset="-128"/>
              </a:rPr>
              <a:t> </a:t>
            </a:r>
            <a:r>
              <a:rPr kumimoji="1" lang="en-US" sz="2000" b="1" dirty="0" err="1">
                <a:ea typeface="MS PGothic" pitchFamily="34" charset="-128"/>
              </a:rPr>
              <a:t>màu</a:t>
            </a:r>
            <a:r>
              <a:rPr kumimoji="1" lang="en-US" sz="2000" b="1" dirty="0">
                <a:ea typeface="MS PGothic" pitchFamily="34" charset="-128"/>
              </a:rPr>
              <a:t>, </a:t>
            </a:r>
            <a:r>
              <a:rPr kumimoji="1" lang="en-US" sz="2000" b="1" dirty="0" err="1">
                <a:ea typeface="MS PGothic" pitchFamily="34" charset="-128"/>
              </a:rPr>
              <a:t>phản</a:t>
            </a:r>
            <a:r>
              <a:rPr kumimoji="1" lang="en-US" sz="2000" b="1" dirty="0">
                <a:ea typeface="MS PGothic" pitchFamily="34" charset="-128"/>
              </a:rPr>
              <a:t> </a:t>
            </a:r>
            <a:r>
              <a:rPr kumimoji="1" lang="en-US" sz="2000" b="1" dirty="0" err="1">
                <a:ea typeface="MS PGothic" pitchFamily="34" charset="-128"/>
              </a:rPr>
              <a:t>quang</a:t>
            </a:r>
            <a:r>
              <a:rPr kumimoji="1" lang="en-US" sz="2000" b="1" dirty="0">
                <a:ea typeface="MS PGothic" pitchFamily="34" charset="-128"/>
              </a:rPr>
              <a:t> </a:t>
            </a:r>
            <a:r>
              <a:rPr kumimoji="1" lang="en-US" sz="2000" b="1" dirty="0" err="1">
                <a:ea typeface="MS PGothic" pitchFamily="34" charset="-128"/>
              </a:rPr>
              <a:t>để</a:t>
            </a:r>
            <a:r>
              <a:rPr kumimoji="1" lang="en-US" sz="2000" b="1" dirty="0">
                <a:ea typeface="MS PGothic" pitchFamily="34" charset="-128"/>
              </a:rPr>
              <a:t> </a:t>
            </a:r>
            <a:r>
              <a:rPr kumimoji="1" lang="en-US" sz="2000" b="1" dirty="0" err="1">
                <a:ea typeface="MS PGothic" pitchFamily="34" charset="-128"/>
              </a:rPr>
              <a:t>người</a:t>
            </a:r>
            <a:r>
              <a:rPr kumimoji="1" lang="en-US" sz="2000" b="1" dirty="0">
                <a:ea typeface="MS PGothic" pitchFamily="34" charset="-128"/>
              </a:rPr>
              <a:t> </a:t>
            </a:r>
          </a:p>
          <a:p>
            <a:pPr marL="457200" indent="-457200" eaLnBrk="1" hangingPunct="1">
              <a:defRPr/>
            </a:pPr>
            <a:r>
              <a:rPr kumimoji="1" lang="en-US" sz="2000" b="1" dirty="0" err="1">
                <a:ea typeface="MS PGothic" pitchFamily="34" charset="-128"/>
              </a:rPr>
              <a:t>khác</a:t>
            </a:r>
            <a:r>
              <a:rPr kumimoji="1" lang="en-US" sz="2000" b="1" dirty="0">
                <a:ea typeface="MS PGothic" pitchFamily="34" charset="-128"/>
              </a:rPr>
              <a:t> </a:t>
            </a:r>
            <a:r>
              <a:rPr kumimoji="1" lang="en-US" sz="2000" b="1" dirty="0" err="1">
                <a:ea typeface="MS PGothic" pitchFamily="34" charset="-128"/>
              </a:rPr>
              <a:t>dễ</a:t>
            </a:r>
            <a:r>
              <a:rPr kumimoji="1" lang="en-US" sz="2000" b="1" dirty="0">
                <a:ea typeface="MS PGothic" pitchFamily="34" charset="-128"/>
              </a:rPr>
              <a:t> </a:t>
            </a:r>
            <a:r>
              <a:rPr kumimoji="1" lang="en-US" sz="2000" b="1" dirty="0" err="1">
                <a:ea typeface="MS PGothic" pitchFamily="34" charset="-128"/>
              </a:rPr>
              <a:t>nhận</a:t>
            </a:r>
            <a:r>
              <a:rPr kumimoji="1" lang="en-US" sz="2000" b="1" dirty="0">
                <a:ea typeface="MS PGothic" pitchFamily="34" charset="-128"/>
              </a:rPr>
              <a:t> </a:t>
            </a:r>
            <a:r>
              <a:rPr kumimoji="1" lang="en-US" sz="2000" b="1" dirty="0" err="1">
                <a:ea typeface="MS PGothic" pitchFamily="34" charset="-128"/>
              </a:rPr>
              <a:t>biết</a:t>
            </a:r>
            <a:endParaRPr kumimoji="1" lang="en-US" sz="2000" b="1" dirty="0">
              <a:ea typeface="MS PGothic" pitchFamily="34" charset="-128"/>
            </a:endParaRPr>
          </a:p>
        </p:txBody>
      </p:sp>
      <p:sp>
        <p:nvSpPr>
          <p:cNvPr id="19" name="Rounded Rectangle 18"/>
          <p:cNvSpPr/>
          <p:nvPr/>
        </p:nvSpPr>
        <p:spPr bwMode="auto">
          <a:xfrm>
            <a:off x="895350" y="1201738"/>
            <a:ext cx="6354763" cy="1182687"/>
          </a:xfrm>
          <a:prstGeom prst="roundRect">
            <a:avLst/>
          </a:prstGeom>
          <a:solidFill>
            <a:srgbClr val="FFFF9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eaLnBrk="1" hangingPunct="1">
              <a:defRPr/>
            </a:pPr>
            <a:r>
              <a:rPr kumimoji="1" lang="en-US" sz="2000" b="1" dirty="0" err="1">
                <a:ea typeface="MS PGothic" pitchFamily="34" charset="-128"/>
              </a:rPr>
              <a:t>Các</a:t>
            </a:r>
            <a:r>
              <a:rPr kumimoji="1" lang="en-US" sz="2000" b="1" dirty="0">
                <a:ea typeface="MS PGothic" pitchFamily="34" charset="-128"/>
              </a:rPr>
              <a:t> </a:t>
            </a:r>
            <a:r>
              <a:rPr kumimoji="1" lang="en-US" sz="2000" b="1" dirty="0" err="1">
                <a:ea typeface="MS PGothic" pitchFamily="34" charset="-128"/>
              </a:rPr>
              <a:t>em</a:t>
            </a:r>
            <a:r>
              <a:rPr kumimoji="1" lang="en-US" sz="2000" b="1" dirty="0">
                <a:ea typeface="MS PGothic" pitchFamily="34" charset="-128"/>
              </a:rPr>
              <a:t> </a:t>
            </a:r>
            <a:r>
              <a:rPr kumimoji="1" lang="en-US" sz="2000" b="1" dirty="0" err="1">
                <a:ea typeface="MS PGothic" pitchFamily="34" charset="-128"/>
              </a:rPr>
              <a:t>cần</a:t>
            </a:r>
            <a:r>
              <a:rPr kumimoji="1" lang="en-US" sz="2000" b="1" dirty="0">
                <a:ea typeface="MS PGothic" pitchFamily="34" charset="-128"/>
              </a:rPr>
              <a:t> </a:t>
            </a:r>
            <a:r>
              <a:rPr kumimoji="1" lang="en-US" sz="2000" b="1" dirty="0" err="1">
                <a:ea typeface="MS PGothic" pitchFamily="34" charset="-128"/>
              </a:rPr>
              <a:t>dừng</a:t>
            </a:r>
            <a:r>
              <a:rPr kumimoji="1" lang="en-US" sz="2000" b="1" dirty="0">
                <a:ea typeface="MS PGothic" pitchFamily="34" charset="-128"/>
              </a:rPr>
              <a:t> </a:t>
            </a:r>
            <a:r>
              <a:rPr kumimoji="1" lang="en-US" sz="2000" b="1" dirty="0" err="1">
                <a:ea typeface="MS PGothic" pitchFamily="34" charset="-128"/>
              </a:rPr>
              <a:t>lại</a:t>
            </a:r>
            <a:r>
              <a:rPr kumimoji="1" lang="en-US" sz="2000" b="1" dirty="0">
                <a:ea typeface="MS PGothic" pitchFamily="34" charset="-128"/>
              </a:rPr>
              <a:t>, </a:t>
            </a:r>
            <a:r>
              <a:rPr kumimoji="1" lang="en-US" sz="2000" b="1" dirty="0" err="1">
                <a:ea typeface="MS PGothic" pitchFamily="34" charset="-128"/>
              </a:rPr>
              <a:t>quan</a:t>
            </a:r>
            <a:r>
              <a:rPr kumimoji="1" lang="en-US" sz="2000" b="1" dirty="0">
                <a:ea typeface="MS PGothic" pitchFamily="34" charset="-128"/>
              </a:rPr>
              <a:t> </a:t>
            </a:r>
            <a:r>
              <a:rPr kumimoji="1" lang="en-US" sz="2000" b="1" dirty="0" err="1">
                <a:ea typeface="MS PGothic" pitchFamily="34" charset="-128"/>
              </a:rPr>
              <a:t>sát</a:t>
            </a:r>
            <a:r>
              <a:rPr kumimoji="1" lang="en-US" sz="2000" b="1" dirty="0">
                <a:ea typeface="MS PGothic" pitchFamily="34" charset="-128"/>
              </a:rPr>
              <a:t> </a:t>
            </a:r>
            <a:r>
              <a:rPr kumimoji="1" lang="en-US" sz="2000" b="1" dirty="0" err="1">
                <a:ea typeface="MS PGothic" pitchFamily="34" charset="-128"/>
              </a:rPr>
              <a:t>và</a:t>
            </a:r>
            <a:r>
              <a:rPr kumimoji="1" lang="en-US" sz="2000" b="1" dirty="0">
                <a:ea typeface="MS PGothic" pitchFamily="34" charset="-128"/>
              </a:rPr>
              <a:t> </a:t>
            </a:r>
            <a:r>
              <a:rPr kumimoji="1" lang="en-US" sz="2000" b="1" dirty="0" err="1">
                <a:ea typeface="MS PGothic" pitchFamily="34" charset="-128"/>
              </a:rPr>
              <a:t>lắng</a:t>
            </a:r>
            <a:r>
              <a:rPr kumimoji="1" lang="en-US" sz="2000" b="1" dirty="0">
                <a:ea typeface="MS PGothic" pitchFamily="34" charset="-128"/>
              </a:rPr>
              <a:t> </a:t>
            </a:r>
            <a:r>
              <a:rPr kumimoji="1" lang="en-US" sz="2000" b="1" dirty="0" err="1">
                <a:ea typeface="MS PGothic" pitchFamily="34" charset="-128"/>
              </a:rPr>
              <a:t>nghe</a:t>
            </a:r>
            <a:r>
              <a:rPr kumimoji="1" lang="en-US" sz="2000" b="1" dirty="0">
                <a:ea typeface="MS PGothic" pitchFamily="34" charset="-128"/>
              </a:rPr>
              <a:t> </a:t>
            </a:r>
            <a:r>
              <a:rPr kumimoji="1" lang="en-US" sz="2000" b="1" dirty="0" err="1">
                <a:ea typeface="MS PGothic" pitchFamily="34" charset="-128"/>
              </a:rPr>
              <a:t>xung</a:t>
            </a:r>
            <a:endParaRPr kumimoji="1" lang="en-US" sz="2000" b="1" dirty="0">
              <a:ea typeface="MS PGothic" pitchFamily="34" charset="-128"/>
            </a:endParaRPr>
          </a:p>
          <a:p>
            <a:pPr marL="457200" indent="-457200" eaLnBrk="1" hangingPunct="1">
              <a:defRPr/>
            </a:pPr>
            <a:r>
              <a:rPr kumimoji="1" lang="en-US" sz="2000" b="1" dirty="0" err="1">
                <a:ea typeface="MS PGothic" pitchFamily="34" charset="-128"/>
              </a:rPr>
              <a:t>quanh</a:t>
            </a:r>
            <a:r>
              <a:rPr kumimoji="1" lang="en-US" sz="2000" b="1" dirty="0">
                <a:ea typeface="MS PGothic" pitchFamily="34" charset="-128"/>
              </a:rPr>
              <a:t>, </a:t>
            </a:r>
            <a:r>
              <a:rPr kumimoji="1" lang="en-US" sz="2000" b="1" dirty="0" err="1">
                <a:ea typeface="MS PGothic" pitchFamily="34" charset="-128"/>
              </a:rPr>
              <a:t>nếu</a:t>
            </a:r>
            <a:r>
              <a:rPr kumimoji="1" lang="en-US" sz="2000" b="1" dirty="0">
                <a:ea typeface="MS PGothic" pitchFamily="34" charset="-128"/>
              </a:rPr>
              <a:t> </a:t>
            </a:r>
            <a:r>
              <a:rPr kumimoji="1" lang="en-US" sz="2000" b="1" dirty="0" err="1">
                <a:ea typeface="MS PGothic" pitchFamily="34" charset="-128"/>
              </a:rPr>
              <a:t>không</a:t>
            </a:r>
            <a:r>
              <a:rPr kumimoji="1" lang="en-US" sz="2000" b="1" dirty="0">
                <a:ea typeface="MS PGothic" pitchFamily="34" charset="-128"/>
              </a:rPr>
              <a:t> </a:t>
            </a:r>
            <a:r>
              <a:rPr kumimoji="1" lang="en-US" sz="2000" b="1" dirty="0" err="1">
                <a:ea typeface="MS PGothic" pitchFamily="34" charset="-128"/>
              </a:rPr>
              <a:t>có</a:t>
            </a:r>
            <a:r>
              <a:rPr kumimoji="1" lang="en-US" sz="2000" b="1" dirty="0">
                <a:ea typeface="MS PGothic" pitchFamily="34" charset="-128"/>
              </a:rPr>
              <a:t> </a:t>
            </a:r>
            <a:r>
              <a:rPr kumimoji="1" lang="en-US" sz="2000" b="1" dirty="0" err="1">
                <a:ea typeface="MS PGothic" pitchFamily="34" charset="-128"/>
              </a:rPr>
              <a:t>xe</a:t>
            </a:r>
            <a:r>
              <a:rPr kumimoji="1" lang="en-US" sz="2000" b="1" dirty="0">
                <a:ea typeface="MS PGothic" pitchFamily="34" charset="-128"/>
              </a:rPr>
              <a:t> </a:t>
            </a:r>
            <a:r>
              <a:rPr kumimoji="1" lang="en-US" sz="2000" b="1" dirty="0" err="1">
                <a:ea typeface="MS PGothic" pitchFamily="34" charset="-128"/>
              </a:rPr>
              <a:t>nào</a:t>
            </a:r>
            <a:r>
              <a:rPr kumimoji="1" lang="en-US" sz="2000" b="1" dirty="0">
                <a:ea typeface="MS PGothic" pitchFamily="34" charset="-128"/>
              </a:rPr>
              <a:t> </a:t>
            </a:r>
            <a:r>
              <a:rPr kumimoji="1" lang="en-US" sz="2000" b="1" dirty="0" err="1">
                <a:ea typeface="MS PGothic" pitchFamily="34" charset="-128"/>
              </a:rPr>
              <a:t>đang</a:t>
            </a:r>
            <a:r>
              <a:rPr kumimoji="1" lang="en-US" sz="2000" b="1" dirty="0">
                <a:ea typeface="MS PGothic" pitchFamily="34" charset="-128"/>
              </a:rPr>
              <a:t> </a:t>
            </a:r>
            <a:r>
              <a:rPr kumimoji="1" lang="en-US" sz="2000" b="1" dirty="0" err="1">
                <a:ea typeface="MS PGothic" pitchFamily="34" charset="-128"/>
              </a:rPr>
              <a:t>đến</a:t>
            </a:r>
            <a:r>
              <a:rPr kumimoji="1" lang="en-US" sz="2000" b="1" dirty="0">
                <a:ea typeface="MS PGothic" pitchFamily="34" charset="-128"/>
              </a:rPr>
              <a:t> </a:t>
            </a:r>
            <a:r>
              <a:rPr kumimoji="1" lang="en-US" sz="2000" b="1" dirty="0" err="1">
                <a:ea typeface="MS PGothic" pitchFamily="34" charset="-128"/>
              </a:rPr>
              <a:t>gần</a:t>
            </a:r>
            <a:r>
              <a:rPr kumimoji="1" lang="en-US" sz="2000" b="1" dirty="0">
                <a:ea typeface="MS PGothic" pitchFamily="34" charset="-128"/>
              </a:rPr>
              <a:t> </a:t>
            </a:r>
            <a:r>
              <a:rPr kumimoji="1" lang="en-US" sz="2000" b="1" dirty="0" err="1">
                <a:ea typeface="MS PGothic" pitchFamily="34" charset="-128"/>
              </a:rPr>
              <a:t>mới</a:t>
            </a:r>
            <a:r>
              <a:rPr kumimoji="1" lang="en-US" sz="2000" b="1" dirty="0">
                <a:ea typeface="MS PGothic" pitchFamily="34" charset="-128"/>
              </a:rPr>
              <a:t> </a:t>
            </a:r>
            <a:r>
              <a:rPr kumimoji="1" lang="en-US" sz="2000" b="1" dirty="0" err="1">
                <a:ea typeface="MS PGothic" pitchFamily="34" charset="-128"/>
              </a:rPr>
              <a:t>đi</a:t>
            </a:r>
            <a:r>
              <a:rPr kumimoji="1" lang="en-US" sz="2000" b="1" dirty="0">
                <a:ea typeface="MS PGothic" pitchFamily="34" charset="-128"/>
              </a:rPr>
              <a:t> </a:t>
            </a:r>
          </a:p>
          <a:p>
            <a:pPr marL="457200" indent="-457200" eaLnBrk="1" hangingPunct="1">
              <a:defRPr/>
            </a:pPr>
            <a:r>
              <a:rPr kumimoji="1" lang="en-US" sz="2000" b="1" dirty="0" err="1">
                <a:ea typeface="MS PGothic" pitchFamily="34" charset="-128"/>
              </a:rPr>
              <a:t>tiếp</a:t>
            </a:r>
            <a:r>
              <a:rPr kumimoji="1" lang="en-US" sz="2000" b="1" dirty="0">
                <a:ea typeface="MS PGothic" pitchFamily="34" charset="-128"/>
              </a:rPr>
              <a:t> </a:t>
            </a:r>
            <a:r>
              <a:rPr kumimoji="1" lang="en-US" sz="2000" b="1" dirty="0" err="1">
                <a:ea typeface="MS PGothic" pitchFamily="34" charset="-128"/>
              </a:rPr>
              <a:t>để</a:t>
            </a:r>
            <a:r>
              <a:rPr kumimoji="1" lang="en-US" sz="2000" b="1" dirty="0">
                <a:ea typeface="MS PGothic" pitchFamily="34" charset="-128"/>
              </a:rPr>
              <a:t> </a:t>
            </a:r>
            <a:r>
              <a:rPr kumimoji="1" lang="en-US" sz="2000" b="1" dirty="0" err="1">
                <a:ea typeface="MS PGothic" pitchFamily="34" charset="-128"/>
              </a:rPr>
              <a:t>đảm</a:t>
            </a:r>
            <a:r>
              <a:rPr kumimoji="1" lang="en-US" sz="2000" b="1" dirty="0">
                <a:ea typeface="MS PGothic" pitchFamily="34" charset="-128"/>
              </a:rPr>
              <a:t> </a:t>
            </a:r>
            <a:r>
              <a:rPr kumimoji="1" lang="en-US" sz="2000" b="1" dirty="0" err="1">
                <a:ea typeface="MS PGothic" pitchFamily="34" charset="-128"/>
              </a:rPr>
              <a:t>bảo</a:t>
            </a:r>
            <a:r>
              <a:rPr kumimoji="1" lang="en-US" sz="2000" b="1" dirty="0">
                <a:ea typeface="MS PGothic" pitchFamily="34" charset="-128"/>
              </a:rPr>
              <a:t> an </a:t>
            </a:r>
            <a:r>
              <a:rPr kumimoji="1" lang="en-US" sz="2000" b="1" dirty="0" err="1">
                <a:ea typeface="MS PGothic" pitchFamily="34" charset="-128"/>
              </a:rPr>
              <a:t>toàn</a:t>
            </a:r>
            <a:endParaRPr kumimoji="1" lang="en-US" sz="2000" b="1" dirty="0">
              <a:ea typeface="MS PGothic" pitchFamily="34" charset="-128"/>
            </a:endParaRPr>
          </a:p>
        </p:txBody>
      </p:sp>
      <p:sp>
        <p:nvSpPr>
          <p:cNvPr id="195592"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A657BB75-4D31-4D75-B2AF-54592D480B86}" type="slidenum">
              <a:rPr lang="en-US" altLang="en-US" sz="1800" b="1"/>
              <a:pPr/>
              <a:t>15</a:t>
            </a:fld>
            <a:endParaRPr lang="en-US" altLang="en-US" sz="1800" b="1"/>
          </a:p>
        </p:txBody>
      </p:sp>
      <p:sp>
        <p:nvSpPr>
          <p:cNvPr id="9" name="Flowchart: Connector 8"/>
          <p:cNvSpPr/>
          <p:nvPr/>
        </p:nvSpPr>
        <p:spPr bwMode="auto">
          <a:xfrm>
            <a:off x="7597775" y="1131888"/>
            <a:ext cx="304800"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
        <p:nvSpPr>
          <p:cNvPr id="10" name="Flowchart: Connector 9"/>
          <p:cNvSpPr/>
          <p:nvPr/>
        </p:nvSpPr>
        <p:spPr bwMode="auto">
          <a:xfrm flipH="1">
            <a:off x="7729538" y="1131888"/>
            <a:ext cx="312737"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Box 4"/>
          <p:cNvSpPr txBox="1">
            <a:spLocks noChangeArrowheads="1"/>
          </p:cNvSpPr>
          <p:nvPr/>
        </p:nvSpPr>
        <p:spPr bwMode="auto">
          <a:xfrm>
            <a:off x="2514600" y="157163"/>
            <a:ext cx="3541713" cy="588962"/>
          </a:xfrm>
          <a:prstGeom prst="rect">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kumimoji="1" lang="en-US" altLang="en-US" b="1">
                <a:solidFill>
                  <a:srgbClr val="00B050"/>
                </a:solidFill>
                <a:latin typeface="Tahoma" pitchFamily="34" charset="0"/>
                <a:ea typeface="MS PGothic" pitchFamily="34" charset="-128"/>
                <a:cs typeface="Tahoma" pitchFamily="34" charset="0"/>
              </a:rPr>
              <a:t>Góc vui học</a:t>
            </a: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57813" t="26042" r="29688" b="47916"/>
          <a:stretch>
            <a:fillRect/>
          </a:stretch>
        </p:blipFill>
        <p:spPr bwMode="auto">
          <a:xfrm>
            <a:off x="7600950" y="3886200"/>
            <a:ext cx="1543050" cy="241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7636" name="Picture 50" descr="17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0500" y="133350"/>
            <a:ext cx="69056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5" name="Picture 10"/>
          <p:cNvPicPr>
            <a:picLocks noChangeAspect="1" noChangeArrowheads="1"/>
          </p:cNvPicPr>
          <p:nvPr/>
        </p:nvPicPr>
        <p:blipFill>
          <a:blip r:embed="rId5">
            <a:extLst>
              <a:ext uri="{28A0092B-C50C-407E-A947-70E740481C1C}">
                <a14:useLocalDpi xmlns:a14="http://schemas.microsoft.com/office/drawing/2010/main" xmlns="" val="0"/>
              </a:ext>
            </a:extLst>
          </a:blip>
          <a:srcRect l="68707" t="61993" r="7031" b="10417"/>
          <a:stretch>
            <a:fillRect/>
          </a:stretch>
        </p:blipFill>
        <p:spPr bwMode="auto">
          <a:xfrm>
            <a:off x="3233738" y="3611563"/>
            <a:ext cx="2189162" cy="186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0"/>
          <p:cNvPicPr>
            <a:picLocks noChangeAspect="1" noChangeArrowheads="1"/>
          </p:cNvPicPr>
          <p:nvPr/>
        </p:nvPicPr>
        <p:blipFill>
          <a:blip r:embed="rId5">
            <a:extLst>
              <a:ext uri="{28A0092B-C50C-407E-A947-70E740481C1C}">
                <a14:useLocalDpi xmlns:a14="http://schemas.microsoft.com/office/drawing/2010/main" xmlns="" val="0"/>
              </a:ext>
            </a:extLst>
          </a:blip>
          <a:srcRect l="45313" t="61993" r="30426" b="10417"/>
          <a:stretch>
            <a:fillRect/>
          </a:stretch>
        </p:blipFill>
        <p:spPr bwMode="auto">
          <a:xfrm>
            <a:off x="68263" y="3657600"/>
            <a:ext cx="213360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p:cNvPicPr>
            <a:picLocks noChangeAspect="1" noChangeArrowheads="1"/>
          </p:cNvPicPr>
          <p:nvPr/>
        </p:nvPicPr>
        <p:blipFill>
          <a:blip r:embed="rId5">
            <a:extLst>
              <a:ext uri="{28A0092B-C50C-407E-A947-70E740481C1C}">
                <a14:useLocalDpi xmlns:a14="http://schemas.microsoft.com/office/drawing/2010/main" xmlns="" val="0"/>
              </a:ext>
            </a:extLst>
          </a:blip>
          <a:srcRect l="68707" t="35417" r="7031" b="38007"/>
          <a:stretch>
            <a:fillRect/>
          </a:stretch>
        </p:blipFill>
        <p:spPr bwMode="auto">
          <a:xfrm>
            <a:off x="3219450" y="925513"/>
            <a:ext cx="2133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0"/>
          <p:cNvPicPr>
            <a:picLocks noChangeAspect="1" noChangeArrowheads="1"/>
          </p:cNvPicPr>
          <p:nvPr/>
        </p:nvPicPr>
        <p:blipFill>
          <a:blip r:embed="rId5">
            <a:extLst>
              <a:ext uri="{28A0092B-C50C-407E-A947-70E740481C1C}">
                <a14:useLocalDpi xmlns:a14="http://schemas.microsoft.com/office/drawing/2010/main" xmlns="" val="0"/>
              </a:ext>
            </a:extLst>
          </a:blip>
          <a:srcRect l="45313" t="35417" r="30426" b="38007"/>
          <a:stretch>
            <a:fillRect/>
          </a:stretch>
        </p:blipFill>
        <p:spPr bwMode="auto">
          <a:xfrm>
            <a:off x="87313" y="1019175"/>
            <a:ext cx="2133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ounded Rectangle 14"/>
          <p:cNvSpPr/>
          <p:nvPr/>
        </p:nvSpPr>
        <p:spPr bwMode="auto">
          <a:xfrm>
            <a:off x="3279274" y="2760025"/>
            <a:ext cx="3174999" cy="794703"/>
          </a:xfrm>
          <a:prstGeom prst="roundRect">
            <a:avLst/>
          </a:prstGeom>
          <a:solidFill>
            <a:srgbClr val="FF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eaLnBrk="1" hangingPunct="1">
              <a:defRPr/>
            </a:pPr>
            <a:r>
              <a:rPr kumimoji="1" lang="en-US" sz="1600" b="1" dirty="0" err="1">
                <a:ea typeface="MS PGothic" pitchFamily="34" charset="-128"/>
              </a:rPr>
              <a:t>Bống</a:t>
            </a:r>
            <a:r>
              <a:rPr kumimoji="1" lang="en-US" sz="1600" b="1" dirty="0">
                <a:ea typeface="MS PGothic" pitchFamily="34" charset="-128"/>
              </a:rPr>
              <a:t> </a:t>
            </a:r>
            <a:r>
              <a:rPr kumimoji="1" lang="en-US" sz="1600" b="1" dirty="0" err="1">
                <a:ea typeface="MS PGothic" pitchFamily="34" charset="-128"/>
              </a:rPr>
              <a:t>bị</a:t>
            </a:r>
            <a:r>
              <a:rPr kumimoji="1" lang="en-US" sz="1600" b="1" dirty="0">
                <a:ea typeface="MS PGothic" pitchFamily="34" charset="-128"/>
              </a:rPr>
              <a:t> </a:t>
            </a:r>
            <a:r>
              <a:rPr kumimoji="1" lang="en-US" sz="1600" b="1" dirty="0" err="1">
                <a:ea typeface="MS PGothic" pitchFamily="34" charset="-128"/>
              </a:rPr>
              <a:t>chiếc</a:t>
            </a:r>
            <a:r>
              <a:rPr kumimoji="1" lang="en-US" sz="1600" b="1" dirty="0">
                <a:ea typeface="MS PGothic" pitchFamily="34" charset="-128"/>
              </a:rPr>
              <a:t> ô </a:t>
            </a:r>
            <a:r>
              <a:rPr kumimoji="1" lang="en-US" sz="1600" b="1" dirty="0" err="1">
                <a:ea typeface="MS PGothic" pitchFamily="34" charset="-128"/>
              </a:rPr>
              <a:t>tô</a:t>
            </a:r>
            <a:r>
              <a:rPr kumimoji="1" lang="en-US" sz="1600" b="1" dirty="0">
                <a:ea typeface="MS PGothic" pitchFamily="34" charset="-128"/>
              </a:rPr>
              <a:t> </a:t>
            </a:r>
            <a:r>
              <a:rPr kumimoji="1" lang="en-US" sz="1600" b="1" dirty="0" err="1">
                <a:ea typeface="MS PGothic" pitchFamily="34" charset="-128"/>
              </a:rPr>
              <a:t>xanh</a:t>
            </a:r>
            <a:r>
              <a:rPr kumimoji="1" lang="en-US" sz="1600" b="1" dirty="0">
                <a:ea typeface="MS PGothic" pitchFamily="34" charset="-128"/>
              </a:rPr>
              <a:t> </a:t>
            </a:r>
            <a:r>
              <a:rPr kumimoji="1" lang="en-US" sz="1600" b="1" dirty="0" err="1">
                <a:ea typeface="MS PGothic" pitchFamily="34" charset="-128"/>
              </a:rPr>
              <a:t>che</a:t>
            </a:r>
            <a:r>
              <a:rPr kumimoji="1" lang="en-US" sz="1600" b="1" dirty="0">
                <a:ea typeface="MS PGothic" pitchFamily="34" charset="-128"/>
              </a:rPr>
              <a:t> </a:t>
            </a:r>
          </a:p>
          <a:p>
            <a:pPr eaLnBrk="1" hangingPunct="1">
              <a:defRPr/>
            </a:pPr>
            <a:r>
              <a:rPr kumimoji="1" lang="en-US" sz="1600" b="1" dirty="0" err="1">
                <a:ea typeface="MS PGothic" pitchFamily="34" charset="-128"/>
              </a:rPr>
              <a:t>khuất</a:t>
            </a:r>
            <a:r>
              <a:rPr kumimoji="1" lang="en-US" sz="1600" b="1" dirty="0">
                <a:ea typeface="MS PGothic" pitchFamily="34" charset="-128"/>
              </a:rPr>
              <a:t> </a:t>
            </a:r>
            <a:r>
              <a:rPr kumimoji="1" lang="en-US" sz="1600" b="1" dirty="0" err="1">
                <a:ea typeface="MS PGothic" pitchFamily="34" charset="-128"/>
              </a:rPr>
              <a:t>tầm</a:t>
            </a:r>
            <a:r>
              <a:rPr kumimoji="1" lang="en-US" sz="1600" b="1" dirty="0">
                <a:ea typeface="MS PGothic" pitchFamily="34" charset="-128"/>
              </a:rPr>
              <a:t> </a:t>
            </a:r>
            <a:r>
              <a:rPr kumimoji="1" lang="en-US" sz="1600" b="1" dirty="0" err="1">
                <a:ea typeface="MS PGothic" pitchFamily="34" charset="-128"/>
              </a:rPr>
              <a:t>nhìn</a:t>
            </a:r>
            <a:r>
              <a:rPr kumimoji="1" lang="en-US" sz="1600" b="1" dirty="0">
                <a:ea typeface="MS PGothic" pitchFamily="34" charset="-128"/>
              </a:rPr>
              <a:t> </a:t>
            </a:r>
            <a:r>
              <a:rPr kumimoji="1" lang="en-US" sz="1600" b="1" dirty="0" err="1">
                <a:ea typeface="MS PGothic" pitchFamily="34" charset="-128"/>
              </a:rPr>
              <a:t>nên</a:t>
            </a:r>
            <a:r>
              <a:rPr kumimoji="1" lang="en-US" sz="1600" b="1" dirty="0">
                <a:ea typeface="MS PGothic" pitchFamily="34" charset="-128"/>
              </a:rPr>
              <a:t> </a:t>
            </a:r>
            <a:r>
              <a:rPr kumimoji="1" lang="en-US" sz="1600" b="1" dirty="0" err="1">
                <a:ea typeface="MS PGothic" pitchFamily="34" charset="-128"/>
              </a:rPr>
              <a:t>không</a:t>
            </a:r>
            <a:r>
              <a:rPr kumimoji="1" lang="en-US" sz="1600" b="1" dirty="0">
                <a:ea typeface="MS PGothic" pitchFamily="34" charset="-128"/>
              </a:rPr>
              <a:t> </a:t>
            </a:r>
            <a:r>
              <a:rPr kumimoji="1" lang="en-US" sz="1600" b="1" dirty="0" err="1">
                <a:ea typeface="MS PGothic" pitchFamily="34" charset="-128"/>
              </a:rPr>
              <a:t>nhìn</a:t>
            </a:r>
            <a:r>
              <a:rPr kumimoji="1" lang="en-US" sz="1600" b="1" dirty="0">
                <a:ea typeface="MS PGothic" pitchFamily="34" charset="-128"/>
              </a:rPr>
              <a:t> </a:t>
            </a:r>
          </a:p>
          <a:p>
            <a:pPr eaLnBrk="1" hangingPunct="1">
              <a:defRPr/>
            </a:pPr>
            <a:r>
              <a:rPr kumimoji="1" lang="en-US" sz="1600" b="1" dirty="0" err="1">
                <a:ea typeface="MS PGothic" pitchFamily="34" charset="-128"/>
              </a:rPr>
              <a:t>thấy</a:t>
            </a:r>
            <a:r>
              <a:rPr kumimoji="1" lang="en-US" sz="1600" b="1" dirty="0">
                <a:ea typeface="MS PGothic" pitchFamily="34" charset="-128"/>
              </a:rPr>
              <a:t> ô </a:t>
            </a:r>
            <a:r>
              <a:rPr kumimoji="1" lang="en-US" sz="1600" b="1" dirty="0" err="1">
                <a:ea typeface="MS PGothic" pitchFamily="34" charset="-128"/>
              </a:rPr>
              <a:t>tô</a:t>
            </a:r>
            <a:r>
              <a:rPr kumimoji="1" lang="en-US" sz="1600" b="1" dirty="0">
                <a:ea typeface="MS PGothic" pitchFamily="34" charset="-128"/>
              </a:rPr>
              <a:t> </a:t>
            </a:r>
            <a:r>
              <a:rPr kumimoji="1" lang="en-US" sz="1600" b="1" dirty="0" err="1">
                <a:ea typeface="MS PGothic" pitchFamily="34" charset="-128"/>
              </a:rPr>
              <a:t>đỏ</a:t>
            </a:r>
            <a:r>
              <a:rPr kumimoji="1" lang="en-US" sz="1600" b="1" dirty="0">
                <a:ea typeface="MS PGothic" pitchFamily="34" charset="-128"/>
              </a:rPr>
              <a:t> </a:t>
            </a:r>
            <a:r>
              <a:rPr kumimoji="1" lang="en-US" sz="1600" b="1" dirty="0" err="1">
                <a:ea typeface="MS PGothic" pitchFamily="34" charset="-128"/>
              </a:rPr>
              <a:t>đi</a:t>
            </a:r>
            <a:r>
              <a:rPr kumimoji="1" lang="en-US" sz="1600" b="1" dirty="0">
                <a:ea typeface="MS PGothic" pitchFamily="34" charset="-128"/>
              </a:rPr>
              <a:t> </a:t>
            </a:r>
            <a:r>
              <a:rPr kumimoji="1" lang="en-US" sz="1600" b="1" dirty="0" err="1">
                <a:ea typeface="MS PGothic" pitchFamily="34" charset="-128"/>
              </a:rPr>
              <a:t>từ</a:t>
            </a:r>
            <a:r>
              <a:rPr kumimoji="1" lang="en-US" sz="1600" b="1" dirty="0">
                <a:ea typeface="MS PGothic" pitchFamily="34" charset="-128"/>
              </a:rPr>
              <a:t> </a:t>
            </a:r>
            <a:r>
              <a:rPr kumimoji="1" lang="en-US" sz="1600" b="1" dirty="0" err="1">
                <a:ea typeface="MS PGothic" pitchFamily="34" charset="-128"/>
              </a:rPr>
              <a:t>bên</a:t>
            </a:r>
            <a:r>
              <a:rPr kumimoji="1" lang="en-US" sz="1600" b="1" dirty="0">
                <a:ea typeface="MS PGothic" pitchFamily="34" charset="-128"/>
              </a:rPr>
              <a:t> </a:t>
            </a:r>
            <a:r>
              <a:rPr kumimoji="1" lang="en-US" sz="1600" b="1" dirty="0" err="1">
                <a:ea typeface="MS PGothic" pitchFamily="34" charset="-128"/>
              </a:rPr>
              <a:t>trái</a:t>
            </a:r>
            <a:r>
              <a:rPr kumimoji="1" lang="en-US" sz="1600" b="1" dirty="0">
                <a:ea typeface="MS PGothic" pitchFamily="34" charset="-128"/>
              </a:rPr>
              <a:t> </a:t>
            </a:r>
            <a:r>
              <a:rPr kumimoji="1" lang="en-US" sz="1600" b="1" dirty="0" err="1">
                <a:ea typeface="MS PGothic" pitchFamily="34" charset="-128"/>
              </a:rPr>
              <a:t>tới</a:t>
            </a:r>
            <a:endParaRPr kumimoji="1" lang="en-US" sz="1600" b="1" dirty="0">
              <a:ea typeface="MS PGothic" pitchFamily="34" charset="-128"/>
            </a:endParaRPr>
          </a:p>
        </p:txBody>
      </p:sp>
      <p:sp>
        <p:nvSpPr>
          <p:cNvPr id="16" name="Rounded Rectangle 15"/>
          <p:cNvSpPr/>
          <p:nvPr/>
        </p:nvSpPr>
        <p:spPr bwMode="auto">
          <a:xfrm>
            <a:off x="93663" y="2802255"/>
            <a:ext cx="2725737" cy="533400"/>
          </a:xfrm>
          <a:prstGeom prst="roundRect">
            <a:avLst/>
          </a:prstGeom>
          <a:solidFill>
            <a:srgbClr val="00B0F0"/>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eaLnBrk="1" hangingPunct="1">
              <a:defRPr/>
            </a:pPr>
            <a:r>
              <a:rPr kumimoji="1" lang="en-US" sz="1600" b="1" dirty="0" err="1">
                <a:solidFill>
                  <a:schemeClr val="bg1"/>
                </a:solidFill>
                <a:ea typeface="MS PGothic" pitchFamily="34" charset="-128"/>
              </a:rPr>
              <a:t>Tầm</a:t>
            </a:r>
            <a:r>
              <a:rPr kumimoji="1" lang="en-US" sz="1600" b="1" dirty="0">
                <a:solidFill>
                  <a:schemeClr val="bg1"/>
                </a:solidFill>
                <a:ea typeface="MS PGothic" pitchFamily="34" charset="-128"/>
              </a:rPr>
              <a:t> </a:t>
            </a:r>
            <a:r>
              <a:rPr kumimoji="1" lang="en-US" sz="1600" b="1" dirty="0" err="1">
                <a:solidFill>
                  <a:schemeClr val="bg1"/>
                </a:solidFill>
                <a:ea typeface="MS PGothic" pitchFamily="34" charset="-128"/>
              </a:rPr>
              <a:t>nhìn</a:t>
            </a:r>
            <a:r>
              <a:rPr kumimoji="1" lang="en-US" sz="1600" b="1" dirty="0">
                <a:solidFill>
                  <a:schemeClr val="bg1"/>
                </a:solidFill>
                <a:ea typeface="MS PGothic" pitchFamily="34" charset="-128"/>
              </a:rPr>
              <a:t> </a:t>
            </a:r>
            <a:r>
              <a:rPr kumimoji="1" lang="en-US" sz="1600" b="1" dirty="0" err="1">
                <a:solidFill>
                  <a:schemeClr val="bg1"/>
                </a:solidFill>
                <a:ea typeface="MS PGothic" pitchFamily="34" charset="-128"/>
              </a:rPr>
              <a:t>không</a:t>
            </a:r>
            <a:r>
              <a:rPr kumimoji="1" lang="en-US" sz="1600" b="1" dirty="0">
                <a:solidFill>
                  <a:schemeClr val="bg1"/>
                </a:solidFill>
                <a:ea typeface="MS PGothic" pitchFamily="34" charset="-128"/>
              </a:rPr>
              <a:t> </a:t>
            </a:r>
            <a:r>
              <a:rPr kumimoji="1" lang="en-US" sz="1600" b="1" dirty="0" err="1">
                <a:solidFill>
                  <a:schemeClr val="bg1"/>
                </a:solidFill>
                <a:ea typeface="MS PGothic" pitchFamily="34" charset="-128"/>
              </a:rPr>
              <a:t>bị</a:t>
            </a:r>
            <a:r>
              <a:rPr kumimoji="1" lang="en-US" sz="1600" b="1" dirty="0">
                <a:solidFill>
                  <a:schemeClr val="bg1"/>
                </a:solidFill>
                <a:ea typeface="MS PGothic" pitchFamily="34" charset="-128"/>
              </a:rPr>
              <a:t> </a:t>
            </a:r>
            <a:r>
              <a:rPr kumimoji="1" lang="en-US" sz="1600" b="1" dirty="0" err="1">
                <a:solidFill>
                  <a:schemeClr val="bg1"/>
                </a:solidFill>
                <a:ea typeface="MS PGothic" pitchFamily="34" charset="-128"/>
              </a:rPr>
              <a:t>che</a:t>
            </a:r>
            <a:r>
              <a:rPr kumimoji="1" lang="en-US" sz="1600" b="1" dirty="0">
                <a:solidFill>
                  <a:schemeClr val="bg1"/>
                </a:solidFill>
                <a:ea typeface="MS PGothic" pitchFamily="34" charset="-128"/>
              </a:rPr>
              <a:t> </a:t>
            </a:r>
          </a:p>
          <a:p>
            <a:pPr eaLnBrk="1" hangingPunct="1">
              <a:defRPr/>
            </a:pPr>
            <a:r>
              <a:rPr kumimoji="1" lang="en-US" sz="1600" b="1" dirty="0" err="1">
                <a:solidFill>
                  <a:schemeClr val="bg1"/>
                </a:solidFill>
                <a:ea typeface="MS PGothic" pitchFamily="34" charset="-128"/>
              </a:rPr>
              <a:t>khuất</a:t>
            </a:r>
            <a:endParaRPr kumimoji="1" lang="en-US" sz="1600" b="1" dirty="0">
              <a:solidFill>
                <a:schemeClr val="bg1"/>
              </a:solidFill>
              <a:ea typeface="MS PGothic" pitchFamily="34" charset="-128"/>
            </a:endParaRPr>
          </a:p>
        </p:txBody>
      </p:sp>
      <p:sp>
        <p:nvSpPr>
          <p:cNvPr id="17" name="Rounded Rectangle 16"/>
          <p:cNvSpPr/>
          <p:nvPr/>
        </p:nvSpPr>
        <p:spPr bwMode="auto">
          <a:xfrm>
            <a:off x="0" y="5536772"/>
            <a:ext cx="2819400" cy="762000"/>
          </a:xfrm>
          <a:prstGeom prst="roundRect">
            <a:avLst/>
          </a:prstGeom>
          <a:solidFill>
            <a:srgbClr val="FF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defRPr/>
            </a:pPr>
            <a:r>
              <a:rPr kumimoji="1" lang="en-US" sz="1600" b="1" dirty="0" err="1">
                <a:ea typeface="MS PGothic" pitchFamily="34" charset="-128"/>
              </a:rPr>
              <a:t>Bống</a:t>
            </a:r>
            <a:r>
              <a:rPr kumimoji="1" lang="en-US" sz="1600" b="1" dirty="0">
                <a:ea typeface="MS PGothic" pitchFamily="34" charset="-128"/>
              </a:rPr>
              <a:t> </a:t>
            </a:r>
            <a:r>
              <a:rPr kumimoji="1" lang="en-US" sz="1600" b="1" dirty="0" err="1">
                <a:ea typeface="MS PGothic" pitchFamily="34" charset="-128"/>
              </a:rPr>
              <a:t>bị</a:t>
            </a:r>
            <a:r>
              <a:rPr kumimoji="1" lang="en-US" sz="1600" b="1" dirty="0">
                <a:ea typeface="MS PGothic" pitchFamily="34" charset="-128"/>
              </a:rPr>
              <a:t> </a:t>
            </a:r>
            <a:r>
              <a:rPr kumimoji="1" lang="en-US" sz="1600" b="1" dirty="0" err="1">
                <a:ea typeface="MS PGothic" pitchFamily="34" charset="-128"/>
              </a:rPr>
              <a:t>tòa</a:t>
            </a:r>
            <a:r>
              <a:rPr kumimoji="1" lang="en-US" sz="1600" b="1" dirty="0">
                <a:ea typeface="MS PGothic" pitchFamily="34" charset="-128"/>
              </a:rPr>
              <a:t> </a:t>
            </a:r>
            <a:r>
              <a:rPr kumimoji="1" lang="en-US" sz="1600" b="1" dirty="0" err="1">
                <a:ea typeface="MS PGothic" pitchFamily="34" charset="-128"/>
              </a:rPr>
              <a:t>nhà</a:t>
            </a:r>
            <a:r>
              <a:rPr kumimoji="1" lang="en-US" sz="1600" b="1" dirty="0">
                <a:ea typeface="MS PGothic" pitchFamily="34" charset="-128"/>
              </a:rPr>
              <a:t> </a:t>
            </a:r>
            <a:r>
              <a:rPr kumimoji="1" lang="en-US" sz="1600" b="1" dirty="0" err="1">
                <a:ea typeface="MS PGothic" pitchFamily="34" charset="-128"/>
              </a:rPr>
              <a:t>cao</a:t>
            </a:r>
            <a:r>
              <a:rPr kumimoji="1" lang="en-US" sz="1600" b="1" dirty="0">
                <a:ea typeface="MS PGothic" pitchFamily="34" charset="-128"/>
              </a:rPr>
              <a:t> </a:t>
            </a:r>
            <a:r>
              <a:rPr kumimoji="1" lang="en-US" sz="1600" b="1" dirty="0" err="1">
                <a:ea typeface="MS PGothic" pitchFamily="34" charset="-128"/>
              </a:rPr>
              <a:t>che</a:t>
            </a:r>
            <a:r>
              <a:rPr kumimoji="1" lang="en-US" sz="1600" b="1" dirty="0">
                <a:ea typeface="MS PGothic" pitchFamily="34" charset="-128"/>
              </a:rPr>
              <a:t> </a:t>
            </a:r>
          </a:p>
          <a:p>
            <a:pPr algn="ctr" eaLnBrk="1" hangingPunct="1">
              <a:defRPr/>
            </a:pPr>
            <a:r>
              <a:rPr kumimoji="1" lang="en-US" sz="1600" b="1" dirty="0" err="1">
                <a:ea typeface="MS PGothic" pitchFamily="34" charset="-128"/>
              </a:rPr>
              <a:t>khuất</a:t>
            </a:r>
            <a:r>
              <a:rPr kumimoji="1" lang="en-US" sz="1600" b="1" dirty="0">
                <a:ea typeface="MS PGothic" pitchFamily="34" charset="-128"/>
              </a:rPr>
              <a:t> </a:t>
            </a:r>
            <a:r>
              <a:rPr kumimoji="1" lang="en-US" sz="1600" b="1" dirty="0" err="1">
                <a:ea typeface="MS PGothic" pitchFamily="34" charset="-128"/>
              </a:rPr>
              <a:t>nên</a:t>
            </a:r>
            <a:r>
              <a:rPr kumimoji="1" lang="en-US" sz="1600" b="1" dirty="0">
                <a:ea typeface="MS PGothic" pitchFamily="34" charset="-128"/>
              </a:rPr>
              <a:t> </a:t>
            </a:r>
            <a:r>
              <a:rPr kumimoji="1" lang="en-US" sz="1600" b="1" dirty="0" err="1">
                <a:ea typeface="MS PGothic" pitchFamily="34" charset="-128"/>
              </a:rPr>
              <a:t>không</a:t>
            </a:r>
            <a:r>
              <a:rPr kumimoji="1" lang="en-US" sz="1600" b="1" dirty="0">
                <a:ea typeface="MS PGothic" pitchFamily="34" charset="-128"/>
              </a:rPr>
              <a:t> </a:t>
            </a:r>
            <a:r>
              <a:rPr kumimoji="1" lang="en-US" sz="1600" b="1" dirty="0" err="1">
                <a:ea typeface="MS PGothic" pitchFamily="34" charset="-128"/>
              </a:rPr>
              <a:t>nhìn</a:t>
            </a:r>
            <a:r>
              <a:rPr kumimoji="1" lang="en-US" sz="1600" b="1" dirty="0">
                <a:ea typeface="MS PGothic" pitchFamily="34" charset="-128"/>
              </a:rPr>
              <a:t> </a:t>
            </a:r>
            <a:r>
              <a:rPr kumimoji="1" lang="en-US" sz="1600" b="1" dirty="0" err="1">
                <a:ea typeface="MS PGothic" pitchFamily="34" charset="-128"/>
              </a:rPr>
              <a:t>thấy</a:t>
            </a:r>
            <a:r>
              <a:rPr kumimoji="1" lang="en-US" sz="1600" b="1" dirty="0">
                <a:ea typeface="MS PGothic" pitchFamily="34" charset="-128"/>
              </a:rPr>
              <a:t> </a:t>
            </a:r>
          </a:p>
          <a:p>
            <a:pPr algn="ctr" eaLnBrk="1" hangingPunct="1">
              <a:defRPr/>
            </a:pPr>
            <a:r>
              <a:rPr kumimoji="1" lang="en-US" sz="1600" b="1" dirty="0">
                <a:ea typeface="MS PGothic" pitchFamily="34" charset="-128"/>
              </a:rPr>
              <a:t>ô </a:t>
            </a:r>
            <a:r>
              <a:rPr kumimoji="1" lang="en-US" sz="1600" b="1" dirty="0" err="1">
                <a:ea typeface="MS PGothic" pitchFamily="34" charset="-128"/>
              </a:rPr>
              <a:t>tô</a:t>
            </a:r>
            <a:r>
              <a:rPr kumimoji="1" lang="en-US" sz="1600" b="1" dirty="0">
                <a:ea typeface="MS PGothic" pitchFamily="34" charset="-128"/>
              </a:rPr>
              <a:t> </a:t>
            </a:r>
            <a:r>
              <a:rPr kumimoji="1" lang="en-US" sz="1600" b="1" dirty="0" err="1">
                <a:ea typeface="MS PGothic" pitchFamily="34" charset="-128"/>
              </a:rPr>
              <a:t>đỏ</a:t>
            </a:r>
            <a:r>
              <a:rPr kumimoji="1" lang="en-US" sz="1600" b="1" dirty="0">
                <a:ea typeface="MS PGothic" pitchFamily="34" charset="-128"/>
              </a:rPr>
              <a:t> </a:t>
            </a:r>
            <a:r>
              <a:rPr kumimoji="1" lang="en-US" sz="1600" b="1" dirty="0" err="1">
                <a:ea typeface="MS PGothic" pitchFamily="34" charset="-128"/>
              </a:rPr>
              <a:t>từ</a:t>
            </a:r>
            <a:r>
              <a:rPr kumimoji="1" lang="en-US" sz="1600" b="1" dirty="0">
                <a:ea typeface="MS PGothic" pitchFamily="34" charset="-128"/>
              </a:rPr>
              <a:t> </a:t>
            </a:r>
            <a:r>
              <a:rPr kumimoji="1" lang="en-US" sz="1600" b="1" dirty="0" err="1">
                <a:ea typeface="MS PGothic" pitchFamily="34" charset="-128"/>
              </a:rPr>
              <a:t>bên</a:t>
            </a:r>
            <a:r>
              <a:rPr kumimoji="1" lang="en-US" sz="1600" b="1" dirty="0">
                <a:ea typeface="MS PGothic" pitchFamily="34" charset="-128"/>
              </a:rPr>
              <a:t> </a:t>
            </a:r>
            <a:r>
              <a:rPr kumimoji="1" lang="en-US" sz="1600" b="1" dirty="0" err="1">
                <a:ea typeface="MS PGothic" pitchFamily="34" charset="-128"/>
              </a:rPr>
              <a:t>trái</a:t>
            </a:r>
            <a:r>
              <a:rPr kumimoji="1" lang="en-US" sz="1600" b="1" dirty="0">
                <a:ea typeface="MS PGothic" pitchFamily="34" charset="-128"/>
              </a:rPr>
              <a:t> </a:t>
            </a:r>
            <a:r>
              <a:rPr kumimoji="1" lang="en-US" sz="1600" b="1" dirty="0" err="1">
                <a:ea typeface="MS PGothic" pitchFamily="34" charset="-128"/>
              </a:rPr>
              <a:t>tới</a:t>
            </a:r>
            <a:r>
              <a:rPr kumimoji="1" lang="en-US" sz="1600" b="1" dirty="0">
                <a:ea typeface="MS PGothic" pitchFamily="34" charset="-128"/>
              </a:rPr>
              <a:t>.</a:t>
            </a:r>
          </a:p>
        </p:txBody>
      </p:sp>
      <p:sp>
        <p:nvSpPr>
          <p:cNvPr id="18" name="Rounded Rectangle 17"/>
          <p:cNvSpPr/>
          <p:nvPr/>
        </p:nvSpPr>
        <p:spPr bwMode="auto">
          <a:xfrm>
            <a:off x="3233738" y="5533711"/>
            <a:ext cx="3319462" cy="765062"/>
          </a:xfrm>
          <a:prstGeom prst="roundRect">
            <a:avLst/>
          </a:prstGeom>
          <a:solidFill>
            <a:srgbClr val="FF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eaLnBrk="1" hangingPunct="1">
              <a:defRPr/>
            </a:pPr>
            <a:r>
              <a:rPr kumimoji="1" lang="en-US" sz="1600" b="1" dirty="0" err="1">
                <a:ea typeface="MS PGothic" pitchFamily="34" charset="-128"/>
              </a:rPr>
              <a:t>Bống</a:t>
            </a:r>
            <a:r>
              <a:rPr kumimoji="1" lang="en-US" sz="1600" b="1" dirty="0">
                <a:ea typeface="MS PGothic" pitchFamily="34" charset="-128"/>
              </a:rPr>
              <a:t> </a:t>
            </a:r>
            <a:r>
              <a:rPr kumimoji="1" lang="en-US" sz="1600" b="1" dirty="0" err="1">
                <a:ea typeface="MS PGothic" pitchFamily="34" charset="-128"/>
              </a:rPr>
              <a:t>bị</a:t>
            </a:r>
            <a:r>
              <a:rPr kumimoji="1" lang="en-US" sz="1600" b="1" dirty="0">
                <a:ea typeface="MS PGothic" pitchFamily="34" charset="-128"/>
              </a:rPr>
              <a:t> </a:t>
            </a:r>
            <a:r>
              <a:rPr kumimoji="1" lang="en-US" sz="1600" b="1" dirty="0" err="1">
                <a:ea typeface="MS PGothic" pitchFamily="34" charset="-128"/>
              </a:rPr>
              <a:t>bức</a:t>
            </a:r>
            <a:r>
              <a:rPr kumimoji="1" lang="en-US" sz="1600" b="1" dirty="0">
                <a:ea typeface="MS PGothic" pitchFamily="34" charset="-128"/>
              </a:rPr>
              <a:t> </a:t>
            </a:r>
            <a:r>
              <a:rPr kumimoji="1" lang="en-US" sz="1600" b="1" dirty="0" err="1">
                <a:ea typeface="MS PGothic" pitchFamily="34" charset="-128"/>
              </a:rPr>
              <a:t>tường</a:t>
            </a:r>
            <a:r>
              <a:rPr kumimoji="1" lang="en-US" sz="1600" b="1" dirty="0">
                <a:ea typeface="MS PGothic" pitchFamily="34" charset="-128"/>
              </a:rPr>
              <a:t> </a:t>
            </a:r>
            <a:r>
              <a:rPr kumimoji="1" lang="en-US" sz="1600" b="1" dirty="0" err="1">
                <a:ea typeface="MS PGothic" pitchFamily="34" charset="-128"/>
              </a:rPr>
              <a:t>che</a:t>
            </a:r>
            <a:r>
              <a:rPr kumimoji="1" lang="en-US" sz="1600" b="1" dirty="0">
                <a:ea typeface="MS PGothic" pitchFamily="34" charset="-128"/>
              </a:rPr>
              <a:t> </a:t>
            </a:r>
            <a:r>
              <a:rPr kumimoji="1" lang="en-US" sz="1600" b="1" dirty="0" err="1">
                <a:ea typeface="MS PGothic" pitchFamily="34" charset="-128"/>
              </a:rPr>
              <a:t>khuất</a:t>
            </a:r>
            <a:endParaRPr kumimoji="1" lang="en-US" sz="1600" b="1" dirty="0">
              <a:ea typeface="MS PGothic" pitchFamily="34" charset="-128"/>
            </a:endParaRPr>
          </a:p>
          <a:p>
            <a:pPr algn="ctr" eaLnBrk="1" hangingPunct="1">
              <a:defRPr/>
            </a:pPr>
            <a:r>
              <a:rPr kumimoji="1" lang="en-US" sz="1600" b="1" dirty="0" err="1">
                <a:ea typeface="MS PGothic" pitchFamily="34" charset="-128"/>
              </a:rPr>
              <a:t>nên</a:t>
            </a:r>
            <a:r>
              <a:rPr kumimoji="1" lang="en-US" sz="1600" b="1" dirty="0">
                <a:ea typeface="MS PGothic" pitchFamily="34" charset="-128"/>
              </a:rPr>
              <a:t> </a:t>
            </a:r>
            <a:r>
              <a:rPr kumimoji="1" lang="en-US" sz="1600" b="1" dirty="0" err="1">
                <a:ea typeface="MS PGothic" pitchFamily="34" charset="-128"/>
              </a:rPr>
              <a:t>không</a:t>
            </a:r>
            <a:r>
              <a:rPr kumimoji="1" lang="en-US" sz="1600" b="1" dirty="0">
                <a:ea typeface="MS PGothic" pitchFamily="34" charset="-128"/>
              </a:rPr>
              <a:t> </a:t>
            </a:r>
            <a:r>
              <a:rPr kumimoji="1" lang="en-US" sz="1600" b="1" dirty="0" err="1">
                <a:ea typeface="MS PGothic" pitchFamily="34" charset="-128"/>
              </a:rPr>
              <a:t>nhìn</a:t>
            </a:r>
            <a:r>
              <a:rPr kumimoji="1" lang="en-US" sz="1600" b="1" dirty="0">
                <a:ea typeface="MS PGothic" pitchFamily="34" charset="-128"/>
              </a:rPr>
              <a:t> </a:t>
            </a:r>
            <a:r>
              <a:rPr kumimoji="1" lang="en-US" sz="1600" b="1" dirty="0" err="1">
                <a:ea typeface="MS PGothic" pitchFamily="34" charset="-128"/>
              </a:rPr>
              <a:t>thấy</a:t>
            </a:r>
            <a:r>
              <a:rPr kumimoji="1" lang="en-US" sz="1600" b="1" dirty="0">
                <a:ea typeface="MS PGothic" pitchFamily="34" charset="-128"/>
              </a:rPr>
              <a:t> ô </a:t>
            </a:r>
            <a:r>
              <a:rPr kumimoji="1" lang="en-US" sz="1600" b="1" dirty="0" err="1">
                <a:ea typeface="MS PGothic" pitchFamily="34" charset="-128"/>
              </a:rPr>
              <a:t>tô</a:t>
            </a:r>
            <a:r>
              <a:rPr kumimoji="1" lang="en-US" sz="1600" b="1" dirty="0">
                <a:ea typeface="MS PGothic" pitchFamily="34" charset="-128"/>
              </a:rPr>
              <a:t> </a:t>
            </a:r>
            <a:r>
              <a:rPr kumimoji="1" lang="en-US" sz="1600" b="1" dirty="0" err="1">
                <a:ea typeface="MS PGothic" pitchFamily="34" charset="-128"/>
              </a:rPr>
              <a:t>xanh</a:t>
            </a:r>
            <a:endParaRPr kumimoji="1" lang="en-US" sz="1600" b="1" dirty="0">
              <a:ea typeface="MS PGothic" pitchFamily="34" charset="-128"/>
            </a:endParaRPr>
          </a:p>
        </p:txBody>
      </p:sp>
      <p:sp>
        <p:nvSpPr>
          <p:cNvPr id="19" name="Cloud Callout 18"/>
          <p:cNvSpPr/>
          <p:nvPr/>
        </p:nvSpPr>
        <p:spPr bwMode="auto">
          <a:xfrm>
            <a:off x="6454775" y="606425"/>
            <a:ext cx="2689225" cy="1974850"/>
          </a:xfrm>
          <a:prstGeom prst="cloudCallout">
            <a:avLst>
              <a:gd name="adj1" fmla="val -3057"/>
              <a:gd name="adj2" fmla="val 157930"/>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eaLnBrk="1" hangingPunct="1">
              <a:defRPr/>
            </a:pPr>
            <a:r>
              <a:rPr kumimoji="1" lang="en-US" sz="2200" b="1" dirty="0">
                <a:solidFill>
                  <a:schemeClr val="bg1"/>
                </a:solidFill>
                <a:ea typeface="MS PGothic" pitchFamily="34" charset="-128"/>
              </a:rPr>
              <a:t>  </a:t>
            </a:r>
            <a:r>
              <a:rPr kumimoji="1" lang="en-US" sz="2200" b="1" dirty="0" err="1">
                <a:ea typeface="MS PGothic" pitchFamily="34" charset="-128"/>
              </a:rPr>
              <a:t>Tìm</a:t>
            </a:r>
            <a:r>
              <a:rPr kumimoji="1" lang="en-US" sz="2200" b="1" dirty="0">
                <a:ea typeface="MS PGothic" pitchFamily="34" charset="-128"/>
              </a:rPr>
              <a:t> </a:t>
            </a:r>
            <a:r>
              <a:rPr kumimoji="1" lang="en-US" sz="2200" b="1" dirty="0" err="1">
                <a:ea typeface="MS PGothic" pitchFamily="34" charset="-128"/>
              </a:rPr>
              <a:t>bức</a:t>
            </a:r>
            <a:r>
              <a:rPr kumimoji="1" lang="en-US" sz="2200" b="1" dirty="0">
                <a:ea typeface="MS PGothic" pitchFamily="34" charset="-128"/>
              </a:rPr>
              <a:t> </a:t>
            </a:r>
            <a:r>
              <a:rPr kumimoji="1" lang="en-US" sz="2200" b="1" dirty="0" err="1">
                <a:ea typeface="MS PGothic" pitchFamily="34" charset="-128"/>
              </a:rPr>
              <a:t>tranh</a:t>
            </a:r>
            <a:r>
              <a:rPr kumimoji="1" lang="en-US" sz="2200" b="1" dirty="0">
                <a:ea typeface="MS PGothic" pitchFamily="34" charset="-128"/>
              </a:rPr>
              <a:t> </a:t>
            </a:r>
          </a:p>
          <a:p>
            <a:pPr marL="457200" indent="-457200" eaLnBrk="1" hangingPunct="1">
              <a:defRPr/>
            </a:pPr>
            <a:r>
              <a:rPr kumimoji="1" lang="en-US" sz="2200" b="1" dirty="0" err="1">
                <a:ea typeface="MS PGothic" pitchFamily="34" charset="-128"/>
              </a:rPr>
              <a:t>vẽ</a:t>
            </a:r>
            <a:r>
              <a:rPr kumimoji="1" lang="en-US" sz="2200" b="1" dirty="0">
                <a:ea typeface="MS PGothic" pitchFamily="34" charset="-128"/>
              </a:rPr>
              <a:t> </a:t>
            </a:r>
            <a:r>
              <a:rPr kumimoji="1" lang="en-US" sz="2200" b="1" dirty="0" err="1">
                <a:ea typeface="MS PGothic" pitchFamily="34" charset="-128"/>
              </a:rPr>
              <a:t>Bống</a:t>
            </a:r>
            <a:r>
              <a:rPr kumimoji="1" lang="en-US" sz="2200" b="1" dirty="0">
                <a:ea typeface="MS PGothic" pitchFamily="34" charset="-128"/>
              </a:rPr>
              <a:t> </a:t>
            </a:r>
            <a:r>
              <a:rPr kumimoji="1" lang="en-US" sz="2200" b="1" dirty="0" err="1">
                <a:ea typeface="MS PGothic" pitchFamily="34" charset="-128"/>
              </a:rPr>
              <a:t>đang</a:t>
            </a:r>
            <a:r>
              <a:rPr kumimoji="1" lang="en-US" sz="2200" b="1" dirty="0">
                <a:ea typeface="MS PGothic" pitchFamily="34" charset="-128"/>
              </a:rPr>
              <a:t> </a:t>
            </a:r>
          </a:p>
          <a:p>
            <a:pPr marL="457200" indent="-457200" eaLnBrk="1" hangingPunct="1">
              <a:defRPr/>
            </a:pPr>
            <a:r>
              <a:rPr kumimoji="1" lang="en-US" sz="2200" b="1" dirty="0">
                <a:ea typeface="MS PGothic" pitchFamily="34" charset="-128"/>
              </a:rPr>
              <a:t>ở </a:t>
            </a:r>
            <a:r>
              <a:rPr kumimoji="1" lang="en-US" sz="2200" b="1" dirty="0" err="1">
                <a:ea typeface="MS PGothic" pitchFamily="34" charset="-128"/>
              </a:rPr>
              <a:t>nơi</a:t>
            </a:r>
            <a:r>
              <a:rPr kumimoji="1" lang="en-US" sz="2200" b="1" dirty="0">
                <a:ea typeface="MS PGothic" pitchFamily="34" charset="-128"/>
              </a:rPr>
              <a:t> </a:t>
            </a:r>
            <a:r>
              <a:rPr kumimoji="1" lang="en-US" sz="2200" b="1" dirty="0" err="1">
                <a:ea typeface="MS PGothic" pitchFamily="34" charset="-128"/>
              </a:rPr>
              <a:t>tầm</a:t>
            </a:r>
            <a:r>
              <a:rPr kumimoji="1" lang="en-US" sz="2200" b="1" dirty="0">
                <a:ea typeface="MS PGothic" pitchFamily="34" charset="-128"/>
              </a:rPr>
              <a:t> </a:t>
            </a:r>
            <a:r>
              <a:rPr kumimoji="1" lang="en-US" sz="2200" b="1" dirty="0" err="1">
                <a:ea typeface="MS PGothic" pitchFamily="34" charset="-128"/>
              </a:rPr>
              <a:t>nhìn</a:t>
            </a:r>
            <a:endParaRPr kumimoji="1" lang="en-US" sz="2200" b="1" dirty="0">
              <a:ea typeface="MS PGothic" pitchFamily="34" charset="-128"/>
            </a:endParaRPr>
          </a:p>
          <a:p>
            <a:pPr marL="457200" indent="-457200" eaLnBrk="1" hangingPunct="1">
              <a:defRPr/>
            </a:pPr>
            <a:r>
              <a:rPr kumimoji="1" lang="en-US" sz="2200" b="1" dirty="0">
                <a:ea typeface="MS PGothic" pitchFamily="34" charset="-128"/>
              </a:rPr>
              <a:t> </a:t>
            </a:r>
            <a:r>
              <a:rPr kumimoji="1" lang="en-US" sz="2200" b="1" dirty="0" err="1">
                <a:ea typeface="MS PGothic" pitchFamily="34" charset="-128"/>
              </a:rPr>
              <a:t>bị</a:t>
            </a:r>
            <a:r>
              <a:rPr kumimoji="1" lang="en-US" sz="2200" b="1" dirty="0">
                <a:ea typeface="MS PGothic" pitchFamily="34" charset="-128"/>
              </a:rPr>
              <a:t> </a:t>
            </a:r>
            <a:r>
              <a:rPr kumimoji="1" lang="en-US" sz="2200" b="1" dirty="0" err="1">
                <a:ea typeface="MS PGothic" pitchFamily="34" charset="-128"/>
              </a:rPr>
              <a:t>che</a:t>
            </a:r>
            <a:r>
              <a:rPr kumimoji="1" lang="en-US" sz="2200" b="1" dirty="0">
                <a:ea typeface="MS PGothic" pitchFamily="34" charset="-128"/>
              </a:rPr>
              <a:t> </a:t>
            </a:r>
            <a:r>
              <a:rPr kumimoji="1" lang="en-US" sz="2200" b="1" dirty="0" err="1">
                <a:ea typeface="MS PGothic" pitchFamily="34" charset="-128"/>
              </a:rPr>
              <a:t>khuất</a:t>
            </a:r>
            <a:r>
              <a:rPr kumimoji="1" lang="en-US" sz="2200" b="1" dirty="0">
                <a:ea typeface="MS PGothic" pitchFamily="34" charset="-128"/>
              </a:rPr>
              <a:t>?</a:t>
            </a:r>
          </a:p>
        </p:txBody>
      </p:sp>
      <p:sp>
        <p:nvSpPr>
          <p:cNvPr id="21" name="Rectangle 20"/>
          <p:cNvSpPr>
            <a:spLocks noChangeArrowheads="1"/>
          </p:cNvSpPr>
          <p:nvPr/>
        </p:nvSpPr>
        <p:spPr bwMode="auto">
          <a:xfrm>
            <a:off x="5545138" y="2005013"/>
            <a:ext cx="373062" cy="493712"/>
          </a:xfrm>
          <a:prstGeom prst="rect">
            <a:avLst/>
          </a:prstGeom>
          <a:solidFill>
            <a:srgbClr val="FFC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p>
            <a:pPr algn="ctr" eaLnBrk="1" hangingPunct="1"/>
            <a:r>
              <a:rPr kumimoji="1" lang="en-US" altLang="en-US" sz="4000" b="1">
                <a:solidFill>
                  <a:srgbClr val="0000FF"/>
                </a:solidFill>
                <a:ea typeface="MS PGothic" pitchFamily="34" charset="-128"/>
              </a:rPr>
              <a:t>√</a:t>
            </a:r>
          </a:p>
        </p:txBody>
      </p:sp>
      <p:sp>
        <p:nvSpPr>
          <p:cNvPr id="22" name="Rectangle 21"/>
          <p:cNvSpPr>
            <a:spLocks noChangeArrowheads="1"/>
          </p:cNvSpPr>
          <p:nvPr/>
        </p:nvSpPr>
        <p:spPr bwMode="auto">
          <a:xfrm>
            <a:off x="2220913" y="4706938"/>
            <a:ext cx="373062" cy="533400"/>
          </a:xfrm>
          <a:prstGeom prst="rect">
            <a:avLst/>
          </a:prstGeom>
          <a:solidFill>
            <a:srgbClr val="FFC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p>
            <a:pPr algn="ctr" eaLnBrk="1" hangingPunct="1"/>
            <a:r>
              <a:rPr kumimoji="1" lang="en-US" altLang="en-US" sz="4000" b="1">
                <a:solidFill>
                  <a:srgbClr val="0000FF"/>
                </a:solidFill>
                <a:ea typeface="MS PGothic" pitchFamily="34" charset="-128"/>
              </a:rPr>
              <a:t>√</a:t>
            </a:r>
          </a:p>
        </p:txBody>
      </p:sp>
      <p:sp>
        <p:nvSpPr>
          <p:cNvPr id="23" name="Rectangle 22"/>
          <p:cNvSpPr>
            <a:spLocks noChangeArrowheads="1"/>
          </p:cNvSpPr>
          <p:nvPr/>
        </p:nvSpPr>
        <p:spPr bwMode="auto">
          <a:xfrm>
            <a:off x="5545138" y="4706938"/>
            <a:ext cx="373062" cy="533400"/>
          </a:xfrm>
          <a:prstGeom prst="rect">
            <a:avLst/>
          </a:prstGeom>
          <a:solidFill>
            <a:srgbClr val="FFC0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p>
            <a:pPr algn="ctr" eaLnBrk="1" hangingPunct="1"/>
            <a:r>
              <a:rPr kumimoji="1" lang="en-US" altLang="en-US" sz="4000" b="1">
                <a:solidFill>
                  <a:srgbClr val="0000FF"/>
                </a:solidFill>
                <a:ea typeface="MS PGothic" pitchFamily="34" charset="-128"/>
              </a:rPr>
              <a:t>√</a:t>
            </a:r>
          </a:p>
        </p:txBody>
      </p:sp>
      <p:sp>
        <p:nvSpPr>
          <p:cNvPr id="197657"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883FE635-26A8-4429-A309-E863881D1D54}" type="slidenum">
              <a:rPr lang="en-US" altLang="en-US" sz="1800" b="1"/>
              <a:pPr/>
              <a:t>16</a:t>
            </a:fld>
            <a:endParaRPr lang="en-US" altLang="en-US" sz="1800" b="1"/>
          </a:p>
        </p:txBody>
      </p:sp>
      <p:sp>
        <p:nvSpPr>
          <p:cNvPr id="20" name="Flowchart: Connector 19"/>
          <p:cNvSpPr/>
          <p:nvPr/>
        </p:nvSpPr>
        <p:spPr bwMode="auto">
          <a:xfrm flipH="1">
            <a:off x="7931150" y="3611563"/>
            <a:ext cx="314325"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
        <p:nvSpPr>
          <p:cNvPr id="24" name="Flowchart: Connector 23"/>
          <p:cNvSpPr/>
          <p:nvPr/>
        </p:nvSpPr>
        <p:spPr bwMode="auto">
          <a:xfrm flipH="1">
            <a:off x="8283575" y="2840038"/>
            <a:ext cx="312738"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par>
                                <p:cTn id="8" presetID="4"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500"/>
                                        <p:tgtEl>
                                          <p:spTgt spid="13"/>
                                        </p:tgtEl>
                                      </p:cBhvr>
                                    </p:animEffect>
                                  </p:childTnLst>
                                </p:cTn>
                              </p:par>
                              <p:par>
                                <p:cTn id="11" presetID="4"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par>
                                <p:cTn id="14" presetID="4" presetClass="entr" presetSubtype="16" fill="hold" nodeType="withEffect">
                                  <p:stCondLst>
                                    <p:cond delay="0"/>
                                  </p:stCondLst>
                                  <p:childTnLst>
                                    <p:set>
                                      <p:cBhvr>
                                        <p:cTn id="15" dur="1" fill="hold">
                                          <p:stCondLst>
                                            <p:cond delay="0"/>
                                          </p:stCondLst>
                                        </p:cTn>
                                        <p:tgtEl>
                                          <p:spTgt spid="9225"/>
                                        </p:tgtEl>
                                        <p:attrNameLst>
                                          <p:attrName>style.visibility</p:attrName>
                                        </p:attrNameLst>
                                      </p:cBhvr>
                                      <p:to>
                                        <p:strVal val="visible"/>
                                      </p:to>
                                    </p:set>
                                    <p:animEffect transition="in" filter="box(in)">
                                      <p:cBhvr>
                                        <p:cTn id="16" dur="500"/>
                                        <p:tgtEl>
                                          <p:spTgt spid="9225"/>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ox(in)">
                                      <p:cBhvr>
                                        <p:cTn id="19" dur="500"/>
                                        <p:tgtEl>
                                          <p:spTgt spid="19"/>
                                        </p:tgtEl>
                                      </p:cBhvr>
                                    </p:animEffect>
                                  </p:childTnLst>
                                </p:cTn>
                              </p:par>
                              <p:par>
                                <p:cTn id="20" presetID="4" presetClass="entr" presetSubtype="16" fill="hold" nodeType="with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box(in)">
                                      <p:cBhvr>
                                        <p:cTn id="22" dur="500"/>
                                        <p:tgtEl>
                                          <p:spTgt spid="92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ox(in)">
                                      <p:cBhvr>
                                        <p:cTn id="27" dur="500"/>
                                        <p:tgtEl>
                                          <p:spTgt spid="16"/>
                                        </p:tgtEl>
                                      </p:cBhvr>
                                    </p:animEffect>
                                  </p:childTnLst>
                                </p:cTn>
                              </p:par>
                              <p:par>
                                <p:cTn id="28" presetID="4"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ox(in)">
                                      <p:cBhvr>
                                        <p:cTn id="30" dur="500"/>
                                        <p:tgtEl>
                                          <p:spTgt spid="1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ox(in)">
                                      <p:cBhvr>
                                        <p:cTn id="33" dur="500"/>
                                        <p:tgtEl>
                                          <p:spTgt spid="21"/>
                                        </p:tgtEl>
                                      </p:cBhvr>
                                    </p:animEffect>
                                  </p:childTnLst>
                                </p:cTn>
                              </p:par>
                              <p:par>
                                <p:cTn id="34" presetID="4" presetClass="entr" presetSubtype="16"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ox(in)">
                                      <p:cBhvr>
                                        <p:cTn id="36" dur="500"/>
                                        <p:tgtEl>
                                          <p:spTgt spid="18"/>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ox(in)">
                                      <p:cBhvr>
                                        <p:cTn id="39" dur="500"/>
                                        <p:tgtEl>
                                          <p:spTgt spid="23"/>
                                        </p:tgtEl>
                                      </p:cBhvr>
                                    </p:animEffect>
                                  </p:childTnLst>
                                </p:cTn>
                              </p:par>
                              <p:par>
                                <p:cTn id="40" presetID="4"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ox(in)">
                                      <p:cBhvr>
                                        <p:cTn id="42" dur="500"/>
                                        <p:tgtEl>
                                          <p:spTgt spid="17"/>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ox(i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Box 1"/>
          <p:cNvSpPr txBox="1">
            <a:spLocks noChangeArrowheads="1"/>
          </p:cNvSpPr>
          <p:nvPr/>
        </p:nvSpPr>
        <p:spPr bwMode="auto">
          <a:xfrm>
            <a:off x="3246438" y="30163"/>
            <a:ext cx="2297112" cy="588962"/>
          </a:xfrm>
          <a:prstGeom prst="rect">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kumimoji="1" lang="en-US" altLang="en-US" b="1">
                <a:solidFill>
                  <a:srgbClr val="00B050"/>
                </a:solidFill>
                <a:latin typeface="Tahoma" pitchFamily="34" charset="0"/>
                <a:ea typeface="MS PGothic" pitchFamily="34" charset="-128"/>
                <a:cs typeface="Tahoma" pitchFamily="34" charset="0"/>
              </a:rPr>
              <a:t>Ghi nhớ</a:t>
            </a:r>
          </a:p>
        </p:txBody>
      </p:sp>
      <p:pic>
        <p:nvPicPr>
          <p:cNvPr id="10243" name="Picture 4"/>
          <p:cNvPicPr>
            <a:picLocks noChangeAspect="1" noChangeArrowheads="1"/>
          </p:cNvPicPr>
          <p:nvPr/>
        </p:nvPicPr>
        <p:blipFill>
          <a:blip r:embed="rId2">
            <a:extLst>
              <a:ext uri="{28A0092B-C50C-407E-A947-70E740481C1C}">
                <a14:useLocalDpi xmlns:a14="http://schemas.microsoft.com/office/drawing/2010/main" xmlns="" val="0"/>
              </a:ext>
            </a:extLst>
          </a:blip>
          <a:srcRect l="29688" t="57292" r="59375" b="17708"/>
          <a:stretch>
            <a:fillRect/>
          </a:stretch>
        </p:blipFill>
        <p:spPr bwMode="auto">
          <a:xfrm>
            <a:off x="-142875" y="3770313"/>
            <a:ext cx="1778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4" name="Picture 51" descr="19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36775" y="42863"/>
            <a:ext cx="1109663"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ound Diagonal Corner Rectangle 12"/>
          <p:cNvSpPr/>
          <p:nvPr/>
        </p:nvSpPr>
        <p:spPr bwMode="auto">
          <a:xfrm>
            <a:off x="1600200" y="1169988"/>
            <a:ext cx="7010400" cy="2438400"/>
          </a:xfrm>
          <a:prstGeom prst="round2DiagRect">
            <a:avLst/>
          </a:prstGeom>
          <a:solidFill>
            <a:srgbClr val="FFFF9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algn="just" eaLnBrk="1" hangingPunct="1">
              <a:lnSpc>
                <a:spcPct val="120000"/>
              </a:lnSpc>
              <a:defRPr/>
            </a:pPr>
            <a:r>
              <a:rPr lang="en-US" sz="2800" b="1" dirty="0"/>
              <a:t>Quan </a:t>
            </a:r>
            <a:r>
              <a:rPr lang="en-US" sz="2800" b="1" dirty="0" err="1"/>
              <a:t>sát</a:t>
            </a:r>
            <a:r>
              <a:rPr lang="en-US" sz="2800" b="1" dirty="0"/>
              <a:t>, </a:t>
            </a:r>
            <a:r>
              <a:rPr lang="en-US" sz="2800" b="1" dirty="0" err="1"/>
              <a:t>lắng</a:t>
            </a:r>
            <a:r>
              <a:rPr lang="en-US" sz="2800" b="1" dirty="0"/>
              <a:t> </a:t>
            </a:r>
            <a:r>
              <a:rPr lang="en-US" sz="2800" b="1" dirty="0" err="1"/>
              <a:t>nghe</a:t>
            </a:r>
            <a:r>
              <a:rPr lang="en-US" sz="2800" b="1" dirty="0"/>
              <a:t> </a:t>
            </a:r>
            <a:r>
              <a:rPr lang="en-US" sz="2800" b="1" dirty="0" err="1"/>
              <a:t>xung</a:t>
            </a:r>
            <a:r>
              <a:rPr lang="en-US" sz="2800" b="1" dirty="0"/>
              <a:t> </a:t>
            </a:r>
            <a:r>
              <a:rPr lang="en-US" sz="2800" b="1" dirty="0" err="1"/>
              <a:t>quanh</a:t>
            </a:r>
            <a:r>
              <a:rPr lang="en-US" sz="2800" b="1" dirty="0"/>
              <a:t> </a:t>
            </a:r>
            <a:r>
              <a:rPr lang="en-US" sz="2800" b="1" dirty="0" err="1"/>
              <a:t>và</a:t>
            </a:r>
            <a:r>
              <a:rPr lang="en-US" sz="2800" b="1" dirty="0"/>
              <a:t> </a:t>
            </a:r>
            <a:r>
              <a:rPr lang="en-US" sz="2800" b="1" dirty="0" err="1"/>
              <a:t>chú</a:t>
            </a:r>
            <a:endParaRPr lang="en-US" sz="2800" b="1" dirty="0"/>
          </a:p>
          <a:p>
            <a:pPr marL="457200" indent="-457200" algn="just" eaLnBrk="1" hangingPunct="1">
              <a:lnSpc>
                <a:spcPct val="120000"/>
              </a:lnSpc>
              <a:defRPr/>
            </a:pPr>
            <a:r>
              <a:rPr lang="en-US" sz="2800" b="1" dirty="0"/>
              <a:t> ý an </a:t>
            </a:r>
            <a:r>
              <a:rPr lang="en-US" sz="2800" b="1" dirty="0" err="1"/>
              <a:t>toàn</a:t>
            </a:r>
            <a:r>
              <a:rPr lang="en-US" sz="2800" b="1" dirty="0"/>
              <a:t> </a:t>
            </a:r>
            <a:r>
              <a:rPr lang="en-US" sz="2800" b="1" dirty="0" err="1"/>
              <a:t>tránh</a:t>
            </a:r>
            <a:r>
              <a:rPr lang="en-US" sz="2800" b="1" dirty="0"/>
              <a:t> </a:t>
            </a:r>
            <a:r>
              <a:rPr lang="en-US" sz="2800" b="1" dirty="0" err="1"/>
              <a:t>va</a:t>
            </a:r>
            <a:r>
              <a:rPr lang="en-US" sz="2800" b="1" dirty="0"/>
              <a:t> </a:t>
            </a:r>
            <a:r>
              <a:rPr lang="en-US" sz="2800" b="1" dirty="0" err="1"/>
              <a:t>chạm</a:t>
            </a:r>
            <a:r>
              <a:rPr lang="en-US" sz="2800" b="1" dirty="0"/>
              <a:t> </a:t>
            </a:r>
            <a:r>
              <a:rPr lang="en-US" sz="2800" b="1" dirty="0" err="1"/>
              <a:t>tại</a:t>
            </a:r>
            <a:r>
              <a:rPr lang="en-US" sz="2800" b="1" dirty="0"/>
              <a:t> </a:t>
            </a:r>
            <a:r>
              <a:rPr lang="en-US" sz="2800" b="1" dirty="0" err="1"/>
              <a:t>những</a:t>
            </a:r>
            <a:r>
              <a:rPr lang="en-US" sz="2800" b="1" dirty="0"/>
              <a:t> </a:t>
            </a:r>
            <a:r>
              <a:rPr lang="en-US" sz="2800" b="1" dirty="0" err="1"/>
              <a:t>nơi</a:t>
            </a:r>
            <a:endParaRPr lang="en-US" sz="2800" b="1" dirty="0"/>
          </a:p>
          <a:p>
            <a:pPr marL="457200" indent="-457200" algn="just" eaLnBrk="1" hangingPunct="1">
              <a:lnSpc>
                <a:spcPct val="120000"/>
              </a:lnSpc>
              <a:defRPr/>
            </a:pPr>
            <a:r>
              <a:rPr lang="en-US" sz="2800" b="1" dirty="0"/>
              <a:t> </a:t>
            </a:r>
            <a:r>
              <a:rPr lang="en-US" sz="2800" b="1" dirty="0" err="1"/>
              <a:t>tầm</a:t>
            </a:r>
            <a:r>
              <a:rPr lang="en-US" sz="2800" b="1" dirty="0"/>
              <a:t> </a:t>
            </a:r>
            <a:r>
              <a:rPr lang="en-US" sz="2800" b="1" dirty="0" err="1"/>
              <a:t>nhìn</a:t>
            </a:r>
            <a:r>
              <a:rPr lang="en-US" sz="2800" b="1" dirty="0"/>
              <a:t> </a:t>
            </a:r>
            <a:r>
              <a:rPr lang="en-US" sz="2800" b="1" dirty="0" err="1"/>
              <a:t>bị</a:t>
            </a:r>
            <a:r>
              <a:rPr lang="en-US" sz="2800" b="1" dirty="0"/>
              <a:t> </a:t>
            </a:r>
            <a:r>
              <a:rPr lang="en-US" sz="2800" b="1" dirty="0" err="1"/>
              <a:t>hạn</a:t>
            </a:r>
            <a:r>
              <a:rPr lang="en-US" sz="2800" b="1" dirty="0"/>
              <a:t> </a:t>
            </a:r>
            <a:r>
              <a:rPr lang="en-US" sz="2800" b="1" dirty="0" err="1"/>
              <a:t>chế</a:t>
            </a:r>
            <a:r>
              <a:rPr lang="en-US" sz="2800" b="1" dirty="0"/>
              <a:t> </a:t>
            </a:r>
          </a:p>
        </p:txBody>
      </p:sp>
      <p:sp>
        <p:nvSpPr>
          <p:cNvPr id="199686"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47173DDB-00A5-4B25-A1B7-D9159F04AD92}" type="slidenum">
              <a:rPr lang="en-US" altLang="en-US" sz="1800" b="1"/>
              <a:pPr/>
              <a:t>17</a:t>
            </a:fld>
            <a:endParaRPr lang="en-US" altLang="en-US" sz="1800" b="1"/>
          </a:p>
        </p:txBody>
      </p:sp>
      <p:pic>
        <p:nvPicPr>
          <p:cNvPr id="2" name="Picture 1"/>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819400" y="3736975"/>
            <a:ext cx="3667125" cy="244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9688" name="Picture 5" descr="Firewrk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7456488" y="5281613"/>
            <a:ext cx="1154112" cy="1128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anim calcmode="lin" valueType="num">
                                      <p:cBhvr additive="base">
                                        <p:cTn id="11" dur="500" fill="hold"/>
                                        <p:tgtEl>
                                          <p:spTgt spid="10243"/>
                                        </p:tgtEl>
                                        <p:attrNameLst>
                                          <p:attrName>ppt_x</p:attrName>
                                        </p:attrNameLst>
                                      </p:cBhvr>
                                      <p:tavLst>
                                        <p:tav tm="0">
                                          <p:val>
                                            <p:strVal val="#ppt_x"/>
                                          </p:val>
                                        </p:tav>
                                        <p:tav tm="100000">
                                          <p:val>
                                            <p:strVal val="#ppt_x"/>
                                          </p:val>
                                        </p:tav>
                                      </p:tavLst>
                                    </p:anim>
                                    <p:anim calcmode="lin" valueType="num">
                                      <p:cBhvr additive="base">
                                        <p:cTn id="12" dur="500" fill="hold"/>
                                        <p:tgtEl>
                                          <p:spTgt spid="102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Box 1"/>
          <p:cNvSpPr txBox="1">
            <a:spLocks noChangeArrowheads="1"/>
          </p:cNvSpPr>
          <p:nvPr/>
        </p:nvSpPr>
        <p:spPr bwMode="auto">
          <a:xfrm>
            <a:off x="2819400" y="503238"/>
            <a:ext cx="3429000" cy="588962"/>
          </a:xfrm>
          <a:prstGeom prst="rect">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kumimoji="1" lang="en-US" altLang="en-US" b="1">
                <a:solidFill>
                  <a:srgbClr val="00B050"/>
                </a:solidFill>
                <a:latin typeface="Tahoma" pitchFamily="34" charset="0"/>
                <a:ea typeface="MS PGothic" pitchFamily="34" charset="-128"/>
                <a:cs typeface="Tahoma" pitchFamily="34" charset="0"/>
              </a:rPr>
              <a:t>Bài tập về nhà</a:t>
            </a:r>
          </a:p>
        </p:txBody>
      </p:sp>
      <p:pic>
        <p:nvPicPr>
          <p:cNvPr id="200707" name="Picture 4"/>
          <p:cNvPicPr>
            <a:picLocks noChangeAspect="1" noChangeArrowheads="1"/>
          </p:cNvPicPr>
          <p:nvPr/>
        </p:nvPicPr>
        <p:blipFill>
          <a:blip r:embed="rId2">
            <a:extLst>
              <a:ext uri="{28A0092B-C50C-407E-A947-70E740481C1C}">
                <a14:useLocalDpi xmlns:a14="http://schemas.microsoft.com/office/drawing/2010/main" xmlns="" val="0"/>
              </a:ext>
            </a:extLst>
          </a:blip>
          <a:srcRect l="29688" t="57292" r="59375" b="17708"/>
          <a:stretch>
            <a:fillRect/>
          </a:stretch>
        </p:blipFill>
        <p:spPr bwMode="auto">
          <a:xfrm>
            <a:off x="-77788" y="3432175"/>
            <a:ext cx="1947863" cy="334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08" name="Picture 26" descr="22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463" y="107950"/>
            <a:ext cx="73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Flowchart: Alternate Process 16"/>
          <p:cNvSpPr/>
          <p:nvPr/>
        </p:nvSpPr>
        <p:spPr bwMode="auto">
          <a:xfrm>
            <a:off x="1912938" y="1412875"/>
            <a:ext cx="6559550" cy="3190875"/>
          </a:xfrm>
          <a:prstGeom prst="flowChartAlternateProcess">
            <a:avLst/>
          </a:prstGeom>
          <a:solidFill>
            <a:srgbClr val="FFFF9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marL="457200" indent="-457200" algn="just" eaLnBrk="1" hangingPunct="1">
              <a:defRPr/>
            </a:pPr>
            <a:r>
              <a:rPr kumimoji="1" lang="en-US" sz="2400" b="1" dirty="0">
                <a:solidFill>
                  <a:schemeClr val="bg1"/>
                </a:solidFill>
                <a:ea typeface="MS PGothic" pitchFamily="34" charset="-128"/>
              </a:rPr>
              <a:t>	</a:t>
            </a:r>
            <a:r>
              <a:rPr kumimoji="1" lang="en-US" sz="2400" b="1" dirty="0" err="1">
                <a:ea typeface="MS PGothic" pitchFamily="34" charset="-128"/>
              </a:rPr>
              <a:t>Trên</a:t>
            </a:r>
            <a:r>
              <a:rPr kumimoji="1" lang="en-US" sz="2400" b="1" dirty="0">
                <a:ea typeface="MS PGothic" pitchFamily="34" charset="-128"/>
              </a:rPr>
              <a:t> </a:t>
            </a:r>
            <a:r>
              <a:rPr kumimoji="1" lang="en-US" sz="2400" b="1" dirty="0" err="1">
                <a:ea typeface="MS PGothic" pitchFamily="34" charset="-128"/>
              </a:rPr>
              <a:t>đường</a:t>
            </a:r>
            <a:r>
              <a:rPr kumimoji="1" lang="en-US" sz="2400" b="1" dirty="0">
                <a:ea typeface="MS PGothic" pitchFamily="34" charset="-128"/>
              </a:rPr>
              <a:t> </a:t>
            </a:r>
            <a:r>
              <a:rPr kumimoji="1" lang="en-US" sz="2400" b="1" dirty="0" err="1">
                <a:ea typeface="MS PGothic" pitchFamily="34" charset="-128"/>
              </a:rPr>
              <a:t>từ</a:t>
            </a:r>
            <a:r>
              <a:rPr kumimoji="1" lang="en-US" sz="2400" b="1" dirty="0">
                <a:ea typeface="MS PGothic" pitchFamily="34" charset="-128"/>
              </a:rPr>
              <a:t> </a:t>
            </a:r>
            <a:r>
              <a:rPr kumimoji="1" lang="en-US" sz="2400" b="1" dirty="0" err="1">
                <a:ea typeface="MS PGothic" pitchFamily="34" charset="-128"/>
              </a:rPr>
              <a:t>nhà</a:t>
            </a:r>
            <a:r>
              <a:rPr kumimoji="1" lang="en-US" sz="2400" b="1" dirty="0">
                <a:ea typeface="MS PGothic" pitchFamily="34" charset="-128"/>
              </a:rPr>
              <a:t> </a:t>
            </a:r>
            <a:r>
              <a:rPr kumimoji="1" lang="en-US" sz="2400" b="1" dirty="0" err="1">
                <a:ea typeface="MS PGothic" pitchFamily="34" charset="-128"/>
              </a:rPr>
              <a:t>các</a:t>
            </a:r>
            <a:r>
              <a:rPr kumimoji="1" lang="en-US" sz="2400" b="1" dirty="0">
                <a:ea typeface="MS PGothic" pitchFamily="34" charset="-128"/>
              </a:rPr>
              <a:t> </a:t>
            </a:r>
            <a:r>
              <a:rPr kumimoji="1" lang="en-US" sz="2400" b="1" dirty="0" err="1">
                <a:ea typeface="MS PGothic" pitchFamily="34" charset="-128"/>
              </a:rPr>
              <a:t>em</a:t>
            </a:r>
            <a:r>
              <a:rPr kumimoji="1" lang="en-US" sz="2400" b="1" dirty="0">
                <a:ea typeface="MS PGothic" pitchFamily="34" charset="-128"/>
              </a:rPr>
              <a:t> </a:t>
            </a:r>
            <a:r>
              <a:rPr kumimoji="1" lang="en-US" sz="2400" b="1" dirty="0" err="1">
                <a:ea typeface="MS PGothic" pitchFamily="34" charset="-128"/>
              </a:rPr>
              <a:t>đến</a:t>
            </a:r>
            <a:r>
              <a:rPr kumimoji="1" lang="en-US" sz="2400" b="1" dirty="0">
                <a:ea typeface="MS PGothic" pitchFamily="34" charset="-128"/>
              </a:rPr>
              <a:t> </a:t>
            </a:r>
            <a:r>
              <a:rPr kumimoji="1" lang="en-US" sz="2400" b="1" dirty="0" err="1">
                <a:ea typeface="MS PGothic" pitchFamily="34" charset="-128"/>
              </a:rPr>
              <a:t>trường</a:t>
            </a:r>
            <a:r>
              <a:rPr kumimoji="1" lang="en-US" sz="2400" b="1" dirty="0">
                <a:ea typeface="MS PGothic" pitchFamily="34" charset="-128"/>
              </a:rPr>
              <a:t>,</a:t>
            </a:r>
          </a:p>
          <a:p>
            <a:pPr marL="457200" indent="-457200" algn="just" eaLnBrk="1" hangingPunct="1">
              <a:defRPr/>
            </a:pPr>
            <a:r>
              <a:rPr kumimoji="1" lang="en-US" sz="2400" b="1" dirty="0" err="1">
                <a:ea typeface="MS PGothic" pitchFamily="34" charset="-128"/>
              </a:rPr>
              <a:t>có</a:t>
            </a:r>
            <a:r>
              <a:rPr kumimoji="1" lang="en-US" sz="2400" b="1" dirty="0">
                <a:ea typeface="MS PGothic" pitchFamily="34" charset="-128"/>
              </a:rPr>
              <a:t> </a:t>
            </a:r>
            <a:r>
              <a:rPr kumimoji="1" lang="en-US" sz="2400" b="1" dirty="0" err="1">
                <a:ea typeface="MS PGothic" pitchFamily="34" charset="-128"/>
              </a:rPr>
              <a:t>nơi</a:t>
            </a:r>
            <a:r>
              <a:rPr kumimoji="1" lang="en-US" sz="2400" b="1" dirty="0">
                <a:ea typeface="MS PGothic" pitchFamily="34" charset="-128"/>
              </a:rPr>
              <a:t> </a:t>
            </a:r>
            <a:r>
              <a:rPr kumimoji="1" lang="en-US" sz="2400" b="1" dirty="0" err="1">
                <a:ea typeface="MS PGothic" pitchFamily="34" charset="-128"/>
              </a:rPr>
              <a:t>nào</a:t>
            </a:r>
            <a:r>
              <a:rPr kumimoji="1" lang="en-US" sz="2400" b="1" dirty="0">
                <a:ea typeface="MS PGothic" pitchFamily="34" charset="-128"/>
              </a:rPr>
              <a:t> </a:t>
            </a:r>
            <a:r>
              <a:rPr kumimoji="1" lang="en-US" sz="2400" b="1" dirty="0" err="1">
                <a:ea typeface="MS PGothic" pitchFamily="34" charset="-128"/>
              </a:rPr>
              <a:t>tầm</a:t>
            </a:r>
            <a:r>
              <a:rPr kumimoji="1" lang="en-US" sz="2400" b="1" dirty="0">
                <a:ea typeface="MS PGothic" pitchFamily="34" charset="-128"/>
              </a:rPr>
              <a:t> </a:t>
            </a:r>
            <a:r>
              <a:rPr kumimoji="1" lang="en-US" sz="2400" b="1" dirty="0" err="1">
                <a:ea typeface="MS PGothic" pitchFamily="34" charset="-128"/>
              </a:rPr>
              <a:t>nhìn</a:t>
            </a:r>
            <a:r>
              <a:rPr kumimoji="1" lang="en-US" sz="2400" b="1" dirty="0">
                <a:ea typeface="MS PGothic" pitchFamily="34" charset="-128"/>
              </a:rPr>
              <a:t> </a:t>
            </a:r>
            <a:r>
              <a:rPr kumimoji="1" lang="en-US" sz="2400" b="1" dirty="0" err="1">
                <a:ea typeface="MS PGothic" pitchFamily="34" charset="-128"/>
              </a:rPr>
              <a:t>bị</a:t>
            </a:r>
            <a:r>
              <a:rPr kumimoji="1" lang="en-US" sz="2400" b="1" dirty="0">
                <a:ea typeface="MS PGothic" pitchFamily="34" charset="-128"/>
              </a:rPr>
              <a:t> </a:t>
            </a:r>
            <a:r>
              <a:rPr kumimoji="1" lang="en-US" sz="2400" b="1" dirty="0" err="1">
                <a:ea typeface="MS PGothic" pitchFamily="34" charset="-128"/>
              </a:rPr>
              <a:t>che</a:t>
            </a:r>
            <a:r>
              <a:rPr kumimoji="1" lang="en-US" sz="2400" b="1" dirty="0">
                <a:ea typeface="MS PGothic" pitchFamily="34" charset="-128"/>
              </a:rPr>
              <a:t> </a:t>
            </a:r>
            <a:r>
              <a:rPr kumimoji="1" lang="en-US" sz="2400" b="1" dirty="0" err="1">
                <a:ea typeface="MS PGothic" pitchFamily="34" charset="-128"/>
              </a:rPr>
              <a:t>khuất</a:t>
            </a:r>
            <a:r>
              <a:rPr kumimoji="1" lang="en-US" sz="2400" b="1" dirty="0">
                <a:ea typeface="MS PGothic" pitchFamily="34" charset="-128"/>
              </a:rPr>
              <a:t> </a:t>
            </a:r>
            <a:r>
              <a:rPr kumimoji="1" lang="en-US" sz="2400" b="1" dirty="0" err="1">
                <a:ea typeface="MS PGothic" pitchFamily="34" charset="-128"/>
              </a:rPr>
              <a:t>không</a:t>
            </a:r>
            <a:r>
              <a:rPr kumimoji="1" lang="en-US" sz="2400" b="1" dirty="0">
                <a:ea typeface="MS PGothic" pitchFamily="34" charset="-128"/>
              </a:rPr>
              <a:t>?</a:t>
            </a:r>
          </a:p>
          <a:p>
            <a:pPr marL="457200" indent="-457200" algn="just" eaLnBrk="1" hangingPunct="1">
              <a:defRPr/>
            </a:pPr>
            <a:r>
              <a:rPr kumimoji="1" lang="en-US" sz="2400" b="1" dirty="0">
                <a:ea typeface="MS PGothic" pitchFamily="34" charset="-128"/>
              </a:rPr>
              <a:t> </a:t>
            </a:r>
            <a:r>
              <a:rPr kumimoji="1" lang="en-US" sz="2400" b="1" dirty="0" err="1">
                <a:ea typeface="MS PGothic" pitchFamily="34" charset="-128"/>
              </a:rPr>
              <a:t>Các</a:t>
            </a:r>
            <a:r>
              <a:rPr kumimoji="1" lang="en-US" sz="2400" b="1" dirty="0">
                <a:ea typeface="MS PGothic" pitchFamily="34" charset="-128"/>
              </a:rPr>
              <a:t> </a:t>
            </a:r>
            <a:r>
              <a:rPr kumimoji="1" lang="en-US" sz="2400" b="1" dirty="0" err="1">
                <a:ea typeface="MS PGothic" pitchFamily="34" charset="-128"/>
              </a:rPr>
              <a:t>em</a:t>
            </a:r>
            <a:r>
              <a:rPr kumimoji="1" lang="en-US" sz="2400" b="1" dirty="0">
                <a:ea typeface="MS PGothic" pitchFamily="34" charset="-128"/>
              </a:rPr>
              <a:t> </a:t>
            </a:r>
            <a:r>
              <a:rPr kumimoji="1" lang="en-US" sz="2400" b="1" dirty="0" err="1">
                <a:ea typeface="MS PGothic" pitchFamily="34" charset="-128"/>
              </a:rPr>
              <a:t>hãy</a:t>
            </a:r>
            <a:r>
              <a:rPr kumimoji="1" lang="en-US" sz="2400" b="1" dirty="0">
                <a:ea typeface="MS PGothic" pitchFamily="34" charset="-128"/>
              </a:rPr>
              <a:t> </a:t>
            </a:r>
            <a:r>
              <a:rPr kumimoji="1" lang="en-US" sz="2400" b="1" dirty="0" err="1">
                <a:ea typeface="MS PGothic" pitchFamily="34" charset="-128"/>
              </a:rPr>
              <a:t>mô</a:t>
            </a:r>
            <a:r>
              <a:rPr kumimoji="1" lang="en-US" sz="2400" b="1" dirty="0">
                <a:ea typeface="MS PGothic" pitchFamily="34" charset="-128"/>
              </a:rPr>
              <a:t> </a:t>
            </a:r>
            <a:r>
              <a:rPr kumimoji="1" lang="en-US" sz="2400" b="1" dirty="0" err="1">
                <a:ea typeface="MS PGothic" pitchFamily="34" charset="-128"/>
              </a:rPr>
              <a:t>tả</a:t>
            </a:r>
            <a:r>
              <a:rPr kumimoji="1" lang="en-US" sz="2400" b="1" dirty="0">
                <a:ea typeface="MS PGothic" pitchFamily="34" charset="-128"/>
              </a:rPr>
              <a:t> </a:t>
            </a:r>
            <a:r>
              <a:rPr kumimoji="1" lang="en-US" sz="2400" b="1" dirty="0" err="1">
                <a:ea typeface="MS PGothic" pitchFamily="34" charset="-128"/>
              </a:rPr>
              <a:t>những</a:t>
            </a:r>
            <a:r>
              <a:rPr kumimoji="1" lang="en-US" sz="2400" b="1" dirty="0">
                <a:ea typeface="MS PGothic" pitchFamily="34" charset="-128"/>
              </a:rPr>
              <a:t> </a:t>
            </a:r>
            <a:r>
              <a:rPr kumimoji="1" lang="en-US" sz="2400" b="1" dirty="0" err="1">
                <a:ea typeface="MS PGothic" pitchFamily="34" charset="-128"/>
              </a:rPr>
              <a:t>nơi</a:t>
            </a:r>
            <a:r>
              <a:rPr kumimoji="1" lang="en-US" sz="2400" b="1" dirty="0">
                <a:ea typeface="MS PGothic" pitchFamily="34" charset="-128"/>
              </a:rPr>
              <a:t> </a:t>
            </a:r>
            <a:r>
              <a:rPr kumimoji="1" lang="en-US" sz="2400" b="1" dirty="0" err="1">
                <a:ea typeface="MS PGothic" pitchFamily="34" charset="-128"/>
              </a:rPr>
              <a:t>đó</a:t>
            </a:r>
            <a:r>
              <a:rPr kumimoji="1" lang="en-US" sz="2400" b="1" dirty="0">
                <a:ea typeface="MS PGothic" pitchFamily="34" charset="-128"/>
              </a:rPr>
              <a:t> </a:t>
            </a:r>
            <a:r>
              <a:rPr kumimoji="1" lang="en-US" sz="2400" b="1" dirty="0" err="1">
                <a:ea typeface="MS PGothic" pitchFamily="34" charset="-128"/>
              </a:rPr>
              <a:t>bị</a:t>
            </a:r>
            <a:r>
              <a:rPr kumimoji="1" lang="en-US" sz="2400" b="1" dirty="0">
                <a:ea typeface="MS PGothic" pitchFamily="34" charset="-128"/>
              </a:rPr>
              <a:t> </a:t>
            </a:r>
            <a:r>
              <a:rPr kumimoji="1" lang="en-US" sz="2400" b="1" dirty="0" err="1">
                <a:ea typeface="MS PGothic" pitchFamily="34" charset="-128"/>
              </a:rPr>
              <a:t>che</a:t>
            </a:r>
            <a:r>
              <a:rPr kumimoji="1" lang="en-US" sz="2400" b="1" dirty="0">
                <a:ea typeface="MS PGothic" pitchFamily="34" charset="-128"/>
              </a:rPr>
              <a:t> </a:t>
            </a:r>
          </a:p>
          <a:p>
            <a:pPr marL="457200" indent="-457200" algn="just" eaLnBrk="1" hangingPunct="1">
              <a:defRPr/>
            </a:pPr>
            <a:r>
              <a:rPr kumimoji="1" lang="en-US" sz="2400" b="1" dirty="0" err="1">
                <a:ea typeface="MS PGothic" pitchFamily="34" charset="-128"/>
              </a:rPr>
              <a:t>khuất</a:t>
            </a:r>
            <a:r>
              <a:rPr kumimoji="1" lang="en-US" sz="2400" b="1" dirty="0">
                <a:ea typeface="MS PGothic" pitchFamily="34" charset="-128"/>
              </a:rPr>
              <a:t> </a:t>
            </a:r>
            <a:r>
              <a:rPr kumimoji="1" lang="en-US" sz="2400" b="1" dirty="0" err="1">
                <a:ea typeface="MS PGothic" pitchFamily="34" charset="-128"/>
              </a:rPr>
              <a:t>bởi</a:t>
            </a:r>
            <a:r>
              <a:rPr kumimoji="1" lang="en-US" sz="2400" b="1" dirty="0">
                <a:ea typeface="MS PGothic" pitchFamily="34" charset="-128"/>
              </a:rPr>
              <a:t> </a:t>
            </a:r>
            <a:r>
              <a:rPr kumimoji="1" lang="en-US" sz="2400" b="1" dirty="0" err="1">
                <a:ea typeface="MS PGothic" pitchFamily="34" charset="-128"/>
              </a:rPr>
              <a:t>cái</a:t>
            </a:r>
            <a:r>
              <a:rPr kumimoji="1" lang="en-US" sz="2400" b="1" dirty="0">
                <a:ea typeface="MS PGothic" pitchFamily="34" charset="-128"/>
              </a:rPr>
              <a:t> </a:t>
            </a:r>
            <a:r>
              <a:rPr kumimoji="1" lang="en-US" sz="2400" b="1" dirty="0" err="1">
                <a:ea typeface="MS PGothic" pitchFamily="34" charset="-128"/>
              </a:rPr>
              <a:t>gì</a:t>
            </a:r>
            <a:r>
              <a:rPr kumimoji="1" lang="en-US" sz="2400" b="1" dirty="0">
                <a:ea typeface="MS PGothic" pitchFamily="34" charset="-128"/>
              </a:rPr>
              <a:t> (</a:t>
            </a:r>
            <a:r>
              <a:rPr kumimoji="1" lang="en-US" sz="2400" b="1" dirty="0" err="1">
                <a:ea typeface="MS PGothic" pitchFamily="34" charset="-128"/>
              </a:rPr>
              <a:t>bức</a:t>
            </a:r>
            <a:r>
              <a:rPr kumimoji="1" lang="en-US" sz="2400" b="1" dirty="0">
                <a:ea typeface="MS PGothic" pitchFamily="34" charset="-128"/>
              </a:rPr>
              <a:t> </a:t>
            </a:r>
            <a:r>
              <a:rPr kumimoji="1" lang="en-US" sz="2400" b="1" dirty="0" err="1">
                <a:ea typeface="MS PGothic" pitchFamily="34" charset="-128"/>
              </a:rPr>
              <a:t>tường,ngôi</a:t>
            </a:r>
            <a:r>
              <a:rPr kumimoji="1" lang="en-US" sz="2400" b="1" dirty="0">
                <a:ea typeface="MS PGothic" pitchFamily="34" charset="-128"/>
              </a:rPr>
              <a:t> </a:t>
            </a:r>
            <a:r>
              <a:rPr kumimoji="1" lang="en-US" sz="2400" b="1" dirty="0" err="1">
                <a:ea typeface="MS PGothic" pitchFamily="34" charset="-128"/>
              </a:rPr>
              <a:t>nhà</a:t>
            </a:r>
            <a:r>
              <a:rPr kumimoji="1" lang="en-US" sz="2400" b="1" dirty="0">
                <a:ea typeface="MS PGothic" pitchFamily="34" charset="-128"/>
              </a:rPr>
              <a:t> hay </a:t>
            </a:r>
          </a:p>
          <a:p>
            <a:pPr marL="457200" indent="-457200" algn="just" eaLnBrk="1" hangingPunct="1">
              <a:defRPr/>
            </a:pPr>
            <a:r>
              <a:rPr kumimoji="1" lang="en-US" sz="2400" b="1" dirty="0" err="1">
                <a:ea typeface="MS PGothic" pitchFamily="34" charset="-128"/>
              </a:rPr>
              <a:t>cây</a:t>
            </a:r>
            <a:r>
              <a:rPr kumimoji="1" lang="en-US" sz="2400" b="1" dirty="0">
                <a:ea typeface="MS PGothic" pitchFamily="34" charset="-128"/>
              </a:rPr>
              <a:t> </a:t>
            </a:r>
            <a:r>
              <a:rPr kumimoji="1" lang="en-US" sz="2400" b="1" dirty="0" err="1">
                <a:ea typeface="MS PGothic" pitchFamily="34" charset="-128"/>
              </a:rPr>
              <a:t>cối</a:t>
            </a:r>
            <a:r>
              <a:rPr kumimoji="1" lang="en-US" sz="2400" b="1" dirty="0">
                <a:ea typeface="MS PGothic" pitchFamily="34" charset="-128"/>
              </a:rPr>
              <a:t>…)? </a:t>
            </a:r>
            <a:r>
              <a:rPr kumimoji="1" lang="en-US" sz="2400" b="1" dirty="0" err="1">
                <a:ea typeface="MS PGothic" pitchFamily="34" charset="-128"/>
              </a:rPr>
              <a:t>Em</a:t>
            </a:r>
            <a:r>
              <a:rPr kumimoji="1" lang="en-US" sz="2400" b="1" dirty="0">
                <a:ea typeface="MS PGothic" pitchFamily="34" charset="-128"/>
              </a:rPr>
              <a:t> </a:t>
            </a:r>
            <a:r>
              <a:rPr kumimoji="1" lang="en-US" sz="2400" b="1" dirty="0" err="1">
                <a:ea typeface="MS PGothic" pitchFamily="34" charset="-128"/>
              </a:rPr>
              <a:t>đi</a:t>
            </a:r>
            <a:r>
              <a:rPr kumimoji="1" lang="en-US" sz="2400" b="1" dirty="0">
                <a:ea typeface="MS PGothic" pitchFamily="34" charset="-128"/>
              </a:rPr>
              <a:t> qua </a:t>
            </a:r>
            <a:r>
              <a:rPr kumimoji="1" lang="en-US" sz="2400" b="1" dirty="0" err="1">
                <a:ea typeface="MS PGothic" pitchFamily="34" charset="-128"/>
              </a:rPr>
              <a:t>những</a:t>
            </a:r>
            <a:r>
              <a:rPr kumimoji="1" lang="en-US" sz="2400" b="1" dirty="0">
                <a:ea typeface="MS PGothic" pitchFamily="34" charset="-128"/>
              </a:rPr>
              <a:t> </a:t>
            </a:r>
            <a:r>
              <a:rPr kumimoji="1" lang="en-US" sz="2400" b="1" dirty="0" err="1">
                <a:ea typeface="MS PGothic" pitchFamily="34" charset="-128"/>
              </a:rPr>
              <a:t>nơi</a:t>
            </a:r>
            <a:r>
              <a:rPr kumimoji="1" lang="en-US" sz="2400" b="1" dirty="0">
                <a:ea typeface="MS PGothic" pitchFamily="34" charset="-128"/>
              </a:rPr>
              <a:t> </a:t>
            </a:r>
            <a:r>
              <a:rPr kumimoji="1" lang="en-US" sz="2400" b="1" dirty="0" err="1">
                <a:ea typeface="MS PGothic" pitchFamily="34" charset="-128"/>
              </a:rPr>
              <a:t>đó</a:t>
            </a:r>
            <a:r>
              <a:rPr kumimoji="1" lang="en-US" sz="2400" b="1" dirty="0">
                <a:ea typeface="MS PGothic" pitchFamily="34" charset="-128"/>
              </a:rPr>
              <a:t> </a:t>
            </a:r>
            <a:r>
              <a:rPr kumimoji="1" lang="en-US" sz="2400" b="1" dirty="0" err="1">
                <a:ea typeface="MS PGothic" pitchFamily="34" charset="-128"/>
              </a:rPr>
              <a:t>như</a:t>
            </a:r>
            <a:r>
              <a:rPr kumimoji="1" lang="en-US" sz="2400" b="1" dirty="0">
                <a:ea typeface="MS PGothic" pitchFamily="34" charset="-128"/>
              </a:rPr>
              <a:t> </a:t>
            </a:r>
          </a:p>
          <a:p>
            <a:pPr marL="457200" indent="-457200" algn="just" eaLnBrk="1" hangingPunct="1">
              <a:defRPr/>
            </a:pPr>
            <a:r>
              <a:rPr kumimoji="1" lang="en-US" sz="2400" b="1" dirty="0" err="1">
                <a:ea typeface="MS PGothic" pitchFamily="34" charset="-128"/>
              </a:rPr>
              <a:t>thế</a:t>
            </a:r>
            <a:r>
              <a:rPr kumimoji="1" lang="en-US" sz="2400" b="1" dirty="0">
                <a:ea typeface="MS PGothic" pitchFamily="34" charset="-128"/>
              </a:rPr>
              <a:t> </a:t>
            </a:r>
            <a:r>
              <a:rPr kumimoji="1" lang="en-US" sz="2400" b="1" dirty="0" err="1">
                <a:ea typeface="MS PGothic" pitchFamily="34" charset="-128"/>
              </a:rPr>
              <a:t>nào</a:t>
            </a:r>
            <a:r>
              <a:rPr kumimoji="1" lang="en-US" sz="2400" b="1" dirty="0">
                <a:ea typeface="MS PGothic" pitchFamily="34" charset="-128"/>
              </a:rPr>
              <a:t> </a:t>
            </a:r>
            <a:r>
              <a:rPr kumimoji="1" lang="en-US" sz="2400" b="1" dirty="0" err="1">
                <a:ea typeface="MS PGothic" pitchFamily="34" charset="-128"/>
              </a:rPr>
              <a:t>cho</a:t>
            </a:r>
            <a:r>
              <a:rPr kumimoji="1" lang="en-US" sz="2400" b="1" dirty="0">
                <a:ea typeface="MS PGothic" pitchFamily="34" charset="-128"/>
              </a:rPr>
              <a:t> an </a:t>
            </a:r>
            <a:r>
              <a:rPr kumimoji="1" lang="en-US" sz="2400" b="1" dirty="0" err="1">
                <a:ea typeface="MS PGothic" pitchFamily="34" charset="-128"/>
              </a:rPr>
              <a:t>toàn</a:t>
            </a:r>
            <a:r>
              <a:rPr kumimoji="1" lang="en-US" sz="2400" b="1" dirty="0">
                <a:ea typeface="MS PGothic" pitchFamily="34" charset="-128"/>
              </a:rPr>
              <a:t>?</a:t>
            </a:r>
          </a:p>
        </p:txBody>
      </p:sp>
      <p:pic>
        <p:nvPicPr>
          <p:cNvPr id="200710" name="Picture 44" descr="12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81800" y="5102225"/>
            <a:ext cx="14478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11" name="Picture 74" descr="3D_0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163763" y="5218113"/>
            <a:ext cx="16764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2"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30B163D8-F1DA-40A4-BD17-08BD64505CF1}" type="slidenum">
              <a:rPr lang="en-US" altLang="en-US" sz="1800" b="1"/>
              <a:pPr/>
              <a:t>18</a:t>
            </a:fld>
            <a:endParaRPr lang="en-US" altLang="en-US" sz="1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7" descr="POINSET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53400" y="5949950"/>
            <a:ext cx="9906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1" name="Picture 8" descr="POINSET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0" y="6080125"/>
            <a:ext cx="9144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2" name="Picture 3" descr="C:\Documents and Settings\L0718\Desktop\TEMPLATE\1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75" y="1588"/>
            <a:ext cx="9140825"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512185" y="2047394"/>
            <a:ext cx="7946015" cy="1925013"/>
          </a:xfrm>
          <a:prstGeom prst="rect">
            <a:avLst/>
          </a:prstGeom>
        </p:spPr>
        <p:txBody>
          <a:bodyPr spcFirstLastPara="1" wrap="none">
            <a:prstTxWarp prst="textArchUp">
              <a:avLst/>
            </a:prstTxWarp>
            <a:spAutoFit/>
            <a:scene3d>
              <a:camera prst="orthographicFront"/>
              <a:lightRig rig="threePt" dir="t"/>
            </a:scene3d>
            <a:sp3d extrusionH="57150">
              <a:bevelT w="38100" h="38100"/>
            </a:sp3d>
          </a:bodyPr>
          <a:lstStyle/>
          <a:p>
            <a:pPr eaLnBrk="1" fontAlgn="auto" hangingPunct="1">
              <a:spcBef>
                <a:spcPts val="0"/>
              </a:spcBef>
              <a:spcAft>
                <a:spcPts val="0"/>
              </a:spcAft>
              <a:defRPr/>
            </a:pPr>
            <a:r>
              <a:rPr kumimoji="1" lang="en-US" sz="6600" b="1" dirty="0" err="1">
                <a:solidFill>
                  <a:srgbClr val="3333FF"/>
                </a:solidFill>
                <a:latin typeface="+mn-lt"/>
                <a:ea typeface="MS PGothic" pitchFamily="34" charset="-128"/>
                <a:cs typeface="Arial" charset="0"/>
              </a:rPr>
              <a:t>Chúc</a:t>
            </a:r>
            <a:r>
              <a:rPr kumimoji="1" lang="en-US" sz="6600" b="1" dirty="0">
                <a:solidFill>
                  <a:srgbClr val="3333FF"/>
                </a:solidFill>
                <a:latin typeface="+mn-lt"/>
                <a:ea typeface="MS PGothic" pitchFamily="34" charset="-128"/>
                <a:cs typeface="Arial" charset="0"/>
              </a:rPr>
              <a:t> </a:t>
            </a:r>
            <a:r>
              <a:rPr kumimoji="1" lang="en-US" sz="6600" b="1" dirty="0" err="1">
                <a:solidFill>
                  <a:srgbClr val="3333FF"/>
                </a:solidFill>
                <a:latin typeface="+mn-lt"/>
                <a:ea typeface="MS PGothic" pitchFamily="34" charset="-128"/>
                <a:cs typeface="Arial" charset="0"/>
              </a:rPr>
              <a:t>các</a:t>
            </a:r>
            <a:r>
              <a:rPr kumimoji="1" lang="en-US" sz="6600" b="1" dirty="0">
                <a:solidFill>
                  <a:srgbClr val="3333FF"/>
                </a:solidFill>
                <a:latin typeface="+mn-lt"/>
                <a:ea typeface="MS PGothic" pitchFamily="34" charset="-128"/>
                <a:cs typeface="Arial" charset="0"/>
              </a:rPr>
              <a:t> </a:t>
            </a:r>
            <a:r>
              <a:rPr kumimoji="1" lang="en-US" sz="6600" b="1" dirty="0" err="1">
                <a:solidFill>
                  <a:srgbClr val="3333FF"/>
                </a:solidFill>
                <a:latin typeface="+mn-lt"/>
                <a:ea typeface="MS PGothic" pitchFamily="34" charset="-128"/>
                <a:cs typeface="Arial" charset="0"/>
              </a:rPr>
              <a:t>em</a:t>
            </a:r>
            <a:r>
              <a:rPr kumimoji="1" lang="en-US" sz="6600" b="1" dirty="0">
                <a:solidFill>
                  <a:srgbClr val="3333FF"/>
                </a:solidFill>
                <a:latin typeface="+mn-lt"/>
                <a:ea typeface="MS PGothic" pitchFamily="34" charset="-128"/>
                <a:cs typeface="Arial" charset="0"/>
              </a:rPr>
              <a:t> </a:t>
            </a:r>
            <a:r>
              <a:rPr kumimoji="1" lang="en-US" sz="6600" b="1" dirty="0" err="1">
                <a:solidFill>
                  <a:srgbClr val="3333FF"/>
                </a:solidFill>
                <a:latin typeface="+mn-lt"/>
                <a:ea typeface="MS PGothic" pitchFamily="34" charset="-128"/>
                <a:cs typeface="Arial" charset="0"/>
              </a:rPr>
              <a:t>học</a:t>
            </a:r>
            <a:r>
              <a:rPr kumimoji="1" lang="en-US" sz="6600" b="1" dirty="0">
                <a:solidFill>
                  <a:srgbClr val="3333FF"/>
                </a:solidFill>
                <a:latin typeface="+mn-lt"/>
                <a:ea typeface="MS PGothic" pitchFamily="34" charset="-128"/>
                <a:cs typeface="Arial" charset="0"/>
              </a:rPr>
              <a:t> </a:t>
            </a:r>
            <a:r>
              <a:rPr kumimoji="1" lang="en-US" sz="6600" b="1" dirty="0" err="1">
                <a:solidFill>
                  <a:srgbClr val="3333FF"/>
                </a:solidFill>
                <a:latin typeface="+mn-lt"/>
                <a:ea typeface="MS PGothic" pitchFamily="34" charset="-128"/>
                <a:cs typeface="Arial" charset="0"/>
              </a:rPr>
              <a:t>tốt</a:t>
            </a:r>
            <a:r>
              <a:rPr kumimoji="1" lang="en-US" sz="6600" b="1" dirty="0">
                <a:solidFill>
                  <a:srgbClr val="3333FF"/>
                </a:solidFill>
                <a:latin typeface="+mn-lt"/>
                <a:ea typeface="MS PGothic" pitchFamily="34" charset="-128"/>
                <a:cs typeface="Arial" charset="0"/>
              </a:rPr>
              <a:t>!</a:t>
            </a:r>
          </a:p>
        </p:txBody>
      </p:sp>
      <p:sp>
        <p:nvSpPr>
          <p:cNvPr id="201734" name="Slide Number Placeholder 9"/>
          <p:cNvSpPr txBox="1">
            <a:spLocks/>
          </p:cNvSpPr>
          <p:nvPr/>
        </p:nvSpPr>
        <p:spPr bwMode="auto">
          <a:xfrm>
            <a:off x="8458200" y="42863"/>
            <a:ext cx="642938"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r" eaLnBrk="1" hangingPunct="1"/>
            <a:fld id="{BDF741B5-7C23-4100-B38A-46CEEF2280C7}" type="slidenum">
              <a:rPr lang="en-US" altLang="en-US" sz="1800" b="1"/>
              <a:pPr algn="r" eaLnBrk="1" hangingPunct="1"/>
              <a:t>19</a:t>
            </a:fld>
            <a:endParaRPr lang="en-US" altLang="en-US" sz="1800" b="1"/>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Box 6"/>
          <p:cNvSpPr txBox="1">
            <a:spLocks noChangeArrowheads="1"/>
          </p:cNvSpPr>
          <p:nvPr/>
        </p:nvSpPr>
        <p:spPr bwMode="auto">
          <a:xfrm>
            <a:off x="755650" y="44450"/>
            <a:ext cx="36004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3000" b="1">
                <a:solidFill>
                  <a:srgbClr val="00B050"/>
                </a:solidFill>
                <a:latin typeface="Tahoma" pitchFamily="34" charset="0"/>
                <a:cs typeface="Tahoma" pitchFamily="34" charset="0"/>
              </a:rPr>
              <a:t>Ôn lại bài cũ</a:t>
            </a:r>
          </a:p>
        </p:txBody>
      </p:sp>
      <p:sp>
        <p:nvSpPr>
          <p:cNvPr id="176131" name="Oval Callout 12"/>
          <p:cNvSpPr>
            <a:spLocks noChangeArrowheads="1"/>
          </p:cNvSpPr>
          <p:nvPr/>
        </p:nvSpPr>
        <p:spPr bwMode="auto">
          <a:xfrm>
            <a:off x="3603625" y="598488"/>
            <a:ext cx="4727575" cy="2068512"/>
          </a:xfrm>
          <a:prstGeom prst="wedgeEllipseCallout">
            <a:avLst>
              <a:gd name="adj1" fmla="val -70856"/>
              <a:gd name="adj2" fmla="val 47759"/>
            </a:avLst>
          </a:prstGeom>
          <a:solidFill>
            <a:srgbClr val="FFFF99"/>
          </a:solidFill>
          <a:ln w="9525" algn="ctr">
            <a:solidFill>
              <a:schemeClr val="bg1"/>
            </a:solidFill>
            <a:round/>
            <a:headEnd/>
            <a:tailEnd/>
          </a:ln>
        </p:spPr>
        <p:txBody>
          <a:bodyPr wrap="none" anchor="ctr"/>
          <a:lstStyle/>
          <a:p>
            <a:pPr algn="ctr" eaLnBrk="1" hangingPunct="1"/>
            <a:endParaRPr kumimoji="1" lang="en-US" altLang="en-US" sz="3200" b="1">
              <a:solidFill>
                <a:schemeClr val="bg1"/>
              </a:solidFill>
              <a:ea typeface="MS PGothic" pitchFamily="34" charset="-128"/>
            </a:endParaRPr>
          </a:p>
        </p:txBody>
      </p:sp>
      <p:sp>
        <p:nvSpPr>
          <p:cNvPr id="21" name="TextBox 20"/>
          <p:cNvSpPr txBox="1">
            <a:spLocks noChangeArrowheads="1"/>
          </p:cNvSpPr>
          <p:nvPr/>
        </p:nvSpPr>
        <p:spPr bwMode="auto">
          <a:xfrm>
            <a:off x="4173538" y="1031875"/>
            <a:ext cx="3455987"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lang="en-US" altLang="en-US" sz="2400" b="1"/>
              <a:t>Các em có biết cách đi xe đạp an toàn không? </a:t>
            </a:r>
          </a:p>
        </p:txBody>
      </p:sp>
      <p:pic>
        <p:nvPicPr>
          <p:cNvPr id="25" name="Picture 2" descr="C:\Documents and Settings\L0718\Desktop\TEMPLATE\baby 2.jpg"/>
          <p:cNvPicPr>
            <a:picLocks noChangeAspect="1" noChangeArrowheads="1"/>
          </p:cNvPicPr>
          <p:nvPr/>
        </p:nvPicPr>
        <p:blipFill>
          <a:blip r:embed="rId3" cstate="print"/>
          <a:srcRect l="827" t="1470" r="87729" b="80156"/>
          <a:stretch>
            <a:fillRect/>
          </a:stretch>
        </p:blipFill>
        <p:spPr bwMode="auto">
          <a:xfrm rot="16200000">
            <a:off x="196100" y="205228"/>
            <a:ext cx="470880" cy="504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6134"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66570F5B-5085-4E8D-92C9-DDC82AF973F6}" type="slidenum">
              <a:rPr lang="en-US" altLang="en-US" sz="1800" b="1"/>
              <a:pPr/>
              <a:t>2</a:t>
            </a:fld>
            <a:endParaRPr lang="en-US" altLang="en-US" sz="1800" b="1"/>
          </a:p>
        </p:txBody>
      </p:sp>
      <p:sp>
        <p:nvSpPr>
          <p:cNvPr id="2" name="TextBox 1"/>
          <p:cNvSpPr txBox="1">
            <a:spLocks noChangeArrowheads="1"/>
          </p:cNvSpPr>
          <p:nvPr/>
        </p:nvSpPr>
        <p:spPr bwMode="auto">
          <a:xfrm>
            <a:off x="4305300" y="847725"/>
            <a:ext cx="387032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2400" b="1"/>
              <a:t>Trên đường tới trường, các em có thấy những hành vi đi xe đạp không an toàn nào?</a:t>
            </a:r>
          </a:p>
        </p:txBody>
      </p:sp>
      <p:pic>
        <p:nvPicPr>
          <p:cNvPr id="9" name="Picture 2" descr="C:\Documents and Settings\L0718\Desktop\TEMPLATE\baby 4.jpg"/>
          <p:cNvPicPr>
            <a:picLocks noChangeAspect="1" noChangeArrowheads="1"/>
          </p:cNvPicPr>
          <p:nvPr/>
        </p:nvPicPr>
        <p:blipFill>
          <a:blip r:embed="rId4" cstate="print"/>
          <a:srcRect t="70667" r="45605"/>
          <a:stretch>
            <a:fillRect/>
          </a:stretch>
        </p:blipFill>
        <p:spPr bwMode="auto">
          <a:xfrm>
            <a:off x="-6350" y="5555726"/>
            <a:ext cx="1835696" cy="1302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6137" name="Picture 7" descr="C:\Documents and Settings\L0718\Desktop\TEMPLATE\2.png"/>
          <p:cNvPicPr>
            <a:picLocks noChangeAspect="1" noChangeArrowheads="1"/>
          </p:cNvPicPr>
          <p:nvPr/>
        </p:nvPicPr>
        <p:blipFill>
          <a:blip r:embed="rId5">
            <a:extLst>
              <a:ext uri="{28A0092B-C50C-407E-A947-70E740481C1C}">
                <a14:useLocalDpi xmlns:a14="http://schemas.microsoft.com/office/drawing/2010/main" xmlns="" val="0"/>
              </a:ext>
            </a:extLst>
          </a:blip>
          <a:srcRect l="1891" t="85680" r="3612" b="1721"/>
          <a:stretch>
            <a:fillRect/>
          </a:stretch>
        </p:blipFill>
        <p:spPr bwMode="auto">
          <a:xfrm>
            <a:off x="1735138" y="6127750"/>
            <a:ext cx="7408862"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8" name="Picture 4" descr="D:\phim ATGT da cat\honda-asimo-2.jpg"/>
          <p:cNvPicPr>
            <a:picLocks noChangeAspect="1" noChangeArrowheads="1"/>
          </p:cNvPicPr>
          <p:nvPr/>
        </p:nvPicPr>
        <p:blipFill>
          <a:blip r:embed="rId6">
            <a:extLst>
              <a:ext uri="{28A0092B-C50C-407E-A947-70E740481C1C}">
                <a14:useLocalDpi xmlns:a14="http://schemas.microsoft.com/office/drawing/2010/main" xmlns="" val="0"/>
              </a:ext>
            </a:extLst>
          </a:blip>
          <a:srcRect l="1981" r="2913"/>
          <a:stretch>
            <a:fillRect/>
          </a:stretch>
        </p:blipFill>
        <p:spPr bwMode="auto">
          <a:xfrm>
            <a:off x="431800" y="1031875"/>
            <a:ext cx="2487613"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Box 15"/>
          <p:cNvSpPr txBox="1">
            <a:spLocks noChangeArrowheads="1"/>
          </p:cNvSpPr>
          <p:nvPr/>
        </p:nvSpPr>
        <p:spPr bwMode="auto">
          <a:xfrm>
            <a:off x="111125" y="4763"/>
            <a:ext cx="9144000"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lang="en-US" altLang="en-US" sz="2800" b="1">
                <a:solidFill>
                  <a:srgbClr val="00B050"/>
                </a:solidFill>
                <a:latin typeface="Tahoma" pitchFamily="34" charset="0"/>
                <a:cs typeface="Tahoma" pitchFamily="34" charset="0"/>
              </a:rPr>
              <a:t>Bài 12: DỰ ĐOÁN ĐỂ TRÁNH CÁC TÌNH </a:t>
            </a:r>
          </a:p>
          <a:p>
            <a:pPr algn="ctr" eaLnBrk="1" hangingPunct="1"/>
            <a:r>
              <a:rPr lang="en-US" altLang="en-US" sz="2800" b="1">
                <a:solidFill>
                  <a:srgbClr val="00B050"/>
                </a:solidFill>
                <a:latin typeface="Tahoma" pitchFamily="34" charset="0"/>
                <a:cs typeface="Tahoma" pitchFamily="34" charset="0"/>
              </a:rPr>
              <a:t>HUỐNG NGUY HIỂM</a:t>
            </a:r>
          </a:p>
          <a:p>
            <a:pPr eaLnBrk="1" hangingPunct="1"/>
            <a:endParaRPr lang="en-US" altLang="en-US" sz="2000" b="1">
              <a:solidFill>
                <a:srgbClr val="00B050"/>
              </a:solidFill>
              <a:latin typeface="Tahoma" pitchFamily="34" charset="0"/>
              <a:cs typeface="Tahoma" pitchFamily="34" charset="0"/>
            </a:endParaRPr>
          </a:p>
        </p:txBody>
      </p:sp>
      <p:sp>
        <p:nvSpPr>
          <p:cNvPr id="203779"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9FC6EE94-A1B1-4D97-A172-6BD7EF339CE2}" type="slidenum">
              <a:rPr lang="en-US" altLang="en-US" sz="1800" b="1"/>
              <a:pPr/>
              <a:t>20</a:t>
            </a:fld>
            <a:endParaRPr lang="en-US" altLang="en-US" sz="1800" b="1"/>
          </a:p>
        </p:txBody>
      </p:sp>
      <p:pic>
        <p:nvPicPr>
          <p:cNvPr id="2" name="Picture 1"/>
          <p:cNvPicPr>
            <a:picLocks noChangeAspect="1"/>
          </p:cNvPicPr>
          <p:nvPr/>
        </p:nvPicPr>
        <p:blipFill>
          <a:blip r:embed="rId3"/>
          <a:stretch>
            <a:fillRect/>
          </a:stretch>
        </p:blipFill>
        <p:spPr>
          <a:xfrm>
            <a:off x="144260" y="1001108"/>
            <a:ext cx="2590800" cy="2360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stretch>
            <a:fillRect/>
          </a:stretch>
        </p:blipFill>
        <p:spPr>
          <a:xfrm>
            <a:off x="2884222" y="974069"/>
            <a:ext cx="2500057" cy="2320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a:stretch>
            <a:fillRect/>
          </a:stretch>
        </p:blipFill>
        <p:spPr>
          <a:xfrm>
            <a:off x="5747613" y="950383"/>
            <a:ext cx="2489925" cy="2313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6"/>
          <a:stretch>
            <a:fillRect/>
          </a:stretch>
        </p:blipFill>
        <p:spPr>
          <a:xfrm>
            <a:off x="79170" y="3644175"/>
            <a:ext cx="2657631" cy="2502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7"/>
          <a:stretch>
            <a:fillRect/>
          </a:stretch>
        </p:blipFill>
        <p:spPr>
          <a:xfrm>
            <a:off x="2965658" y="3644175"/>
            <a:ext cx="2630788" cy="248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ounded Rectangular Callout 10"/>
          <p:cNvSpPr/>
          <p:nvPr/>
        </p:nvSpPr>
        <p:spPr bwMode="auto">
          <a:xfrm>
            <a:off x="5732218" y="3361363"/>
            <a:ext cx="1858169" cy="1639528"/>
          </a:xfrm>
          <a:prstGeom prst="wedgeRoundRectCallout">
            <a:avLst>
              <a:gd name="adj1" fmla="val 75101"/>
              <a:gd name="adj2" fmla="val 32244"/>
              <a:gd name="adj3" fmla="val 16667"/>
            </a:avLst>
          </a:prstGeom>
          <a:solidFill>
            <a:srgbClr val="FFC000"/>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marL="342900" indent="-342900" eaLnBrk="1" hangingPunct="1">
              <a:defRPr/>
            </a:pPr>
            <a:r>
              <a:rPr kumimoji="1" lang="en-US" b="1" dirty="0" err="1">
                <a:solidFill>
                  <a:schemeClr val="tx1">
                    <a:lumMod val="95000"/>
                    <a:lumOff val="5000"/>
                  </a:schemeClr>
                </a:solidFill>
                <a:ea typeface="MS PGothic" pitchFamily="34" charset="-128"/>
              </a:rPr>
              <a:t>Điều</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nguy</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hiểm</a:t>
            </a:r>
            <a:endParaRPr kumimoji="1" lang="en-US" b="1" dirty="0">
              <a:solidFill>
                <a:schemeClr val="tx1">
                  <a:lumMod val="95000"/>
                  <a:lumOff val="5000"/>
                </a:schemeClr>
              </a:solidFill>
              <a:ea typeface="MS PGothic" pitchFamily="34" charset="-128"/>
            </a:endParaRPr>
          </a:p>
          <a:p>
            <a:pPr marL="342900" indent="-342900" eaLnBrk="1" hangingPunct="1">
              <a:defRPr/>
            </a:pP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gì</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có</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thể</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xảy</a:t>
            </a:r>
            <a:r>
              <a:rPr kumimoji="1" lang="en-US" b="1" dirty="0">
                <a:solidFill>
                  <a:schemeClr val="tx1">
                    <a:lumMod val="95000"/>
                    <a:lumOff val="5000"/>
                  </a:schemeClr>
                </a:solidFill>
                <a:ea typeface="MS PGothic" pitchFamily="34" charset="-128"/>
              </a:rPr>
              <a:t> </a:t>
            </a:r>
          </a:p>
          <a:p>
            <a:pPr marL="342900" indent="-342900" eaLnBrk="1" hangingPunct="1">
              <a:defRPr/>
            </a:pPr>
            <a:r>
              <a:rPr kumimoji="1" lang="en-US" b="1" dirty="0" err="1">
                <a:solidFill>
                  <a:schemeClr val="tx1">
                    <a:lumMod val="95000"/>
                    <a:lumOff val="5000"/>
                  </a:schemeClr>
                </a:solidFill>
                <a:ea typeface="MS PGothic" pitchFamily="34" charset="-128"/>
              </a:rPr>
              <a:t>ra</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cho</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các</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bạn</a:t>
            </a:r>
            <a:endParaRPr kumimoji="1" lang="en-US" b="1" dirty="0">
              <a:solidFill>
                <a:schemeClr val="tx1">
                  <a:lumMod val="95000"/>
                  <a:lumOff val="5000"/>
                </a:schemeClr>
              </a:solidFill>
              <a:ea typeface="MS PGothic" pitchFamily="34" charset="-128"/>
            </a:endParaRPr>
          </a:p>
          <a:p>
            <a:pPr marL="342900" indent="-342900" eaLnBrk="1" hangingPunct="1">
              <a:defRPr/>
            </a:pPr>
            <a:r>
              <a:rPr kumimoji="1" lang="en-US" b="1" dirty="0" err="1">
                <a:solidFill>
                  <a:schemeClr val="tx1">
                    <a:lumMod val="95000"/>
                    <a:lumOff val="5000"/>
                  </a:schemeClr>
                </a:solidFill>
                <a:ea typeface="MS PGothic" pitchFamily="34" charset="-128"/>
              </a:rPr>
              <a:t>trong</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các</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bức</a:t>
            </a:r>
            <a:r>
              <a:rPr kumimoji="1" lang="en-US" b="1" dirty="0">
                <a:solidFill>
                  <a:schemeClr val="tx1">
                    <a:lumMod val="95000"/>
                    <a:lumOff val="5000"/>
                  </a:schemeClr>
                </a:solidFill>
                <a:ea typeface="MS PGothic" pitchFamily="34" charset="-128"/>
              </a:rPr>
              <a:t> </a:t>
            </a:r>
          </a:p>
          <a:p>
            <a:pPr marL="342900" indent="-342900" eaLnBrk="1" hangingPunct="1">
              <a:defRPr/>
            </a:pPr>
            <a:r>
              <a:rPr kumimoji="1" lang="en-US" b="1" dirty="0" err="1">
                <a:solidFill>
                  <a:schemeClr val="tx1">
                    <a:lumMod val="95000"/>
                    <a:lumOff val="5000"/>
                  </a:schemeClr>
                </a:solidFill>
                <a:ea typeface="MS PGothic" pitchFamily="34" charset="-128"/>
              </a:rPr>
              <a:t>tranh</a:t>
            </a:r>
            <a:r>
              <a:rPr kumimoji="1" lang="en-US" b="1" dirty="0">
                <a:solidFill>
                  <a:schemeClr val="tx1">
                    <a:lumMod val="95000"/>
                    <a:lumOff val="5000"/>
                  </a:schemeClr>
                </a:solidFill>
                <a:ea typeface="MS PGothic" pitchFamily="34" charset="-128"/>
              </a:rPr>
              <a:t> </a:t>
            </a:r>
            <a:r>
              <a:rPr kumimoji="1" lang="en-US" b="1" dirty="0" err="1">
                <a:solidFill>
                  <a:schemeClr val="tx1">
                    <a:lumMod val="95000"/>
                    <a:lumOff val="5000"/>
                  </a:schemeClr>
                </a:solidFill>
                <a:ea typeface="MS PGothic" pitchFamily="34" charset="-128"/>
              </a:rPr>
              <a:t>trên</a:t>
            </a:r>
            <a:r>
              <a:rPr kumimoji="1" lang="en-US" b="1" dirty="0">
                <a:solidFill>
                  <a:schemeClr val="tx1">
                    <a:lumMod val="95000"/>
                    <a:lumOff val="5000"/>
                  </a:schemeClr>
                </a:solidFill>
                <a:ea typeface="MS PGothic" pitchFamily="34" charset="-128"/>
              </a:rPr>
              <a:t>?</a:t>
            </a:r>
          </a:p>
        </p:txBody>
      </p:sp>
      <p:pic>
        <p:nvPicPr>
          <p:cNvPr id="203788" name="Picture 2"/>
          <p:cNvPicPr>
            <a:picLocks noChangeAspect="1" noChangeArrowheads="1"/>
          </p:cNvPicPr>
          <p:nvPr/>
        </p:nvPicPr>
        <p:blipFill>
          <a:blip r:embed="rId8">
            <a:extLst>
              <a:ext uri="{28A0092B-C50C-407E-A947-70E740481C1C}">
                <a14:useLocalDpi xmlns:a14="http://schemas.microsoft.com/office/drawing/2010/main" xmlns="" val="0"/>
              </a:ext>
            </a:extLst>
          </a:blip>
          <a:srcRect l="59375" t="56250" r="30469" b="16667"/>
          <a:stretch>
            <a:fillRect/>
          </a:stretch>
        </p:blipFill>
        <p:spPr bwMode="auto">
          <a:xfrm>
            <a:off x="8016875" y="4375150"/>
            <a:ext cx="1227138" cy="245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lowchart: Connector 11"/>
          <p:cNvSpPr/>
          <p:nvPr/>
        </p:nvSpPr>
        <p:spPr bwMode="auto">
          <a:xfrm>
            <a:off x="8237538" y="4073525"/>
            <a:ext cx="304800"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pic>
        <p:nvPicPr>
          <p:cNvPr id="203790" name="Picture 25" descr="00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81000" y="60325"/>
            <a:ext cx="654050"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descr="D:\phim ATGT da cat\honda-asimo-2.jpg"/>
          <p:cNvPicPr>
            <a:picLocks noChangeAspect="1" noChangeArrowheads="1"/>
          </p:cNvPicPr>
          <p:nvPr/>
        </p:nvPicPr>
        <p:blipFill>
          <a:blip r:embed="rId3">
            <a:extLst>
              <a:ext uri="{28A0092B-C50C-407E-A947-70E740481C1C}">
                <a14:useLocalDpi xmlns:a14="http://schemas.microsoft.com/office/drawing/2010/main" xmlns="" val="0"/>
              </a:ext>
            </a:extLst>
          </a:blip>
          <a:srcRect l="1981" r="2913"/>
          <a:stretch>
            <a:fillRect/>
          </a:stretch>
        </p:blipFill>
        <p:spPr bwMode="auto">
          <a:xfrm>
            <a:off x="76200" y="838200"/>
            <a:ext cx="3048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827" name="Picture 22" descr="00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8350" y="5395913"/>
            <a:ext cx="1479550" cy="1116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828" name="Picture 29" descr="01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843926">
            <a:off x="2133600" y="2025650"/>
            <a:ext cx="6905625" cy="397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25"/>
          <p:cNvSpPr/>
          <p:nvPr/>
        </p:nvSpPr>
        <p:spPr>
          <a:xfrm rot="21074596">
            <a:off x="2798271" y="2217953"/>
            <a:ext cx="2285949" cy="2308324"/>
          </a:xfrm>
          <a:prstGeom prst="rect">
            <a:avLst/>
          </a:prstGeom>
        </p:spPr>
        <p:txBody>
          <a:bodyPr>
            <a:spAutoFit/>
            <a:scene3d>
              <a:camera prst="orthographicFront"/>
              <a:lightRig rig="threePt" dir="t"/>
            </a:scene3d>
            <a:sp3d extrusionH="57150">
              <a:bevelT w="38100" h="38100"/>
            </a:sp3d>
          </a:bodyPr>
          <a:lstStyle/>
          <a:p>
            <a:pPr algn="ctr" eaLnBrk="1" hangingPunct="1">
              <a:defRPr/>
            </a:pPr>
            <a:r>
              <a:rPr lang="en-US" sz="2400" b="1" i="1" dirty="0"/>
              <a:t> </a:t>
            </a:r>
            <a:r>
              <a:rPr lang="en-US" sz="2400" b="1" i="1" dirty="0" err="1"/>
              <a:t>Trên</a:t>
            </a:r>
            <a:r>
              <a:rPr lang="en-US" sz="2400" b="1" i="1" dirty="0"/>
              <a:t> </a:t>
            </a:r>
            <a:r>
              <a:rPr lang="en-US" sz="2400" b="1" i="1" dirty="0" err="1"/>
              <a:t>đường</a:t>
            </a:r>
            <a:r>
              <a:rPr lang="en-US" sz="2400" b="1" i="1" dirty="0"/>
              <a:t> </a:t>
            </a:r>
            <a:r>
              <a:rPr lang="en-US" sz="2400" b="1" i="1" dirty="0" err="1"/>
              <a:t>đến</a:t>
            </a:r>
            <a:r>
              <a:rPr lang="en-US" sz="2400" b="1" i="1" dirty="0"/>
              <a:t> </a:t>
            </a:r>
            <a:r>
              <a:rPr lang="en-US" sz="2400" b="1" i="1" dirty="0" err="1"/>
              <a:t>trường</a:t>
            </a:r>
            <a:r>
              <a:rPr lang="en-US" sz="2400" b="1" i="1" dirty="0"/>
              <a:t> </a:t>
            </a:r>
            <a:r>
              <a:rPr lang="en-US" sz="2400" b="1" i="1" dirty="0" err="1"/>
              <a:t>em</a:t>
            </a:r>
            <a:r>
              <a:rPr lang="en-US" sz="2400" b="1" i="1" dirty="0"/>
              <a:t> </a:t>
            </a:r>
            <a:r>
              <a:rPr lang="en-US" sz="2400" b="1" i="1" dirty="0" err="1"/>
              <a:t>gặp</a:t>
            </a:r>
            <a:r>
              <a:rPr lang="en-US" sz="2400" b="1" i="1" dirty="0"/>
              <a:t> </a:t>
            </a:r>
            <a:r>
              <a:rPr lang="en-US" sz="2400" b="1" i="1" dirty="0" err="1"/>
              <a:t>những</a:t>
            </a:r>
            <a:r>
              <a:rPr lang="en-US" sz="2400" b="1" i="1" dirty="0"/>
              <a:t> </a:t>
            </a:r>
            <a:r>
              <a:rPr lang="en-US" sz="2400" b="1" i="1" dirty="0" err="1"/>
              <a:t>nơi</a:t>
            </a:r>
            <a:r>
              <a:rPr lang="en-US" sz="2400" b="1" i="1" dirty="0"/>
              <a:t> </a:t>
            </a:r>
            <a:r>
              <a:rPr lang="en-US" sz="2400" b="1" i="1" dirty="0" err="1"/>
              <a:t>nào</a:t>
            </a:r>
            <a:r>
              <a:rPr lang="en-US" sz="2400" b="1" i="1" dirty="0"/>
              <a:t> </a:t>
            </a:r>
            <a:r>
              <a:rPr lang="en-US" sz="2400" b="1" i="1" dirty="0" err="1"/>
              <a:t>bị</a:t>
            </a:r>
            <a:r>
              <a:rPr lang="en-US" sz="2400" b="1" i="1" dirty="0"/>
              <a:t> </a:t>
            </a:r>
            <a:r>
              <a:rPr lang="en-US" sz="2400" b="1" i="1" dirty="0" err="1"/>
              <a:t>khuất</a:t>
            </a:r>
            <a:r>
              <a:rPr lang="en-US" sz="2400" b="1" i="1" dirty="0"/>
              <a:t> </a:t>
            </a:r>
            <a:r>
              <a:rPr lang="en-US" sz="2400" b="1" i="1" dirty="0" err="1"/>
              <a:t>tầm</a:t>
            </a:r>
            <a:r>
              <a:rPr lang="en-US" sz="2400" b="1" i="1" dirty="0"/>
              <a:t> </a:t>
            </a:r>
            <a:r>
              <a:rPr lang="en-US" sz="2400" b="1" i="1" dirty="0" err="1"/>
              <a:t>nhìn</a:t>
            </a:r>
            <a:r>
              <a:rPr lang="en-US" sz="2400" b="1" i="1" dirty="0"/>
              <a:t> ?</a:t>
            </a:r>
          </a:p>
        </p:txBody>
      </p:sp>
      <p:sp>
        <p:nvSpPr>
          <p:cNvPr id="10" name="Rectangle 9"/>
          <p:cNvSpPr/>
          <p:nvPr/>
        </p:nvSpPr>
        <p:spPr>
          <a:xfrm rot="20947203">
            <a:off x="6004397" y="2718568"/>
            <a:ext cx="1654092" cy="1569660"/>
          </a:xfrm>
          <a:prstGeom prst="rect">
            <a:avLst/>
          </a:prstGeom>
        </p:spPr>
        <p:txBody>
          <a:bodyPr>
            <a:spAutoFit/>
            <a:scene3d>
              <a:camera prst="orthographicFront"/>
              <a:lightRig rig="threePt" dir="t"/>
            </a:scene3d>
            <a:sp3d extrusionH="57150">
              <a:bevelT w="38100" h="38100"/>
            </a:sp3d>
          </a:bodyPr>
          <a:lstStyle/>
          <a:p>
            <a:pPr algn="ctr" eaLnBrk="1" hangingPunct="1">
              <a:defRPr/>
            </a:pPr>
            <a:r>
              <a:rPr lang="en-US" sz="2400" b="1" i="1" dirty="0"/>
              <a:t> </a:t>
            </a:r>
            <a:r>
              <a:rPr lang="en-US" sz="2400" b="1" i="1" dirty="0" err="1"/>
              <a:t>Em</a:t>
            </a:r>
            <a:r>
              <a:rPr lang="en-US" sz="2400" b="1" i="1" dirty="0"/>
              <a:t> </a:t>
            </a:r>
            <a:r>
              <a:rPr lang="en-US" sz="2400" b="1" i="1" dirty="0" err="1"/>
              <a:t>đi</a:t>
            </a:r>
            <a:r>
              <a:rPr lang="en-US" sz="2400" b="1" i="1" dirty="0"/>
              <a:t> qua </a:t>
            </a:r>
            <a:r>
              <a:rPr lang="en-US" sz="2400" b="1" i="1" dirty="0" err="1"/>
              <a:t>nơi</a:t>
            </a:r>
            <a:r>
              <a:rPr lang="en-US" sz="2400" b="1" i="1" dirty="0"/>
              <a:t> </a:t>
            </a:r>
            <a:r>
              <a:rPr lang="en-US" sz="2400" b="1" i="1" dirty="0" err="1"/>
              <a:t>đó</a:t>
            </a:r>
            <a:r>
              <a:rPr lang="en-US" sz="2400" b="1" i="1" dirty="0"/>
              <a:t> </a:t>
            </a:r>
            <a:r>
              <a:rPr lang="en-US" sz="2400" b="1" i="1" dirty="0" err="1"/>
              <a:t>như</a:t>
            </a:r>
            <a:r>
              <a:rPr lang="en-US" sz="2400" b="1" i="1" dirty="0"/>
              <a:t> </a:t>
            </a:r>
            <a:r>
              <a:rPr lang="en-US" sz="2400" b="1" i="1" dirty="0" err="1"/>
              <a:t>thế</a:t>
            </a:r>
            <a:r>
              <a:rPr lang="en-US" sz="2400" b="1" i="1" dirty="0"/>
              <a:t> </a:t>
            </a:r>
            <a:r>
              <a:rPr lang="en-US" sz="2400" b="1" i="1" dirty="0" err="1"/>
              <a:t>nào</a:t>
            </a:r>
            <a:r>
              <a:rPr lang="en-US" sz="2400" b="1" i="1" dirty="0"/>
              <a:t> ?</a:t>
            </a:r>
          </a:p>
        </p:txBody>
      </p:sp>
      <p:sp>
        <p:nvSpPr>
          <p:cNvPr id="205831" name="AutoShape 16"/>
          <p:cNvSpPr>
            <a:spLocks noChangeArrowheads="1"/>
          </p:cNvSpPr>
          <p:nvPr/>
        </p:nvSpPr>
        <p:spPr bwMode="auto">
          <a:xfrm>
            <a:off x="76200" y="6242050"/>
            <a:ext cx="493713" cy="539750"/>
          </a:xfrm>
          <a:prstGeom prst="star4">
            <a:avLst>
              <a:gd name="adj" fmla="val 12500"/>
            </a:avLst>
          </a:prstGeom>
          <a:gradFill rotWithShape="1">
            <a:gsLst>
              <a:gs pos="0">
                <a:srgbClr val="FFF200"/>
              </a:gs>
              <a:gs pos="45000">
                <a:srgbClr val="FF7A00"/>
              </a:gs>
              <a:gs pos="70000">
                <a:srgbClr val="FF0300"/>
              </a:gs>
              <a:gs pos="100000">
                <a:srgbClr val="4D0808"/>
              </a:gs>
            </a:gsLst>
            <a:lin ang="5400000"/>
          </a:gradFill>
          <a:ln w="9525">
            <a:solidFill>
              <a:srgbClr val="FFFF00"/>
            </a:solidFill>
            <a:miter lim="800000"/>
            <a:headEnd/>
            <a:tailEnd/>
          </a:ln>
        </p:spPr>
        <p:txBody>
          <a:bodyPr wrap="none" anchor="ctr"/>
          <a:lstStyle/>
          <a:p>
            <a:pPr algn="ctr" eaLnBrk="1" hangingPunct="1"/>
            <a:endParaRPr lang="vi-VN" altLang="en-US"/>
          </a:p>
        </p:txBody>
      </p:sp>
      <p:sp>
        <p:nvSpPr>
          <p:cNvPr id="205832" name="AutoShape 16"/>
          <p:cNvSpPr>
            <a:spLocks noChangeArrowheads="1"/>
          </p:cNvSpPr>
          <p:nvPr/>
        </p:nvSpPr>
        <p:spPr bwMode="auto">
          <a:xfrm>
            <a:off x="8362950" y="620713"/>
            <a:ext cx="493713" cy="539750"/>
          </a:xfrm>
          <a:prstGeom prst="star4">
            <a:avLst>
              <a:gd name="adj" fmla="val 12500"/>
            </a:avLst>
          </a:prstGeom>
          <a:gradFill rotWithShape="1">
            <a:gsLst>
              <a:gs pos="0">
                <a:srgbClr val="FFF200"/>
              </a:gs>
              <a:gs pos="45000">
                <a:srgbClr val="FF7A00"/>
              </a:gs>
              <a:gs pos="70000">
                <a:srgbClr val="FF0300"/>
              </a:gs>
              <a:gs pos="100000">
                <a:srgbClr val="4D0808"/>
              </a:gs>
            </a:gsLst>
            <a:lin ang="5400000"/>
          </a:gradFill>
          <a:ln w="9525">
            <a:solidFill>
              <a:srgbClr val="FFFF00"/>
            </a:solidFill>
            <a:miter lim="800000"/>
            <a:headEnd/>
            <a:tailEnd/>
          </a:ln>
        </p:spPr>
        <p:txBody>
          <a:bodyPr wrap="none" anchor="ctr"/>
          <a:lstStyle/>
          <a:p>
            <a:pPr algn="ctr" eaLnBrk="1" hangingPunct="1"/>
            <a:endParaRPr lang="vi-VN" altLang="en-US"/>
          </a:p>
        </p:txBody>
      </p:sp>
      <p:pic>
        <p:nvPicPr>
          <p:cNvPr id="205833" name="Picture 5" descr="Firewrk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7700963" y="5383213"/>
            <a:ext cx="1155700" cy="1128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34"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75F2E19D-5413-46F9-B1EA-AE4662AF3A8A}" type="slidenum">
              <a:rPr lang="en-US" altLang="en-US" sz="1800" b="1"/>
              <a:pPr/>
              <a:t>21</a:t>
            </a:fld>
            <a:endParaRPr lang="en-US" altLang="en-US" sz="1800" b="1"/>
          </a:p>
        </p:txBody>
      </p:sp>
      <p:sp>
        <p:nvSpPr>
          <p:cNvPr id="205835" name="Rounded Rectangle 14"/>
          <p:cNvSpPr>
            <a:spLocks noChangeArrowheads="1"/>
          </p:cNvSpPr>
          <p:nvPr/>
        </p:nvSpPr>
        <p:spPr bwMode="auto">
          <a:xfrm>
            <a:off x="2559050" y="38100"/>
            <a:ext cx="4037013" cy="647700"/>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3200" b="1">
                <a:solidFill>
                  <a:srgbClr val="00B050"/>
                </a:solidFill>
                <a:latin typeface="Tahoma" pitchFamily="34" charset="0"/>
                <a:ea typeface="MS PGothic" pitchFamily="34" charset="-128"/>
                <a:cs typeface="Tahoma" pitchFamily="34" charset="0"/>
              </a:rPr>
              <a:t>Ôn lại bài cũ</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12"/>
          <p:cNvSpPr>
            <a:spLocks noChangeArrowheads="1"/>
          </p:cNvSpPr>
          <p:nvPr/>
        </p:nvSpPr>
        <p:spPr bwMode="auto">
          <a:xfrm>
            <a:off x="3657600" y="3505200"/>
            <a:ext cx="304800" cy="2286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spAutoFit/>
          </a:bodyPr>
          <a:lstStyle/>
          <a:p>
            <a:pPr eaLnBrk="1" hangingPunct="1"/>
            <a:endParaRPr lang="en-US" altLang="en-US"/>
          </a:p>
        </p:txBody>
      </p:sp>
      <p:sp>
        <p:nvSpPr>
          <p:cNvPr id="207875" name="Rectangle 26"/>
          <p:cNvSpPr>
            <a:spLocks noChangeArrowheads="1"/>
          </p:cNvSpPr>
          <p:nvPr/>
        </p:nvSpPr>
        <p:spPr bwMode="auto">
          <a:xfrm>
            <a:off x="3810000" y="6475413"/>
            <a:ext cx="28654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sz="1400" b="1">
                <a:solidFill>
                  <a:srgbClr val="3333FF"/>
                </a:solidFill>
                <a:ea typeface="MS PGothic" pitchFamily="34" charset="-128"/>
              </a:rPr>
              <a:t>Vội vàng khi lên xuống xe buýt </a:t>
            </a:r>
            <a:endParaRPr lang="en-US" altLang="en-US" sz="1400"/>
          </a:p>
        </p:txBody>
      </p:sp>
      <p:sp>
        <p:nvSpPr>
          <p:cNvPr id="207876" name="Rectangle 27"/>
          <p:cNvSpPr>
            <a:spLocks noChangeArrowheads="1"/>
          </p:cNvSpPr>
          <p:nvPr/>
        </p:nvSpPr>
        <p:spPr bwMode="auto">
          <a:xfrm>
            <a:off x="6754813" y="6505575"/>
            <a:ext cx="23891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sz="1400" b="1">
                <a:solidFill>
                  <a:srgbClr val="3333FF"/>
                </a:solidFill>
                <a:ea typeface="MS PGothic" pitchFamily="34" charset="-128"/>
              </a:rPr>
              <a:t>Xe ô tô đột ngột mở cửa </a:t>
            </a:r>
            <a:endParaRPr lang="en-US" altLang="en-US" sz="1400"/>
          </a:p>
        </p:txBody>
      </p:sp>
      <p:sp>
        <p:nvSpPr>
          <p:cNvPr id="207877" name="Rectangle 28"/>
          <p:cNvSpPr>
            <a:spLocks noChangeArrowheads="1"/>
          </p:cNvSpPr>
          <p:nvPr/>
        </p:nvSpPr>
        <p:spPr bwMode="auto">
          <a:xfrm>
            <a:off x="1220788" y="6497638"/>
            <a:ext cx="24685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sz="1400" b="1">
                <a:solidFill>
                  <a:srgbClr val="3333FF"/>
                </a:solidFill>
                <a:ea typeface="MS PGothic" pitchFamily="34" charset="-128"/>
              </a:rPr>
              <a:t>Tầm nhìn bị che khuất</a:t>
            </a:r>
            <a:endParaRPr lang="en-US" altLang="en-US" sz="1400"/>
          </a:p>
        </p:txBody>
      </p:sp>
      <p:sp>
        <p:nvSpPr>
          <p:cNvPr id="207878" name="Rectangle 29"/>
          <p:cNvSpPr>
            <a:spLocks noChangeArrowheads="1"/>
          </p:cNvSpPr>
          <p:nvPr/>
        </p:nvSpPr>
        <p:spPr bwMode="auto">
          <a:xfrm>
            <a:off x="6503988" y="3824288"/>
            <a:ext cx="2743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sz="1400" b="1">
                <a:solidFill>
                  <a:srgbClr val="3333FF"/>
                </a:solidFill>
                <a:ea typeface="MS PGothic" pitchFamily="34" charset="-128"/>
              </a:rPr>
              <a:t>Chướng ngại vật trên đường</a:t>
            </a:r>
            <a:endParaRPr lang="en-US" altLang="en-US" sz="1400"/>
          </a:p>
        </p:txBody>
      </p:sp>
      <p:sp>
        <p:nvSpPr>
          <p:cNvPr id="207879" name="Rectangle 30"/>
          <p:cNvSpPr>
            <a:spLocks noChangeArrowheads="1"/>
          </p:cNvSpPr>
          <p:nvPr/>
        </p:nvSpPr>
        <p:spPr bwMode="auto">
          <a:xfrm>
            <a:off x="3962400" y="3805238"/>
            <a:ext cx="2743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sz="1400" b="1">
                <a:solidFill>
                  <a:srgbClr val="3333FF"/>
                </a:solidFill>
                <a:ea typeface="MS PGothic" pitchFamily="34" charset="-128"/>
              </a:rPr>
              <a:t>Xe tải đang chuyển hướng </a:t>
            </a:r>
            <a:endParaRPr lang="en-US" altLang="en-US" sz="1400"/>
          </a:p>
        </p:txBody>
      </p:sp>
      <p:grpSp>
        <p:nvGrpSpPr>
          <p:cNvPr id="207880" name="Group 21"/>
          <p:cNvGrpSpPr>
            <a:grpSpLocks/>
          </p:cNvGrpSpPr>
          <p:nvPr/>
        </p:nvGrpSpPr>
        <p:grpSpPr bwMode="auto">
          <a:xfrm>
            <a:off x="-14288" y="2281238"/>
            <a:ext cx="1920876" cy="2674937"/>
            <a:chOff x="0" y="4114800"/>
            <a:chExt cx="1428750" cy="2487613"/>
          </a:xfrm>
        </p:grpSpPr>
        <p:pic>
          <p:nvPicPr>
            <p:cNvPr id="20789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57813" t="26042" r="29688" b="47916"/>
            <a:stretch>
              <a:fillRect/>
            </a:stretch>
          </p:blipFill>
          <p:spPr bwMode="auto">
            <a:xfrm flipH="1">
              <a:off x="0" y="4191000"/>
              <a:ext cx="1428750" cy="241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7895"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58980" t="27396" r="38354" b="68489"/>
            <a:stretch>
              <a:fillRect/>
            </a:stretch>
          </p:blipFill>
          <p:spPr bwMode="auto">
            <a:xfrm flipH="1">
              <a:off x="838200" y="4114800"/>
              <a:ext cx="304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7881" name="Cloud Callout 19"/>
          <p:cNvSpPr>
            <a:spLocks noChangeArrowheads="1"/>
          </p:cNvSpPr>
          <p:nvPr/>
        </p:nvSpPr>
        <p:spPr bwMode="auto">
          <a:xfrm>
            <a:off x="1244600" y="685800"/>
            <a:ext cx="2282825" cy="2014538"/>
          </a:xfrm>
          <a:prstGeom prst="cloudCallout">
            <a:avLst>
              <a:gd name="adj1" fmla="val -25329"/>
              <a:gd name="adj2" fmla="val 69315"/>
            </a:avLst>
          </a:prstGeom>
          <a:solidFill>
            <a:srgbClr val="FFFF99">
              <a:alpha val="54117"/>
            </a:srgbClr>
          </a:solidFill>
          <a:ln w="9525" algn="ctr">
            <a:solidFill>
              <a:srgbClr val="FF0000"/>
            </a:solidFill>
            <a:round/>
            <a:headEnd/>
            <a:tailEnd/>
          </a:ln>
        </p:spPr>
        <p:txBody>
          <a:bodyPr>
            <a:spAutoFit/>
          </a:bodyPr>
          <a:lstStyle/>
          <a:p>
            <a:pPr algn="ctr" eaLnBrk="1" hangingPunct="1"/>
            <a:r>
              <a:rPr lang="en-US" altLang="en-US" sz="1600" b="1" i="1"/>
              <a:t>Nguy hiểm gì có thể xảy ra </a:t>
            </a:r>
          </a:p>
          <a:p>
            <a:pPr algn="ctr" eaLnBrk="1" hangingPunct="1"/>
            <a:r>
              <a:rPr lang="en-US" altLang="en-US" sz="1600" b="1" i="1"/>
              <a:t>cho các bạn nhỏ trong tranh nhỉ?</a:t>
            </a:r>
          </a:p>
        </p:txBody>
      </p:sp>
      <p:sp>
        <p:nvSpPr>
          <p:cNvPr id="207882"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4C0D8281-52E5-4D51-B0B1-990F7A8B1BF7}" type="slidenum">
              <a:rPr lang="en-US" altLang="en-US" sz="1800" b="1"/>
              <a:pPr/>
              <a:t>22</a:t>
            </a:fld>
            <a:endParaRPr lang="en-US" altLang="en-US" sz="1800" b="1"/>
          </a:p>
        </p:txBody>
      </p:sp>
      <p:pic>
        <p:nvPicPr>
          <p:cNvPr id="20" name="Picture 19"/>
          <p:cNvPicPr>
            <a:picLocks noChangeAspect="1"/>
          </p:cNvPicPr>
          <p:nvPr/>
        </p:nvPicPr>
        <p:blipFill>
          <a:blip r:embed="rId4"/>
          <a:stretch>
            <a:fillRect/>
          </a:stretch>
        </p:blipFill>
        <p:spPr>
          <a:xfrm>
            <a:off x="3906580" y="1592908"/>
            <a:ext cx="2549866" cy="2192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a:blip r:embed="rId5"/>
          <a:stretch>
            <a:fillRect/>
          </a:stretch>
        </p:blipFill>
        <p:spPr>
          <a:xfrm>
            <a:off x="6584156" y="1638266"/>
            <a:ext cx="2469229" cy="2147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6"/>
          <a:stretch>
            <a:fillRect/>
          </a:stretch>
        </p:blipFill>
        <p:spPr>
          <a:xfrm>
            <a:off x="3921671" y="4167266"/>
            <a:ext cx="2549866" cy="2269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7"/>
          <a:stretch>
            <a:fillRect/>
          </a:stretch>
        </p:blipFill>
        <p:spPr>
          <a:xfrm>
            <a:off x="6556931" y="4187124"/>
            <a:ext cx="2487386" cy="2248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a:blip r:embed="rId8"/>
          <a:stretch>
            <a:fillRect/>
          </a:stretch>
        </p:blipFill>
        <p:spPr>
          <a:xfrm>
            <a:off x="1197836" y="4122559"/>
            <a:ext cx="2489925" cy="2313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Oval 51"/>
          <p:cNvSpPr>
            <a:spLocks noChangeArrowheads="1"/>
          </p:cNvSpPr>
          <p:nvPr/>
        </p:nvSpPr>
        <p:spPr bwMode="auto">
          <a:xfrm>
            <a:off x="3989388" y="3365500"/>
            <a:ext cx="365125" cy="366713"/>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1</a:t>
            </a:r>
          </a:p>
        </p:txBody>
      </p:sp>
      <p:sp>
        <p:nvSpPr>
          <p:cNvPr id="28" name="Oval 51"/>
          <p:cNvSpPr>
            <a:spLocks noChangeArrowheads="1"/>
          </p:cNvSpPr>
          <p:nvPr/>
        </p:nvSpPr>
        <p:spPr bwMode="auto">
          <a:xfrm>
            <a:off x="6657975" y="3365500"/>
            <a:ext cx="366713"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2</a:t>
            </a:r>
          </a:p>
        </p:txBody>
      </p:sp>
      <p:sp>
        <p:nvSpPr>
          <p:cNvPr id="29" name="Oval 51"/>
          <p:cNvSpPr>
            <a:spLocks noChangeArrowheads="1"/>
          </p:cNvSpPr>
          <p:nvPr/>
        </p:nvSpPr>
        <p:spPr bwMode="auto">
          <a:xfrm>
            <a:off x="1266825" y="6057900"/>
            <a:ext cx="365125" cy="366713"/>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3</a:t>
            </a:r>
          </a:p>
        </p:txBody>
      </p:sp>
      <p:sp>
        <p:nvSpPr>
          <p:cNvPr id="30" name="Oval 51"/>
          <p:cNvSpPr>
            <a:spLocks noChangeArrowheads="1"/>
          </p:cNvSpPr>
          <p:nvPr/>
        </p:nvSpPr>
        <p:spPr bwMode="auto">
          <a:xfrm>
            <a:off x="3989388" y="6046788"/>
            <a:ext cx="365125" cy="366712"/>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4</a:t>
            </a:r>
          </a:p>
        </p:txBody>
      </p:sp>
      <p:sp>
        <p:nvSpPr>
          <p:cNvPr id="31" name="Oval 51"/>
          <p:cNvSpPr>
            <a:spLocks noChangeArrowheads="1"/>
          </p:cNvSpPr>
          <p:nvPr/>
        </p:nvSpPr>
        <p:spPr bwMode="auto">
          <a:xfrm>
            <a:off x="6657975" y="6046788"/>
            <a:ext cx="365125"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5</a:t>
            </a:r>
          </a:p>
        </p:txBody>
      </p:sp>
      <p:sp>
        <p:nvSpPr>
          <p:cNvPr id="207893" name="Rounded Rectangle 14"/>
          <p:cNvSpPr>
            <a:spLocks noChangeArrowheads="1"/>
          </p:cNvSpPr>
          <p:nvPr/>
        </p:nvSpPr>
        <p:spPr bwMode="auto">
          <a:xfrm>
            <a:off x="2806700" y="17463"/>
            <a:ext cx="4037013" cy="641350"/>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3200" b="1">
                <a:solidFill>
                  <a:srgbClr val="00B050"/>
                </a:solidFill>
                <a:latin typeface="Tahoma" pitchFamily="34" charset="0"/>
                <a:ea typeface="MS PGothic" pitchFamily="34" charset="-128"/>
                <a:cs typeface="Tahoma" pitchFamily="34" charset="0"/>
              </a:rPr>
              <a:t>Thảo luận nhóm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24738" y="4048125"/>
            <a:ext cx="16764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3" name="Rectangle 12"/>
          <p:cNvSpPr>
            <a:spLocks noChangeArrowheads="1"/>
          </p:cNvSpPr>
          <p:nvPr/>
        </p:nvSpPr>
        <p:spPr bwMode="auto">
          <a:xfrm>
            <a:off x="1066800" y="3505200"/>
            <a:ext cx="304800" cy="2286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spAutoFit/>
          </a:bodyPr>
          <a:lstStyle/>
          <a:p>
            <a:pPr eaLnBrk="1" hangingPunct="1"/>
            <a:endParaRPr lang="en-US" altLang="en-US"/>
          </a:p>
        </p:txBody>
      </p:sp>
      <p:sp>
        <p:nvSpPr>
          <p:cNvPr id="12" name="Text Box 13"/>
          <p:cNvSpPr txBox="1">
            <a:spLocks noChangeArrowheads="1"/>
          </p:cNvSpPr>
          <p:nvPr/>
        </p:nvSpPr>
        <p:spPr bwMode="auto">
          <a:xfrm>
            <a:off x="4191000" y="609600"/>
            <a:ext cx="4724400" cy="195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lnSpc>
                <a:spcPct val="150000"/>
              </a:lnSpc>
              <a:spcBef>
                <a:spcPts val="600"/>
              </a:spcBef>
              <a:buFont typeface="Wingdings" pitchFamily="2" charset="2"/>
              <a:buChar char="Ø"/>
            </a:pPr>
            <a:r>
              <a:rPr lang="en-US" altLang="ja-JP" sz="2000" b="1">
                <a:solidFill>
                  <a:srgbClr val="3333FF"/>
                </a:solidFill>
                <a:ea typeface="MS PGothic" pitchFamily="34" charset="-128"/>
              </a:rPr>
              <a:t> Cậu bé đi quá gần xe tải nên có thể bị xe tải ép vào  phía tường</a:t>
            </a:r>
          </a:p>
          <a:p>
            <a:pPr eaLnBrk="1" hangingPunct="1">
              <a:lnSpc>
                <a:spcPct val="150000"/>
              </a:lnSpc>
              <a:spcBef>
                <a:spcPts val="600"/>
              </a:spcBef>
              <a:buFont typeface="Wingdings" pitchFamily="2" charset="2"/>
              <a:buChar char="Ø"/>
            </a:pPr>
            <a:r>
              <a:rPr lang="en-US" altLang="ja-JP" sz="2000" b="1">
                <a:solidFill>
                  <a:srgbClr val="3333FF"/>
                </a:solidFill>
                <a:ea typeface="MS PGothic" pitchFamily="34" charset="-128"/>
              </a:rPr>
              <a:t> Cậu bé có thể bị ngã và bị bánh xe cuốn vào bên trong</a:t>
            </a:r>
          </a:p>
        </p:txBody>
      </p:sp>
      <p:sp>
        <p:nvSpPr>
          <p:cNvPr id="15" name="Cloud Callout 14"/>
          <p:cNvSpPr>
            <a:spLocks noChangeArrowheads="1"/>
          </p:cNvSpPr>
          <p:nvPr/>
        </p:nvSpPr>
        <p:spPr bwMode="auto">
          <a:xfrm>
            <a:off x="3657600" y="2673350"/>
            <a:ext cx="3200400" cy="1787525"/>
          </a:xfrm>
          <a:prstGeom prst="cloudCallout">
            <a:avLst>
              <a:gd name="adj1" fmla="val 65958"/>
              <a:gd name="adj2" fmla="val 46569"/>
            </a:avLst>
          </a:prstGeom>
          <a:solidFill>
            <a:srgbClr val="FFFF99"/>
          </a:solidFill>
          <a:ln w="9525" algn="ctr">
            <a:solidFill>
              <a:srgbClr val="FF0000"/>
            </a:solidFill>
            <a:round/>
            <a:headEnd/>
            <a:tailEnd/>
          </a:ln>
        </p:spPr>
        <p:txBody>
          <a:bodyPr>
            <a:spAutoFit/>
          </a:bodyPr>
          <a:lstStyle/>
          <a:p>
            <a:pPr eaLnBrk="1" hangingPunct="1"/>
            <a:r>
              <a:rPr lang="en-US" altLang="en-US" b="1"/>
              <a:t>Các em cần làm gì khi gặp xe to đang chạy hoặc chuyển hướng?</a:t>
            </a:r>
          </a:p>
        </p:txBody>
      </p:sp>
      <p:grpSp>
        <p:nvGrpSpPr>
          <p:cNvPr id="2" name="Group 61"/>
          <p:cNvGrpSpPr>
            <a:grpSpLocks/>
          </p:cNvGrpSpPr>
          <p:nvPr/>
        </p:nvGrpSpPr>
        <p:grpSpPr bwMode="auto">
          <a:xfrm>
            <a:off x="304800" y="4495800"/>
            <a:ext cx="5561013" cy="685800"/>
            <a:chOff x="1296" y="1824"/>
            <a:chExt cx="3068" cy="432"/>
          </a:xfrm>
        </p:grpSpPr>
        <p:sp>
          <p:nvSpPr>
            <p:cNvPr id="23" name="AutoShape 62"/>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sz="1600"/>
            </a:p>
          </p:txBody>
        </p:sp>
        <p:sp>
          <p:nvSpPr>
            <p:cNvPr id="209944" name="AutoShape 63"/>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endParaRPr lang="en-US" altLang="en-US" sz="1600"/>
            </a:p>
          </p:txBody>
        </p:sp>
        <p:sp>
          <p:nvSpPr>
            <p:cNvPr id="209945" name="Text Box 64"/>
            <p:cNvSpPr txBox="1">
              <a:spLocks noChangeArrowheads="1"/>
            </p:cNvSpPr>
            <p:nvPr/>
          </p:nvSpPr>
          <p:spPr bwMode="gray">
            <a:xfrm>
              <a:off x="1680" y="1934"/>
              <a:ext cx="2684"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600" b="1">
                  <a:solidFill>
                    <a:srgbClr val="000000"/>
                  </a:solidFill>
                </a:rPr>
                <a:t>  Luôn chú ý quan sát và dự đoán nguy hiểm</a:t>
              </a:r>
            </a:p>
          </p:txBody>
        </p:sp>
        <p:sp>
          <p:nvSpPr>
            <p:cNvPr id="209946" name="Text Box 65"/>
            <p:cNvSpPr txBox="1">
              <a:spLocks noChangeArrowheads="1"/>
            </p:cNvSpPr>
            <p:nvPr/>
          </p:nvSpPr>
          <p:spPr bwMode="gray">
            <a:xfrm>
              <a:off x="1422" y="1886"/>
              <a:ext cx="165"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600">
                  <a:solidFill>
                    <a:schemeClr val="bg1"/>
                  </a:solidFill>
                </a:rPr>
                <a:t>1</a:t>
              </a:r>
            </a:p>
          </p:txBody>
        </p:sp>
      </p:grpSp>
      <p:grpSp>
        <p:nvGrpSpPr>
          <p:cNvPr id="3" name="Group 66"/>
          <p:cNvGrpSpPr>
            <a:grpSpLocks/>
          </p:cNvGrpSpPr>
          <p:nvPr/>
        </p:nvGrpSpPr>
        <p:grpSpPr bwMode="auto">
          <a:xfrm>
            <a:off x="304800" y="5334000"/>
            <a:ext cx="5394325" cy="685800"/>
            <a:chOff x="1296" y="1824"/>
            <a:chExt cx="2976" cy="432"/>
          </a:xfrm>
        </p:grpSpPr>
        <p:sp>
          <p:nvSpPr>
            <p:cNvPr id="28" name="AutoShape 67"/>
            <p:cNvSpPr>
              <a:spLocks noChangeArrowheads="1"/>
            </p:cNvSpPr>
            <p:nvPr/>
          </p:nvSpPr>
          <p:spPr bwMode="gray">
            <a:xfrm>
              <a:off x="1536" y="1899"/>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sz="1600"/>
            </a:p>
          </p:txBody>
        </p:sp>
        <p:sp>
          <p:nvSpPr>
            <p:cNvPr id="209940" name="AutoShape 68"/>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endParaRPr lang="en-US" altLang="en-US" sz="1600"/>
            </a:p>
          </p:txBody>
        </p:sp>
        <p:sp>
          <p:nvSpPr>
            <p:cNvPr id="209941" name="Text Box 69"/>
            <p:cNvSpPr txBox="1">
              <a:spLocks noChangeArrowheads="1"/>
            </p:cNvSpPr>
            <p:nvPr/>
          </p:nvSpPr>
          <p:spPr bwMode="gray">
            <a:xfrm>
              <a:off x="1680" y="1934"/>
              <a:ext cx="2160"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600" b="1">
                  <a:solidFill>
                    <a:srgbClr val="000000"/>
                  </a:solidFill>
                </a:rPr>
                <a:t>  Giữ khoảng cách an toàn </a:t>
              </a:r>
            </a:p>
          </p:txBody>
        </p:sp>
        <p:sp>
          <p:nvSpPr>
            <p:cNvPr id="209942" name="Text Box 70"/>
            <p:cNvSpPr txBox="1">
              <a:spLocks noChangeArrowheads="1"/>
            </p:cNvSpPr>
            <p:nvPr/>
          </p:nvSpPr>
          <p:spPr bwMode="gray">
            <a:xfrm>
              <a:off x="1422" y="1886"/>
              <a:ext cx="165"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600">
                  <a:solidFill>
                    <a:schemeClr val="bg1"/>
                  </a:solidFill>
                </a:rPr>
                <a:t>2</a:t>
              </a:r>
            </a:p>
          </p:txBody>
        </p:sp>
      </p:grpSp>
      <p:grpSp>
        <p:nvGrpSpPr>
          <p:cNvPr id="4" name="Group 76"/>
          <p:cNvGrpSpPr>
            <a:grpSpLocks/>
          </p:cNvGrpSpPr>
          <p:nvPr/>
        </p:nvGrpSpPr>
        <p:grpSpPr bwMode="auto">
          <a:xfrm>
            <a:off x="304800" y="6172200"/>
            <a:ext cx="5394325" cy="685800"/>
            <a:chOff x="1296" y="1824"/>
            <a:chExt cx="2976" cy="432"/>
          </a:xfrm>
        </p:grpSpPr>
        <p:sp>
          <p:nvSpPr>
            <p:cNvPr id="38" name="AutoShape 77"/>
            <p:cNvSpPr>
              <a:spLocks noChangeArrowheads="1"/>
            </p:cNvSpPr>
            <p:nvPr/>
          </p:nvSpPr>
          <p:spPr bwMode="gray">
            <a:xfrm>
              <a:off x="1536" y="1899"/>
              <a:ext cx="2736" cy="288"/>
            </a:xfrm>
            <a:prstGeom prst="roundRect">
              <a:avLst>
                <a:gd name="adj" fmla="val 16667"/>
              </a:avLst>
            </a:prstGeom>
            <a:gradFill rotWithShape="1">
              <a:gsLst>
                <a:gs pos="0">
                  <a:schemeClr val="folHlink">
                    <a:gamma/>
                    <a:tint val="21176"/>
                    <a:invGamma/>
                  </a:schemeClr>
                </a:gs>
                <a:gs pos="100000">
                  <a:schemeClr val="folHlink"/>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sz="1600"/>
            </a:p>
          </p:txBody>
        </p:sp>
        <p:sp>
          <p:nvSpPr>
            <p:cNvPr id="209936" name="AutoShape 78"/>
            <p:cNvSpPr>
              <a:spLocks noChangeArrowheads="1"/>
            </p:cNvSpPr>
            <p:nvPr/>
          </p:nvSpPr>
          <p:spPr bwMode="gray">
            <a:xfrm>
              <a:off x="1296" y="1824"/>
              <a:ext cx="432" cy="432"/>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eaLnBrk="1" hangingPunct="1"/>
              <a:endParaRPr lang="en-US" altLang="en-US" sz="1600"/>
            </a:p>
          </p:txBody>
        </p:sp>
        <p:sp>
          <p:nvSpPr>
            <p:cNvPr id="209937" name="Text Box 79"/>
            <p:cNvSpPr txBox="1">
              <a:spLocks noChangeArrowheads="1"/>
            </p:cNvSpPr>
            <p:nvPr/>
          </p:nvSpPr>
          <p:spPr bwMode="gray">
            <a:xfrm>
              <a:off x="1680" y="1934"/>
              <a:ext cx="2160"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600" b="1">
                  <a:solidFill>
                    <a:srgbClr val="000000"/>
                  </a:solidFill>
                </a:rPr>
                <a:t>  Đi chậm hoặc dừng lại chờ xe đi qua</a:t>
              </a:r>
            </a:p>
          </p:txBody>
        </p:sp>
        <p:sp>
          <p:nvSpPr>
            <p:cNvPr id="209938" name="Text Box 80"/>
            <p:cNvSpPr txBox="1">
              <a:spLocks noChangeArrowheads="1"/>
            </p:cNvSpPr>
            <p:nvPr/>
          </p:nvSpPr>
          <p:spPr bwMode="gray">
            <a:xfrm>
              <a:off x="1422" y="1886"/>
              <a:ext cx="165"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600">
                  <a:solidFill>
                    <a:schemeClr val="bg1"/>
                  </a:solidFill>
                </a:rPr>
                <a:t>3</a:t>
              </a:r>
            </a:p>
          </p:txBody>
        </p:sp>
      </p:grpSp>
      <p:sp>
        <p:nvSpPr>
          <p:cNvPr id="209929" name="Rectangle 32"/>
          <p:cNvSpPr>
            <a:spLocks noChangeArrowheads="1"/>
          </p:cNvSpPr>
          <p:nvPr/>
        </p:nvSpPr>
        <p:spPr bwMode="auto">
          <a:xfrm>
            <a:off x="914400" y="4035425"/>
            <a:ext cx="2743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sz="1400" b="1">
                <a:solidFill>
                  <a:srgbClr val="3333FF"/>
                </a:solidFill>
                <a:ea typeface="MS PGothic" pitchFamily="34" charset="-128"/>
              </a:rPr>
              <a:t>Xe tải đang chuyển hướng </a:t>
            </a:r>
            <a:endParaRPr lang="en-US" altLang="en-US" sz="1400"/>
          </a:p>
        </p:txBody>
      </p:sp>
      <p:sp>
        <p:nvSpPr>
          <p:cNvPr id="209930"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4706F080-890E-4BE6-8CA2-B25288323752}" type="slidenum">
              <a:rPr lang="en-US" altLang="en-US" sz="1800" b="1"/>
              <a:pPr/>
              <a:t>23</a:t>
            </a:fld>
            <a:endParaRPr lang="en-US" altLang="en-US" sz="1800" b="1"/>
          </a:p>
        </p:txBody>
      </p:sp>
      <p:sp>
        <p:nvSpPr>
          <p:cNvPr id="25" name="Flowchart: Connector 24"/>
          <p:cNvSpPr/>
          <p:nvPr/>
        </p:nvSpPr>
        <p:spPr bwMode="auto">
          <a:xfrm flipH="1">
            <a:off x="7424738" y="3819525"/>
            <a:ext cx="709612"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pic>
        <p:nvPicPr>
          <p:cNvPr id="26" name="Picture 25"/>
          <p:cNvPicPr>
            <a:picLocks noChangeAspect="1"/>
          </p:cNvPicPr>
          <p:nvPr/>
        </p:nvPicPr>
        <p:blipFill>
          <a:blip r:embed="rId4"/>
          <a:stretch>
            <a:fillRect/>
          </a:stretch>
        </p:blipFill>
        <p:spPr>
          <a:xfrm>
            <a:off x="316194" y="708277"/>
            <a:ext cx="3308265" cy="3174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Oval 51"/>
          <p:cNvSpPr>
            <a:spLocks noChangeArrowheads="1"/>
          </p:cNvSpPr>
          <p:nvPr/>
        </p:nvSpPr>
        <p:spPr bwMode="auto">
          <a:xfrm>
            <a:off x="377825" y="3424238"/>
            <a:ext cx="366713"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1</a:t>
            </a:r>
          </a:p>
        </p:txBody>
      </p:sp>
      <p:sp>
        <p:nvSpPr>
          <p:cNvPr id="209934" name="Rounded Rectangle 14"/>
          <p:cNvSpPr>
            <a:spLocks noChangeArrowheads="1"/>
          </p:cNvSpPr>
          <p:nvPr/>
        </p:nvSpPr>
        <p:spPr bwMode="auto">
          <a:xfrm>
            <a:off x="508000" y="0"/>
            <a:ext cx="8648700" cy="579438"/>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2800" b="1">
                <a:solidFill>
                  <a:srgbClr val="00B050"/>
                </a:solidFill>
                <a:latin typeface="Tahoma" pitchFamily="34" charset="0"/>
                <a:ea typeface="MS PGothic" pitchFamily="34" charset="-128"/>
                <a:cs typeface="Tahoma" pitchFamily="34" charset="0"/>
              </a:rPr>
              <a:t>Tình huống nguy hiểm và cách phòng tránh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strips(down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
          <p:cNvSpPr>
            <a:spLocks noChangeArrowheads="1"/>
          </p:cNvSpPr>
          <p:nvPr/>
        </p:nvSpPr>
        <p:spPr bwMode="gray">
          <a:xfrm rot="5400000">
            <a:off x="-533400" y="5029200"/>
            <a:ext cx="2093913" cy="722313"/>
          </a:xfrm>
          <a:prstGeom prst="upArrow">
            <a:avLst>
              <a:gd name="adj1" fmla="val 57824"/>
              <a:gd name="adj2" fmla="val 54398"/>
            </a:avLst>
          </a:prstGeom>
          <a:gradFill rotWithShape="1">
            <a:gsLst>
              <a:gs pos="0">
                <a:schemeClr val="folHlink"/>
              </a:gs>
              <a:gs pos="100000">
                <a:schemeClr val="folHlink">
                  <a:gamma/>
                  <a:tint val="0"/>
                  <a:invGamma/>
                </a:schemeClr>
              </a:gs>
            </a:gsLst>
            <a:lin ang="5400000" scaled="1"/>
          </a:gradFill>
          <a:ln w="9525" algn="ctr">
            <a:noFill/>
            <a:miter lim="800000"/>
            <a:headEnd/>
            <a:tailEnd/>
          </a:ln>
          <a:effectLst/>
        </p:spPr>
        <p:txBody>
          <a:bodyPr wrap="none" anchor="ctr"/>
          <a:lstStyle/>
          <a:p>
            <a:pPr eaLnBrk="1" hangingPunct="1">
              <a:defRPr/>
            </a:pPr>
            <a:endParaRPr lang="en-US" sz="2200"/>
          </a:p>
        </p:txBody>
      </p:sp>
      <p:pic>
        <p:nvPicPr>
          <p:cNvPr id="211971"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57813" t="26042" r="29688" b="47916"/>
          <a:stretch>
            <a:fillRect/>
          </a:stretch>
        </p:blipFill>
        <p:spPr bwMode="auto">
          <a:xfrm>
            <a:off x="7315200" y="4191000"/>
            <a:ext cx="1371600" cy="241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2" name="Rectangle 12"/>
          <p:cNvSpPr>
            <a:spLocks noChangeArrowheads="1"/>
          </p:cNvSpPr>
          <p:nvPr/>
        </p:nvSpPr>
        <p:spPr bwMode="auto">
          <a:xfrm>
            <a:off x="1066800" y="3505200"/>
            <a:ext cx="304800" cy="2286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spAutoFit/>
          </a:bodyPr>
          <a:lstStyle/>
          <a:p>
            <a:pPr eaLnBrk="1" hangingPunct="1"/>
            <a:endParaRPr lang="en-US" altLang="en-US"/>
          </a:p>
        </p:txBody>
      </p:sp>
      <p:sp>
        <p:nvSpPr>
          <p:cNvPr id="12" name="Text Box 13"/>
          <p:cNvSpPr txBox="1">
            <a:spLocks noChangeArrowheads="1"/>
          </p:cNvSpPr>
          <p:nvPr/>
        </p:nvSpPr>
        <p:spPr bwMode="auto">
          <a:xfrm>
            <a:off x="3810000" y="838200"/>
            <a:ext cx="5334000"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spcBef>
                <a:spcPct val="50000"/>
              </a:spcBef>
              <a:buFont typeface="Wingdings" pitchFamily="2" charset="2"/>
              <a:buChar char="Ø"/>
            </a:pPr>
            <a:r>
              <a:rPr lang="en-US" altLang="ja-JP" sz="2000" b="1">
                <a:solidFill>
                  <a:srgbClr val="3333FF"/>
                </a:solidFill>
                <a:ea typeface="MS PGothic" pitchFamily="34" charset="-128"/>
              </a:rPr>
              <a:t> Bạn nhỏ không lường trước là chú chó  bất ngờ chạy qua nên phải phanh gấp.</a:t>
            </a:r>
          </a:p>
          <a:p>
            <a:pPr eaLnBrk="1" hangingPunct="1">
              <a:spcBef>
                <a:spcPct val="50000"/>
              </a:spcBef>
              <a:buFont typeface="Wingdings" pitchFamily="2" charset="2"/>
              <a:buChar char="Ø"/>
            </a:pPr>
            <a:r>
              <a:rPr lang="en-US" altLang="ja-JP" sz="2000" b="1">
                <a:solidFill>
                  <a:srgbClr val="3333FF"/>
                </a:solidFill>
                <a:ea typeface="MS PGothic" pitchFamily="34" charset="-128"/>
              </a:rPr>
              <a:t> Bạn nhỏ có thể bị ngã do xe mất thăng bằng hoặc bị đổ.</a:t>
            </a:r>
          </a:p>
          <a:p>
            <a:pPr eaLnBrk="1" hangingPunct="1">
              <a:spcBef>
                <a:spcPct val="50000"/>
              </a:spcBef>
              <a:buFont typeface="Wingdings" pitchFamily="2" charset="2"/>
              <a:buChar char="Ø"/>
            </a:pPr>
            <a:r>
              <a:rPr lang="en-US" altLang="ja-JP" sz="2000" b="1">
                <a:solidFill>
                  <a:srgbClr val="3333FF"/>
                </a:solidFill>
                <a:ea typeface="MS PGothic" pitchFamily="34" charset="-128"/>
              </a:rPr>
              <a:t> Xe phía sau không kịp tránh bạn nhỏ.</a:t>
            </a:r>
          </a:p>
        </p:txBody>
      </p:sp>
      <p:sp>
        <p:nvSpPr>
          <p:cNvPr id="15" name="Cloud Callout 14"/>
          <p:cNvSpPr>
            <a:spLocks noChangeArrowheads="1"/>
          </p:cNvSpPr>
          <p:nvPr/>
        </p:nvSpPr>
        <p:spPr bwMode="auto">
          <a:xfrm>
            <a:off x="3733800" y="2819400"/>
            <a:ext cx="4267200" cy="1404938"/>
          </a:xfrm>
          <a:prstGeom prst="cloudCallout">
            <a:avLst>
              <a:gd name="adj1" fmla="val 49282"/>
              <a:gd name="adj2" fmla="val 64792"/>
            </a:avLst>
          </a:prstGeom>
          <a:solidFill>
            <a:srgbClr val="FFFF99"/>
          </a:solidFill>
          <a:ln w="9525" algn="ctr">
            <a:solidFill>
              <a:srgbClr val="FF0000"/>
            </a:solidFill>
            <a:round/>
            <a:headEnd/>
            <a:tailEnd/>
          </a:ln>
        </p:spPr>
        <p:txBody>
          <a:bodyPr>
            <a:spAutoFit/>
          </a:bodyPr>
          <a:lstStyle/>
          <a:p>
            <a:pPr eaLnBrk="1" hangingPunct="1"/>
            <a:r>
              <a:rPr lang="en-US" altLang="en-US" b="1"/>
              <a:t>Các em cần làm gì để phòng tránh tình huống bất ngờ trên đường ?</a:t>
            </a:r>
          </a:p>
        </p:txBody>
      </p:sp>
      <p:grpSp>
        <p:nvGrpSpPr>
          <p:cNvPr id="211975" name="Group 34"/>
          <p:cNvGrpSpPr>
            <a:grpSpLocks/>
          </p:cNvGrpSpPr>
          <p:nvPr/>
        </p:nvGrpSpPr>
        <p:grpSpPr bwMode="auto">
          <a:xfrm rot="1765681">
            <a:off x="8308975" y="3519488"/>
            <a:ext cx="590550" cy="838200"/>
            <a:chOff x="2667000" y="4267200"/>
            <a:chExt cx="1048138" cy="1600200"/>
          </a:xfrm>
        </p:grpSpPr>
        <p:pic>
          <p:nvPicPr>
            <p:cNvPr id="211999" name="Picture 3" descr="G:\GIAO TRINH\DAO TAO KID\GIAO AN DIEN TU\images.jpg"/>
            <p:cNvPicPr>
              <a:picLocks noChangeAspect="1" noChangeArrowheads="1"/>
            </p:cNvPicPr>
            <p:nvPr/>
          </p:nvPicPr>
          <p:blipFill>
            <a:blip r:embed="rId4">
              <a:extLst>
                <a:ext uri="{28A0092B-C50C-407E-A947-70E740481C1C}">
                  <a14:useLocalDpi xmlns:a14="http://schemas.microsoft.com/office/drawing/2010/main" xmlns="" val="0"/>
                </a:ext>
              </a:extLst>
            </a:blip>
            <a:srcRect l="25000" r="56944" b="56010"/>
            <a:stretch>
              <a:fillRect/>
            </a:stretch>
          </p:blipFill>
          <p:spPr bwMode="auto">
            <a:xfrm>
              <a:off x="2667000" y="4267200"/>
              <a:ext cx="990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2000" name="Picture 3" descr="G:\GIAO TRINH\DAO TAO KID\GIAO AN DIEN TU\images.jpg"/>
            <p:cNvPicPr>
              <a:picLocks noChangeAspect="1" noChangeArrowheads="1"/>
            </p:cNvPicPr>
            <p:nvPr/>
          </p:nvPicPr>
          <p:blipFill>
            <a:blip r:embed="rId4">
              <a:extLst>
                <a:ext uri="{28A0092B-C50C-407E-A947-70E740481C1C}">
                  <a14:useLocalDpi xmlns:a14="http://schemas.microsoft.com/office/drawing/2010/main" xmlns="" val="0"/>
                </a:ext>
              </a:extLst>
            </a:blip>
            <a:srcRect l="25000" t="27231" r="69444" b="56010"/>
            <a:stretch>
              <a:fillRect/>
            </a:stretch>
          </p:blipFill>
          <p:spPr bwMode="auto">
            <a:xfrm>
              <a:off x="3315477" y="5257800"/>
              <a:ext cx="39966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3"/>
          <p:cNvGrpSpPr>
            <a:grpSpLocks/>
          </p:cNvGrpSpPr>
          <p:nvPr/>
        </p:nvGrpSpPr>
        <p:grpSpPr bwMode="auto">
          <a:xfrm>
            <a:off x="1371600" y="4343400"/>
            <a:ext cx="762000" cy="665163"/>
            <a:chOff x="1110" y="2656"/>
            <a:chExt cx="1549" cy="1351"/>
          </a:xfrm>
        </p:grpSpPr>
        <p:sp>
          <p:nvSpPr>
            <p:cNvPr id="211996"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ltLang="en-US" sz="2200"/>
            </a:p>
          </p:txBody>
        </p:sp>
        <p:sp>
          <p:nvSpPr>
            <p:cNvPr id="211997"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pPr eaLnBrk="1" hangingPunct="1"/>
              <a:endParaRPr lang="en-US" altLang="en-US" sz="2200"/>
            </a:p>
          </p:txBody>
        </p:sp>
        <p:sp>
          <p:nvSpPr>
            <p:cNvPr id="45"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en-US" sz="2200"/>
            </a:p>
          </p:txBody>
        </p:sp>
      </p:grpSp>
      <p:grpSp>
        <p:nvGrpSpPr>
          <p:cNvPr id="4" name="Group 7"/>
          <p:cNvGrpSpPr>
            <a:grpSpLocks/>
          </p:cNvGrpSpPr>
          <p:nvPr/>
        </p:nvGrpSpPr>
        <p:grpSpPr bwMode="auto">
          <a:xfrm>
            <a:off x="1371600" y="5257800"/>
            <a:ext cx="762000" cy="665163"/>
            <a:chOff x="3174" y="2656"/>
            <a:chExt cx="1549" cy="1351"/>
          </a:xfrm>
        </p:grpSpPr>
        <p:sp>
          <p:nvSpPr>
            <p:cNvPr id="211993"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ltLang="en-US" sz="2200"/>
            </a:p>
          </p:txBody>
        </p:sp>
        <p:sp>
          <p:nvSpPr>
            <p:cNvPr id="211994"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pPr eaLnBrk="1" hangingPunct="1"/>
              <a:endParaRPr lang="en-US" altLang="en-US" sz="2200"/>
            </a:p>
          </p:txBody>
        </p:sp>
        <p:sp>
          <p:nvSpPr>
            <p:cNvPr id="49" name="AutoShape 10"/>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eaLnBrk="1" hangingPunct="1">
                <a:defRPr/>
              </a:pPr>
              <a:endParaRPr lang="en-US" sz="2200"/>
            </a:p>
          </p:txBody>
        </p:sp>
      </p:grpSp>
      <p:sp>
        <p:nvSpPr>
          <p:cNvPr id="50" name="Line 11"/>
          <p:cNvSpPr>
            <a:spLocks noChangeShapeType="1"/>
          </p:cNvSpPr>
          <p:nvPr/>
        </p:nvSpPr>
        <p:spPr bwMode="auto">
          <a:xfrm>
            <a:off x="1981200" y="4953000"/>
            <a:ext cx="4800600"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vi-VN"/>
          </a:p>
        </p:txBody>
      </p:sp>
      <p:sp>
        <p:nvSpPr>
          <p:cNvPr id="51" name="Text Box 12"/>
          <p:cNvSpPr txBox="1">
            <a:spLocks noChangeArrowheads="1"/>
          </p:cNvSpPr>
          <p:nvPr/>
        </p:nvSpPr>
        <p:spPr bwMode="auto">
          <a:xfrm>
            <a:off x="2063750" y="4498975"/>
            <a:ext cx="55562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2000" b="1">
                <a:solidFill>
                  <a:srgbClr val="000000"/>
                </a:solidFill>
              </a:rPr>
              <a:t> Luôn chú ý quan sát và dự đoán nguy hiểm</a:t>
            </a:r>
            <a:endParaRPr lang="en-US" altLang="en-US" sz="2000">
              <a:solidFill>
                <a:schemeClr val="tx2"/>
              </a:solidFill>
            </a:endParaRPr>
          </a:p>
        </p:txBody>
      </p:sp>
      <p:sp>
        <p:nvSpPr>
          <p:cNvPr id="52" name="Text Box 13"/>
          <p:cNvSpPr txBox="1">
            <a:spLocks noChangeArrowheads="1"/>
          </p:cNvSpPr>
          <p:nvPr/>
        </p:nvSpPr>
        <p:spPr bwMode="gray">
          <a:xfrm>
            <a:off x="1568450" y="4441825"/>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2400" b="1">
                <a:solidFill>
                  <a:schemeClr val="bg1"/>
                </a:solidFill>
              </a:rPr>
              <a:t>1</a:t>
            </a:r>
          </a:p>
        </p:txBody>
      </p:sp>
      <p:sp>
        <p:nvSpPr>
          <p:cNvPr id="53" name="Line 14"/>
          <p:cNvSpPr>
            <a:spLocks noChangeShapeType="1"/>
          </p:cNvSpPr>
          <p:nvPr/>
        </p:nvSpPr>
        <p:spPr bwMode="auto">
          <a:xfrm>
            <a:off x="1981200" y="5867400"/>
            <a:ext cx="4800600"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vi-VN"/>
          </a:p>
        </p:txBody>
      </p:sp>
      <p:sp>
        <p:nvSpPr>
          <p:cNvPr id="54" name="Text Box 15"/>
          <p:cNvSpPr txBox="1">
            <a:spLocks noChangeArrowheads="1"/>
          </p:cNvSpPr>
          <p:nvPr/>
        </p:nvSpPr>
        <p:spPr bwMode="auto">
          <a:xfrm>
            <a:off x="2133600" y="5413375"/>
            <a:ext cx="46847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2000" b="1">
                <a:solidFill>
                  <a:srgbClr val="000000"/>
                </a:solidFill>
              </a:rPr>
              <a:t>Kiểm soát tốc độ để dừng lại an toàn</a:t>
            </a:r>
          </a:p>
        </p:txBody>
      </p:sp>
      <p:sp>
        <p:nvSpPr>
          <p:cNvPr id="55" name="Text Box 16"/>
          <p:cNvSpPr txBox="1">
            <a:spLocks noChangeArrowheads="1"/>
          </p:cNvSpPr>
          <p:nvPr/>
        </p:nvSpPr>
        <p:spPr bwMode="gray">
          <a:xfrm>
            <a:off x="1568450" y="5356225"/>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2400" b="1">
                <a:solidFill>
                  <a:schemeClr val="bg1"/>
                </a:solidFill>
              </a:rPr>
              <a:t>2</a:t>
            </a:r>
          </a:p>
        </p:txBody>
      </p:sp>
      <p:grpSp>
        <p:nvGrpSpPr>
          <p:cNvPr id="5" name="Group 17"/>
          <p:cNvGrpSpPr>
            <a:grpSpLocks/>
          </p:cNvGrpSpPr>
          <p:nvPr/>
        </p:nvGrpSpPr>
        <p:grpSpPr bwMode="auto">
          <a:xfrm>
            <a:off x="1371600" y="6149975"/>
            <a:ext cx="762000" cy="665162"/>
            <a:chOff x="1110" y="2656"/>
            <a:chExt cx="1549" cy="1351"/>
          </a:xfrm>
          <a:solidFill>
            <a:srgbClr val="92D050"/>
          </a:solidFill>
        </p:grpSpPr>
        <p:sp>
          <p:nvSpPr>
            <p:cNvPr id="57" name="AutoShape 18"/>
            <p:cNvSpPr>
              <a:spLocks noChangeArrowheads="1"/>
            </p:cNvSpPr>
            <p:nvPr/>
          </p:nvSpPr>
          <p:spPr bwMode="gray">
            <a:xfrm>
              <a:off x="1123" y="2679"/>
              <a:ext cx="1536" cy="1328"/>
            </a:xfrm>
            <a:prstGeom prst="hexagon">
              <a:avLst>
                <a:gd name="adj" fmla="val 28916"/>
                <a:gd name="vf" fmla="val 115470"/>
              </a:avLst>
            </a:prstGeom>
            <a:grpFill/>
            <a:ln w="9525">
              <a:noFill/>
              <a:miter lim="800000"/>
              <a:headEnd/>
              <a:tailEnd/>
            </a:ln>
            <a:effectLst/>
          </p:spPr>
          <p:txBody>
            <a:bodyPr wrap="none" anchor="ctr"/>
            <a:lstStyle/>
            <a:p>
              <a:pPr eaLnBrk="1" hangingPunct="1">
                <a:defRPr/>
              </a:pPr>
              <a:endParaRPr lang="en-US" sz="2200"/>
            </a:p>
          </p:txBody>
        </p:sp>
        <p:sp>
          <p:nvSpPr>
            <p:cNvPr id="58" name="AutoShape 19"/>
            <p:cNvSpPr>
              <a:spLocks noChangeArrowheads="1"/>
            </p:cNvSpPr>
            <p:nvPr/>
          </p:nvSpPr>
          <p:spPr bwMode="gray">
            <a:xfrm>
              <a:off x="1110" y="2656"/>
              <a:ext cx="1536" cy="1328"/>
            </a:xfrm>
            <a:prstGeom prst="hexagon">
              <a:avLst>
                <a:gd name="adj" fmla="val 28916"/>
                <a:gd name="vf" fmla="val 115470"/>
              </a:avLst>
            </a:prstGeom>
            <a:grpFill/>
            <a:ln w="9525">
              <a:solidFill>
                <a:srgbClr val="C0C0C0"/>
              </a:solidFill>
              <a:miter lim="800000"/>
              <a:headEnd/>
              <a:tailEnd/>
            </a:ln>
            <a:effectLst/>
          </p:spPr>
          <p:txBody>
            <a:bodyPr wrap="none" anchor="ctr"/>
            <a:lstStyle/>
            <a:p>
              <a:pPr eaLnBrk="1" hangingPunct="1">
                <a:defRPr/>
              </a:pPr>
              <a:endParaRPr lang="en-US" sz="2200"/>
            </a:p>
          </p:txBody>
        </p:sp>
        <p:sp>
          <p:nvSpPr>
            <p:cNvPr id="59" name="AutoShape 20"/>
            <p:cNvSpPr>
              <a:spLocks noChangeArrowheads="1"/>
            </p:cNvSpPr>
            <p:nvPr/>
          </p:nvSpPr>
          <p:spPr bwMode="gray">
            <a:xfrm>
              <a:off x="1200" y="2736"/>
              <a:ext cx="1350" cy="1168"/>
            </a:xfrm>
            <a:prstGeom prst="hexagon">
              <a:avLst>
                <a:gd name="adj" fmla="val 28896"/>
                <a:gd name="vf" fmla="val 115470"/>
              </a:avLst>
            </a:prstGeom>
            <a:grpFill/>
            <a:ln w="9525">
              <a:solidFill>
                <a:schemeClr val="tx1"/>
              </a:solidFill>
              <a:miter lim="800000"/>
              <a:headEnd/>
              <a:tailEnd/>
            </a:ln>
            <a:effectLst/>
          </p:spPr>
          <p:txBody>
            <a:bodyPr wrap="none" anchor="ctr"/>
            <a:lstStyle/>
            <a:p>
              <a:pPr eaLnBrk="1" hangingPunct="1">
                <a:defRPr/>
              </a:pPr>
              <a:endParaRPr lang="en-US" sz="2200"/>
            </a:p>
          </p:txBody>
        </p:sp>
      </p:grpSp>
      <p:sp>
        <p:nvSpPr>
          <p:cNvPr id="64" name="Line 25"/>
          <p:cNvSpPr>
            <a:spLocks noChangeShapeType="1"/>
          </p:cNvSpPr>
          <p:nvPr/>
        </p:nvSpPr>
        <p:spPr bwMode="auto">
          <a:xfrm>
            <a:off x="1981200" y="6759575"/>
            <a:ext cx="4800600"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vi-VN"/>
          </a:p>
        </p:txBody>
      </p:sp>
      <p:sp>
        <p:nvSpPr>
          <p:cNvPr id="65" name="Text Box 26"/>
          <p:cNvSpPr txBox="1">
            <a:spLocks noChangeArrowheads="1"/>
          </p:cNvSpPr>
          <p:nvPr/>
        </p:nvSpPr>
        <p:spPr bwMode="auto">
          <a:xfrm>
            <a:off x="2133600" y="6305550"/>
            <a:ext cx="39909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2000" b="1">
                <a:solidFill>
                  <a:srgbClr val="000000"/>
                </a:solidFill>
              </a:rPr>
              <a:t>Luôn giữ khoảng cách an toàn </a:t>
            </a:r>
          </a:p>
        </p:txBody>
      </p:sp>
      <p:sp>
        <p:nvSpPr>
          <p:cNvPr id="66" name="Text Box 27"/>
          <p:cNvSpPr txBox="1">
            <a:spLocks noChangeArrowheads="1"/>
          </p:cNvSpPr>
          <p:nvPr/>
        </p:nvSpPr>
        <p:spPr bwMode="gray">
          <a:xfrm>
            <a:off x="1568450" y="62484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2400" b="1">
                <a:solidFill>
                  <a:schemeClr val="bg1"/>
                </a:solidFill>
              </a:rPr>
              <a:t>3</a:t>
            </a:r>
          </a:p>
        </p:txBody>
      </p:sp>
      <p:sp>
        <p:nvSpPr>
          <p:cNvPr id="211988" name="Rectangle 38"/>
          <p:cNvSpPr>
            <a:spLocks noChangeArrowheads="1"/>
          </p:cNvSpPr>
          <p:nvPr/>
        </p:nvSpPr>
        <p:spPr bwMode="auto">
          <a:xfrm>
            <a:off x="762000" y="3810000"/>
            <a:ext cx="3048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sz="1400" b="1">
                <a:solidFill>
                  <a:srgbClr val="3333FF"/>
                </a:solidFill>
                <a:ea typeface="MS PGothic" pitchFamily="34" charset="-128"/>
              </a:rPr>
              <a:t>Chướng ngại vật trên đường</a:t>
            </a:r>
            <a:endParaRPr lang="en-US" altLang="en-US" sz="1400"/>
          </a:p>
        </p:txBody>
      </p:sp>
      <p:sp>
        <p:nvSpPr>
          <p:cNvPr id="211989"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26E19B84-36F1-442D-88D6-47A50535BAF0}" type="slidenum">
              <a:rPr lang="en-US" altLang="en-US" sz="1800" b="1"/>
              <a:pPr/>
              <a:t>24</a:t>
            </a:fld>
            <a:endParaRPr lang="en-US" altLang="en-US" sz="1800" b="1"/>
          </a:p>
        </p:txBody>
      </p:sp>
      <p:pic>
        <p:nvPicPr>
          <p:cNvPr id="37" name="Picture 36"/>
          <p:cNvPicPr>
            <a:picLocks noChangeAspect="1"/>
          </p:cNvPicPr>
          <p:nvPr/>
        </p:nvPicPr>
        <p:blipFill>
          <a:blip r:embed="rId5"/>
          <a:stretch>
            <a:fillRect/>
          </a:stretch>
        </p:blipFill>
        <p:spPr>
          <a:xfrm>
            <a:off x="624117" y="896644"/>
            <a:ext cx="3018965" cy="2625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Oval 51"/>
          <p:cNvSpPr>
            <a:spLocks noChangeArrowheads="1"/>
          </p:cNvSpPr>
          <p:nvPr/>
        </p:nvSpPr>
        <p:spPr bwMode="auto">
          <a:xfrm>
            <a:off x="766763" y="3063875"/>
            <a:ext cx="365125"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2</a:t>
            </a:r>
          </a:p>
        </p:txBody>
      </p:sp>
      <p:sp>
        <p:nvSpPr>
          <p:cNvPr id="211992" name="Rounded Rectangle 14"/>
          <p:cNvSpPr>
            <a:spLocks noChangeArrowheads="1"/>
          </p:cNvSpPr>
          <p:nvPr/>
        </p:nvSpPr>
        <p:spPr bwMode="auto">
          <a:xfrm>
            <a:off x="508000" y="0"/>
            <a:ext cx="8648700" cy="579438"/>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2800" b="1">
                <a:solidFill>
                  <a:srgbClr val="00B050"/>
                </a:solidFill>
                <a:latin typeface="Tahoma" pitchFamily="34" charset="0"/>
                <a:ea typeface="MS PGothic" pitchFamily="34" charset="-128"/>
                <a:cs typeface="Tahoma" pitchFamily="34" charset="0"/>
              </a:rPr>
              <a:t>Tình huống nguy hiểm và cách phòng tránh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strips(downLeft)">
                                      <p:cBhvr>
                                        <p:cTn id="20" dur="500"/>
                                        <p:tgtEl>
                                          <p:spTgt spid="50"/>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strips(downLeft)">
                                      <p:cBhvr>
                                        <p:cTn id="23" dur="500"/>
                                        <p:tgtEl>
                                          <p:spTgt spid="51"/>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strips(downLeft)">
                                      <p:cBhvr>
                                        <p:cTn id="26" dur="500"/>
                                        <p:tgtEl>
                                          <p:spTgt spid="52"/>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strips(downLeft)">
                                      <p:cBhvr>
                                        <p:cTn id="29" dur="500"/>
                                        <p:tgtEl>
                                          <p:spTgt spid="3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1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strips(downLeft)">
                                      <p:cBhvr>
                                        <p:cTn id="34" dur="500"/>
                                        <p:tgtEl>
                                          <p:spTgt spid="4"/>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strips(downLeft)">
                                      <p:cBhvr>
                                        <p:cTn id="37" dur="500"/>
                                        <p:tgtEl>
                                          <p:spTgt spid="53"/>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trips(downLeft)">
                                      <p:cBhvr>
                                        <p:cTn id="40" dur="500"/>
                                        <p:tgtEl>
                                          <p:spTgt spid="54"/>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strips(downLeft)">
                                      <p:cBhvr>
                                        <p:cTn id="43" dur="500"/>
                                        <p:tgtEl>
                                          <p:spTgt spid="5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8" presetClass="entr" presetSubtype="12"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strips(downLeft)">
                                      <p:cBhvr>
                                        <p:cTn id="48" dur="500"/>
                                        <p:tgtEl>
                                          <p:spTgt spid="5"/>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strips(downLeft)">
                                      <p:cBhvr>
                                        <p:cTn id="51" dur="500"/>
                                        <p:tgtEl>
                                          <p:spTgt spid="64"/>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strips(downLeft)">
                                      <p:cBhvr>
                                        <p:cTn id="54" dur="500"/>
                                        <p:tgtEl>
                                          <p:spTgt spid="65"/>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strips(downLeft)">
                                      <p:cBhvr>
                                        <p:cTn id="5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2" grpId="0"/>
      <p:bldP spid="15" grpId="0" animBg="1"/>
      <p:bldP spid="50" grpId="0" animBg="1"/>
      <p:bldP spid="51" grpId="0"/>
      <p:bldP spid="52" grpId="0"/>
      <p:bldP spid="53" grpId="0" animBg="1"/>
      <p:bldP spid="54" grpId="0"/>
      <p:bldP spid="55" grpId="0"/>
      <p:bldP spid="64" grpId="0" animBg="1"/>
      <p:bldP spid="65" grpId="0"/>
      <p:bldP spid="6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29688" t="26042" r="57813" b="47916"/>
          <a:stretch>
            <a:fillRect/>
          </a:stretch>
        </p:blipFill>
        <p:spPr bwMode="auto">
          <a:xfrm>
            <a:off x="390525" y="4197350"/>
            <a:ext cx="1666875" cy="263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Rectangle 12"/>
          <p:cNvSpPr>
            <a:spLocks noChangeArrowheads="1"/>
          </p:cNvSpPr>
          <p:nvPr/>
        </p:nvSpPr>
        <p:spPr bwMode="auto">
          <a:xfrm>
            <a:off x="1066800" y="3505200"/>
            <a:ext cx="304800" cy="2286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spAutoFit/>
          </a:bodyPr>
          <a:lstStyle/>
          <a:p>
            <a:pPr eaLnBrk="1" hangingPunct="1"/>
            <a:endParaRPr lang="en-US" altLang="en-US"/>
          </a:p>
        </p:txBody>
      </p:sp>
      <p:sp>
        <p:nvSpPr>
          <p:cNvPr id="28676" name="Text Box 13"/>
          <p:cNvSpPr txBox="1">
            <a:spLocks noChangeArrowheads="1"/>
          </p:cNvSpPr>
          <p:nvPr/>
        </p:nvSpPr>
        <p:spPr bwMode="auto">
          <a:xfrm>
            <a:off x="3810000" y="838200"/>
            <a:ext cx="53340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spcBef>
                <a:spcPct val="50000"/>
              </a:spcBef>
              <a:buFont typeface="Wingdings" pitchFamily="2" charset="2"/>
              <a:buChar char="Ø"/>
            </a:pPr>
            <a:r>
              <a:rPr lang="en-US" altLang="ja-JP" sz="2000" b="1">
                <a:solidFill>
                  <a:srgbClr val="3333FF"/>
                </a:solidFill>
                <a:ea typeface="MS PGothic" pitchFamily="34" charset="-128"/>
              </a:rPr>
              <a:t> Bạn nhỏ không nhìn thấy chiếc ô tô đang đi tới từ phía bên phải do bị ngôi nhà che khuất</a:t>
            </a:r>
          </a:p>
          <a:p>
            <a:pPr eaLnBrk="1" hangingPunct="1">
              <a:spcBef>
                <a:spcPct val="50000"/>
              </a:spcBef>
              <a:buFont typeface="Wingdings" pitchFamily="2" charset="2"/>
              <a:buChar char="Ø"/>
            </a:pPr>
            <a:r>
              <a:rPr lang="en-US" altLang="ja-JP" sz="2000" b="1">
                <a:solidFill>
                  <a:srgbClr val="3333FF"/>
                </a:solidFill>
                <a:ea typeface="MS PGothic" pitchFamily="34" charset="-128"/>
              </a:rPr>
              <a:t> Bạn nhỏ có thể bị va chạm với xe ô tô</a:t>
            </a:r>
          </a:p>
        </p:txBody>
      </p:sp>
      <p:sp>
        <p:nvSpPr>
          <p:cNvPr id="28677" name="Cloud Callout 14"/>
          <p:cNvSpPr>
            <a:spLocks noChangeArrowheads="1"/>
          </p:cNvSpPr>
          <p:nvPr/>
        </p:nvSpPr>
        <p:spPr bwMode="auto">
          <a:xfrm>
            <a:off x="3568700" y="2798763"/>
            <a:ext cx="4648200" cy="1406525"/>
          </a:xfrm>
          <a:prstGeom prst="cloudCallout">
            <a:avLst>
              <a:gd name="adj1" fmla="val -80458"/>
              <a:gd name="adj2" fmla="val 105500"/>
            </a:avLst>
          </a:prstGeom>
          <a:solidFill>
            <a:srgbClr val="FFC000"/>
          </a:solidFill>
          <a:ln w="9525" algn="ctr">
            <a:solidFill>
              <a:srgbClr val="FF0000"/>
            </a:solidFill>
            <a:round/>
            <a:headEnd/>
            <a:tailEnd/>
          </a:ln>
        </p:spPr>
        <p:txBody>
          <a:bodyPr>
            <a:spAutoFit/>
          </a:bodyPr>
          <a:lstStyle/>
          <a:p>
            <a:pPr eaLnBrk="1" hangingPunct="1"/>
            <a:r>
              <a:rPr lang="en-US" altLang="en-US" b="1"/>
              <a:t>Tại nơi tầm nhìn bị che khuất các em cần làm gì để phòng tránh va chạm ? </a:t>
            </a:r>
          </a:p>
        </p:txBody>
      </p:sp>
      <p:sp>
        <p:nvSpPr>
          <p:cNvPr id="148" name="AutoShape 4"/>
          <p:cNvSpPr>
            <a:spLocks noChangeArrowheads="1"/>
          </p:cNvSpPr>
          <p:nvPr/>
        </p:nvSpPr>
        <p:spPr bwMode="gray">
          <a:xfrm>
            <a:off x="2667000" y="4892675"/>
            <a:ext cx="5943600" cy="1336675"/>
          </a:xfrm>
          <a:prstGeom prst="roundRect">
            <a:avLst>
              <a:gd name="adj" fmla="val 50000"/>
            </a:avLst>
          </a:prstGeom>
          <a:solidFill>
            <a:srgbClr val="FFFF99"/>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en-US" altLang="ja-JP" sz="2000" b="1" dirty="0" err="1" smtClean="0">
                <a:ea typeface="MS PGothic" panose="020B0600070205080204" pitchFamily="34" charset="-128"/>
              </a:rPr>
              <a:t>Hãy</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dừng</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lại</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và</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quan</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sát</a:t>
            </a:r>
            <a:r>
              <a:rPr lang="en-US" altLang="ja-JP" sz="2000" b="1" dirty="0" smtClean="0">
                <a:ea typeface="MS PGothic" panose="020B0600070205080204" pitchFamily="34" charset="-128"/>
              </a:rPr>
              <a:t> an </a:t>
            </a:r>
            <a:r>
              <a:rPr lang="en-US" altLang="ja-JP" sz="2000" b="1" dirty="0" err="1" smtClean="0">
                <a:ea typeface="MS PGothic" panose="020B0600070205080204" pitchFamily="34" charset="-128"/>
              </a:rPr>
              <a:t>toàn</a:t>
            </a:r>
            <a:endParaRPr lang="en-US" altLang="ja-JP" sz="2000" b="1" dirty="0" smtClean="0">
              <a:ea typeface="MS PGothic" panose="020B0600070205080204" pitchFamily="34" charset="-128"/>
            </a:endParaRPr>
          </a:p>
          <a:p>
            <a:pPr algn="ctr" eaLnBrk="1" hangingPunct="1">
              <a:spcBef>
                <a:spcPct val="50000"/>
              </a:spcBef>
              <a:buFontTx/>
              <a:buNone/>
              <a:defRPr/>
            </a:pPr>
            <a:r>
              <a:rPr lang="en-US" altLang="ja-JP" sz="2000" b="1" dirty="0" err="1" smtClean="0">
                <a:ea typeface="MS PGothic" panose="020B0600070205080204" pitchFamily="34" charset="-128"/>
              </a:rPr>
              <a:t>để</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tránh</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các</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xe</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đang</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đi</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đến</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từ</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các</a:t>
            </a:r>
            <a:r>
              <a:rPr lang="en-US" altLang="ja-JP" sz="2000" b="1" dirty="0" smtClean="0">
                <a:ea typeface="MS PGothic" panose="020B0600070205080204" pitchFamily="34" charset="-128"/>
              </a:rPr>
              <a:t> </a:t>
            </a:r>
            <a:r>
              <a:rPr lang="en-US" altLang="ja-JP" sz="2000" b="1" dirty="0" err="1" smtClean="0">
                <a:ea typeface="MS PGothic" panose="020B0600070205080204" pitchFamily="34" charset="-128"/>
              </a:rPr>
              <a:t>hướng</a:t>
            </a:r>
            <a:r>
              <a:rPr lang="en-US" altLang="ja-JP" sz="2000" b="1" dirty="0" smtClean="0">
                <a:ea typeface="MS PGothic" panose="020B0600070205080204" pitchFamily="34" charset="-128"/>
              </a:rPr>
              <a:t> </a:t>
            </a:r>
          </a:p>
        </p:txBody>
      </p:sp>
      <p:sp>
        <p:nvSpPr>
          <p:cNvPr id="214023" name="Rectangle 15"/>
          <p:cNvSpPr>
            <a:spLocks noChangeArrowheads="1"/>
          </p:cNvSpPr>
          <p:nvPr/>
        </p:nvSpPr>
        <p:spPr bwMode="auto">
          <a:xfrm>
            <a:off x="479425" y="3398838"/>
            <a:ext cx="24685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sz="1600" b="1">
                <a:solidFill>
                  <a:srgbClr val="3333FF"/>
                </a:solidFill>
                <a:ea typeface="MS PGothic" pitchFamily="34" charset="-128"/>
              </a:rPr>
              <a:t>Tầm nhìn bị che khuất</a:t>
            </a:r>
            <a:endParaRPr lang="en-US" altLang="en-US" sz="1600"/>
          </a:p>
        </p:txBody>
      </p:sp>
      <p:sp>
        <p:nvSpPr>
          <p:cNvPr id="214024" name="Slide Number Placeholder 9"/>
          <p:cNvSpPr txBox="1">
            <a:spLocks/>
          </p:cNvSpPr>
          <p:nvPr/>
        </p:nvSpPr>
        <p:spPr bwMode="auto">
          <a:xfrm>
            <a:off x="8610600" y="42863"/>
            <a:ext cx="490538"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r" eaLnBrk="1" hangingPunct="1"/>
            <a:fld id="{796C6853-F6E1-40E3-891D-396920874FA4}" type="slidenum">
              <a:rPr lang="en-US" altLang="en-US" sz="1800" b="1"/>
              <a:pPr algn="r" eaLnBrk="1" hangingPunct="1"/>
              <a:t>25</a:t>
            </a:fld>
            <a:endParaRPr lang="en-US" altLang="en-US" sz="1800" b="1"/>
          </a:p>
        </p:txBody>
      </p:sp>
      <p:pic>
        <p:nvPicPr>
          <p:cNvPr id="214025" name="Picture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3213" y="576263"/>
            <a:ext cx="2976562" cy="276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1"/>
          <p:cNvSpPr>
            <a:spLocks noChangeArrowheads="1"/>
          </p:cNvSpPr>
          <p:nvPr/>
        </p:nvSpPr>
        <p:spPr bwMode="auto">
          <a:xfrm>
            <a:off x="427038" y="3073400"/>
            <a:ext cx="365125"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3</a:t>
            </a:r>
          </a:p>
        </p:txBody>
      </p:sp>
      <p:sp>
        <p:nvSpPr>
          <p:cNvPr id="14" name="Flowchart: Connector 13"/>
          <p:cNvSpPr/>
          <p:nvPr/>
        </p:nvSpPr>
        <p:spPr bwMode="auto">
          <a:xfrm flipH="1">
            <a:off x="1408113" y="4065588"/>
            <a:ext cx="709612" cy="331787"/>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
        <p:nvSpPr>
          <p:cNvPr id="214028" name="Rounded Rectangle 14"/>
          <p:cNvSpPr>
            <a:spLocks noChangeArrowheads="1"/>
          </p:cNvSpPr>
          <p:nvPr/>
        </p:nvSpPr>
        <p:spPr bwMode="auto">
          <a:xfrm>
            <a:off x="508000" y="0"/>
            <a:ext cx="8648700" cy="579438"/>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2800" b="1">
                <a:solidFill>
                  <a:srgbClr val="00B050"/>
                </a:solidFill>
                <a:latin typeface="Tahoma" pitchFamily="34" charset="0"/>
                <a:ea typeface="MS PGothic" pitchFamily="34" charset="-128"/>
                <a:cs typeface="Tahoma" pitchFamily="34" charset="0"/>
              </a:rPr>
              <a:t>Tình huống nguy hiểm và cách phòng tránh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strips(downLeft)">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28354"/>
                                        </p:tgtEl>
                                        <p:attrNameLst>
                                          <p:attrName>style.visibility</p:attrName>
                                        </p:attrNameLst>
                                      </p:cBhvr>
                                      <p:to>
                                        <p:strVal val="visible"/>
                                      </p:to>
                                    </p:set>
                                    <p:anim calcmode="lin" valueType="num">
                                      <p:cBhvr additive="base">
                                        <p:cTn id="12" dur="500" fill="hold"/>
                                        <p:tgtEl>
                                          <p:spTgt spid="228354"/>
                                        </p:tgtEl>
                                        <p:attrNameLst>
                                          <p:attrName>ppt_x</p:attrName>
                                        </p:attrNameLst>
                                      </p:cBhvr>
                                      <p:tavLst>
                                        <p:tav tm="0">
                                          <p:val>
                                            <p:strVal val="#ppt_x"/>
                                          </p:val>
                                        </p:tav>
                                        <p:tav tm="100000">
                                          <p:val>
                                            <p:strVal val="#ppt_x"/>
                                          </p:val>
                                        </p:tav>
                                      </p:tavLst>
                                    </p:anim>
                                    <p:anim calcmode="lin" valueType="num">
                                      <p:cBhvr additive="base">
                                        <p:cTn id="13" dur="500" fill="hold"/>
                                        <p:tgtEl>
                                          <p:spTgt spid="228354"/>
                                        </p:tgtEl>
                                        <p:attrNameLst>
                                          <p:attrName>ppt_y</p:attrName>
                                        </p:attrNameLst>
                                      </p:cBhvr>
                                      <p:tavLst>
                                        <p:tav tm="0">
                                          <p:val>
                                            <p:strVal val="1+#ppt_h/2"/>
                                          </p:val>
                                        </p:tav>
                                        <p:tav tm="100000">
                                          <p:val>
                                            <p:strVal val="#ppt_y"/>
                                          </p:val>
                                        </p:tav>
                                      </p:tavLst>
                                    </p:anim>
                                  </p:childTnLst>
                                </p:cTn>
                              </p:par>
                              <p:par>
                                <p:cTn id="14" presetID="18" presetClass="entr" presetSubtype="12" fill="hold" grpId="0" nodeType="withEffect">
                                  <p:stCondLst>
                                    <p:cond delay="0"/>
                                  </p:stCondLst>
                                  <p:childTnLst>
                                    <p:set>
                                      <p:cBhvr>
                                        <p:cTn id="15" dur="1" fill="hold">
                                          <p:stCondLst>
                                            <p:cond delay="0"/>
                                          </p:stCondLst>
                                        </p:cTn>
                                        <p:tgtEl>
                                          <p:spTgt spid="28677"/>
                                        </p:tgtEl>
                                        <p:attrNameLst>
                                          <p:attrName>style.visibility</p:attrName>
                                        </p:attrNameLst>
                                      </p:cBhvr>
                                      <p:to>
                                        <p:strVal val="visible"/>
                                      </p:to>
                                    </p:set>
                                    <p:animEffect transition="in" filter="strips(downLeft)">
                                      <p:cBhvr>
                                        <p:cTn id="16" dur="500"/>
                                        <p:tgtEl>
                                          <p:spTgt spid="2867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48"/>
                                        </p:tgtEl>
                                        <p:attrNameLst>
                                          <p:attrName>style.visibility</p:attrName>
                                        </p:attrNameLst>
                                      </p:cBhvr>
                                      <p:to>
                                        <p:strVal val="visible"/>
                                      </p:to>
                                    </p:set>
                                    <p:anim calcmode="lin" valueType="num">
                                      <p:cBhvr additive="base">
                                        <p:cTn id="19" dur="500" fill="hold"/>
                                        <p:tgtEl>
                                          <p:spTgt spid="148"/>
                                        </p:tgtEl>
                                        <p:attrNameLst>
                                          <p:attrName>ppt_x</p:attrName>
                                        </p:attrNameLst>
                                      </p:cBhvr>
                                      <p:tavLst>
                                        <p:tav tm="0">
                                          <p:val>
                                            <p:strVal val="#ppt_x"/>
                                          </p:val>
                                        </p:tav>
                                        <p:tav tm="100000">
                                          <p:val>
                                            <p:strVal val="#ppt_x"/>
                                          </p:val>
                                        </p:tav>
                                      </p:tavLst>
                                    </p:anim>
                                    <p:anim calcmode="lin" valueType="num">
                                      <p:cBhvr additive="base">
                                        <p:cTn id="20"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7" grpId="0" animBg="1"/>
      <p:bldP spid="1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29688" t="26042" r="57813" b="47916"/>
          <a:stretch>
            <a:fillRect/>
          </a:stretch>
        </p:blipFill>
        <p:spPr bwMode="auto">
          <a:xfrm>
            <a:off x="15875" y="4832350"/>
            <a:ext cx="1279525" cy="202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Rectangle 12"/>
          <p:cNvSpPr>
            <a:spLocks noChangeArrowheads="1"/>
          </p:cNvSpPr>
          <p:nvPr/>
        </p:nvSpPr>
        <p:spPr bwMode="auto">
          <a:xfrm>
            <a:off x="1066800" y="3505200"/>
            <a:ext cx="304800" cy="2286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spAutoFit/>
          </a:bodyPr>
          <a:lstStyle/>
          <a:p>
            <a:pPr eaLnBrk="1" hangingPunct="1"/>
            <a:endParaRPr lang="en-US" altLang="en-US"/>
          </a:p>
        </p:txBody>
      </p:sp>
      <p:sp>
        <p:nvSpPr>
          <p:cNvPr id="30724" name="Text Box 13"/>
          <p:cNvSpPr txBox="1">
            <a:spLocks noChangeArrowheads="1"/>
          </p:cNvSpPr>
          <p:nvPr/>
        </p:nvSpPr>
        <p:spPr bwMode="auto">
          <a:xfrm>
            <a:off x="457200" y="3581400"/>
            <a:ext cx="4114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spcBef>
                <a:spcPct val="50000"/>
              </a:spcBef>
              <a:buFont typeface="Wingdings" pitchFamily="2" charset="2"/>
              <a:buChar char="Ø"/>
            </a:pPr>
            <a:r>
              <a:rPr lang="en-US" altLang="ja-JP" sz="1800" b="1">
                <a:solidFill>
                  <a:srgbClr val="3333FF"/>
                </a:solidFill>
                <a:ea typeface="MS PGothic" pitchFamily="34" charset="-128"/>
              </a:rPr>
              <a:t> Vội vàng lên xuống xe nên có thể va chạm với các xe đi gần xe buýt</a:t>
            </a:r>
          </a:p>
        </p:txBody>
      </p:sp>
      <p:sp>
        <p:nvSpPr>
          <p:cNvPr id="216069" name="Footer Placeholder 3"/>
          <p:cNvSpPr txBox="1">
            <a:spLocks noGrp="1"/>
          </p:cNvSpPr>
          <p:nvPr/>
        </p:nvSpPr>
        <p:spPr bwMode="auto">
          <a:xfrm>
            <a:off x="8001000" y="9107488"/>
            <a:ext cx="17526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400"/>
              <a:t>www.themegallery.com</a:t>
            </a:r>
          </a:p>
        </p:txBody>
      </p:sp>
      <p:grpSp>
        <p:nvGrpSpPr>
          <p:cNvPr id="2" name="Group 17"/>
          <p:cNvGrpSpPr>
            <a:grpSpLocks/>
          </p:cNvGrpSpPr>
          <p:nvPr/>
        </p:nvGrpSpPr>
        <p:grpSpPr bwMode="auto">
          <a:xfrm>
            <a:off x="1295400" y="5791200"/>
            <a:ext cx="762000" cy="665162"/>
            <a:chOff x="1110" y="2656"/>
            <a:chExt cx="1549" cy="1351"/>
          </a:xfrm>
          <a:solidFill>
            <a:srgbClr val="92D050"/>
          </a:solidFill>
        </p:grpSpPr>
        <p:sp>
          <p:nvSpPr>
            <p:cNvPr id="57" name="AutoShape 18"/>
            <p:cNvSpPr>
              <a:spLocks noChangeArrowheads="1"/>
            </p:cNvSpPr>
            <p:nvPr/>
          </p:nvSpPr>
          <p:spPr bwMode="gray">
            <a:xfrm>
              <a:off x="1123" y="2679"/>
              <a:ext cx="1536" cy="1328"/>
            </a:xfrm>
            <a:prstGeom prst="hexagon">
              <a:avLst>
                <a:gd name="adj" fmla="val 28916"/>
                <a:gd name="vf" fmla="val 115470"/>
              </a:avLst>
            </a:prstGeom>
            <a:grpFill/>
            <a:ln w="9525">
              <a:noFill/>
              <a:miter lim="800000"/>
              <a:headEnd/>
              <a:tailEnd/>
            </a:ln>
            <a:effectLst/>
          </p:spPr>
          <p:txBody>
            <a:bodyPr wrap="none" anchor="ctr"/>
            <a:lstStyle/>
            <a:p>
              <a:pPr eaLnBrk="1" hangingPunct="1">
                <a:defRPr/>
              </a:pPr>
              <a:endParaRPr lang="en-US" sz="2200"/>
            </a:p>
          </p:txBody>
        </p:sp>
        <p:sp>
          <p:nvSpPr>
            <p:cNvPr id="58" name="AutoShape 19"/>
            <p:cNvSpPr>
              <a:spLocks noChangeArrowheads="1"/>
            </p:cNvSpPr>
            <p:nvPr/>
          </p:nvSpPr>
          <p:spPr bwMode="gray">
            <a:xfrm>
              <a:off x="1110" y="2656"/>
              <a:ext cx="1536" cy="1328"/>
            </a:xfrm>
            <a:prstGeom prst="hexagon">
              <a:avLst>
                <a:gd name="adj" fmla="val 28916"/>
                <a:gd name="vf" fmla="val 115470"/>
              </a:avLst>
            </a:prstGeom>
            <a:grpFill/>
            <a:ln w="9525">
              <a:solidFill>
                <a:srgbClr val="C0C0C0"/>
              </a:solidFill>
              <a:miter lim="800000"/>
              <a:headEnd/>
              <a:tailEnd/>
            </a:ln>
            <a:effectLst/>
          </p:spPr>
          <p:txBody>
            <a:bodyPr wrap="none" anchor="ctr"/>
            <a:lstStyle/>
            <a:p>
              <a:pPr eaLnBrk="1" hangingPunct="1">
                <a:defRPr/>
              </a:pPr>
              <a:endParaRPr lang="en-US" sz="2200"/>
            </a:p>
          </p:txBody>
        </p:sp>
        <p:sp>
          <p:nvSpPr>
            <p:cNvPr id="59" name="AutoShape 20"/>
            <p:cNvSpPr>
              <a:spLocks noChangeArrowheads="1"/>
            </p:cNvSpPr>
            <p:nvPr/>
          </p:nvSpPr>
          <p:spPr bwMode="gray">
            <a:xfrm>
              <a:off x="1200" y="2736"/>
              <a:ext cx="1350" cy="1168"/>
            </a:xfrm>
            <a:prstGeom prst="hexagon">
              <a:avLst>
                <a:gd name="adj" fmla="val 28896"/>
                <a:gd name="vf" fmla="val 115470"/>
              </a:avLst>
            </a:prstGeom>
            <a:grpFill/>
            <a:ln w="9525">
              <a:solidFill>
                <a:schemeClr val="tx1"/>
              </a:solidFill>
              <a:miter lim="800000"/>
              <a:headEnd/>
              <a:tailEnd/>
            </a:ln>
            <a:effectLst/>
          </p:spPr>
          <p:txBody>
            <a:bodyPr wrap="none" anchor="ctr"/>
            <a:lstStyle/>
            <a:p>
              <a:pPr eaLnBrk="1" hangingPunct="1">
                <a:defRPr/>
              </a:pPr>
              <a:endParaRPr lang="en-US" sz="2200"/>
            </a:p>
          </p:txBody>
        </p:sp>
      </p:grpSp>
      <p:sp>
        <p:nvSpPr>
          <p:cNvPr id="30727" name="Line 25"/>
          <p:cNvSpPr>
            <a:spLocks noChangeShapeType="1"/>
          </p:cNvSpPr>
          <p:nvPr/>
        </p:nvSpPr>
        <p:spPr bwMode="auto">
          <a:xfrm>
            <a:off x="1905000" y="6400800"/>
            <a:ext cx="7132638"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vi-VN"/>
          </a:p>
        </p:txBody>
      </p:sp>
      <p:sp>
        <p:nvSpPr>
          <p:cNvPr id="65" name="Text Box 26"/>
          <p:cNvSpPr txBox="1">
            <a:spLocks noChangeArrowheads="1"/>
          </p:cNvSpPr>
          <p:nvPr/>
        </p:nvSpPr>
        <p:spPr bwMode="auto">
          <a:xfrm>
            <a:off x="2057400" y="5946775"/>
            <a:ext cx="71532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800" b="1">
                <a:solidFill>
                  <a:srgbClr val="FF0066"/>
                </a:solidFill>
              </a:rPr>
              <a:t>Quan sát và giữ khoảng cách an toàn với các xe đang dừng, đỗ </a:t>
            </a:r>
          </a:p>
        </p:txBody>
      </p:sp>
      <p:sp>
        <p:nvSpPr>
          <p:cNvPr id="30729" name="Text Box 27"/>
          <p:cNvSpPr txBox="1">
            <a:spLocks noChangeArrowheads="1"/>
          </p:cNvSpPr>
          <p:nvPr/>
        </p:nvSpPr>
        <p:spPr bwMode="gray">
          <a:xfrm>
            <a:off x="1490663" y="5889625"/>
            <a:ext cx="3571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2400" b="1">
                <a:solidFill>
                  <a:schemeClr val="bg1"/>
                </a:solidFill>
              </a:rPr>
              <a:t>2</a:t>
            </a:r>
          </a:p>
        </p:txBody>
      </p:sp>
      <p:sp>
        <p:nvSpPr>
          <p:cNvPr id="30733" name="Text Box 13"/>
          <p:cNvSpPr txBox="1">
            <a:spLocks noChangeArrowheads="1"/>
          </p:cNvSpPr>
          <p:nvPr/>
        </p:nvSpPr>
        <p:spPr bwMode="auto">
          <a:xfrm>
            <a:off x="4724400" y="3581400"/>
            <a:ext cx="3733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spcBef>
                <a:spcPct val="50000"/>
              </a:spcBef>
              <a:buFont typeface="Wingdings" pitchFamily="2" charset="2"/>
              <a:buChar char="Ø"/>
            </a:pPr>
            <a:r>
              <a:rPr lang="en-US" altLang="ja-JP" sz="1800" b="1">
                <a:solidFill>
                  <a:srgbClr val="3333FF"/>
                </a:solidFill>
                <a:ea typeface="MS PGothic" pitchFamily="34" charset="-128"/>
              </a:rPr>
              <a:t> Đi quá gần các xe ô tô đang dừng, đỗ có thể xảy ra va chạm khi người trong xe mở cửa             hoặc xe chuyển động bất ngờ</a:t>
            </a:r>
          </a:p>
        </p:txBody>
      </p:sp>
      <p:grpSp>
        <p:nvGrpSpPr>
          <p:cNvPr id="3" name="Group 3"/>
          <p:cNvGrpSpPr>
            <a:grpSpLocks/>
          </p:cNvGrpSpPr>
          <p:nvPr/>
        </p:nvGrpSpPr>
        <p:grpSpPr bwMode="auto">
          <a:xfrm>
            <a:off x="1295400" y="4897438"/>
            <a:ext cx="762000" cy="665162"/>
            <a:chOff x="1110" y="2656"/>
            <a:chExt cx="1549" cy="1351"/>
          </a:xfrm>
        </p:grpSpPr>
        <p:sp>
          <p:nvSpPr>
            <p:cNvPr id="216086"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ltLang="en-US" sz="2200"/>
            </a:p>
          </p:txBody>
        </p:sp>
        <p:sp>
          <p:nvSpPr>
            <p:cNvPr id="216087"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pPr eaLnBrk="1" hangingPunct="1"/>
              <a:endParaRPr lang="en-US" altLang="en-US" sz="2200"/>
            </a:p>
          </p:txBody>
        </p:sp>
        <p:sp>
          <p:nvSpPr>
            <p:cNvPr id="46"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eaLnBrk="1" hangingPunct="1">
                <a:defRPr/>
              </a:pPr>
              <a:endParaRPr lang="en-US" sz="2200"/>
            </a:p>
          </p:txBody>
        </p:sp>
      </p:grpSp>
      <p:sp>
        <p:nvSpPr>
          <p:cNvPr id="30735" name="Line 11"/>
          <p:cNvSpPr>
            <a:spLocks noChangeShapeType="1"/>
          </p:cNvSpPr>
          <p:nvPr/>
        </p:nvSpPr>
        <p:spPr bwMode="auto">
          <a:xfrm>
            <a:off x="2133600" y="5410200"/>
            <a:ext cx="4608513"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xmlns="">
                <a:noFill/>
              </a14:hiddenFill>
            </a:ext>
          </a:extLst>
        </p:spPr>
        <p:txBody>
          <a:bodyPr wrap="none" anchor="ctr"/>
          <a:lstStyle/>
          <a:p>
            <a:endParaRPr lang="vi-VN"/>
          </a:p>
        </p:txBody>
      </p:sp>
      <p:sp>
        <p:nvSpPr>
          <p:cNvPr id="60" name="Text Box 12"/>
          <p:cNvSpPr txBox="1">
            <a:spLocks noChangeArrowheads="1"/>
          </p:cNvSpPr>
          <p:nvPr/>
        </p:nvSpPr>
        <p:spPr bwMode="auto">
          <a:xfrm>
            <a:off x="1987550" y="5053013"/>
            <a:ext cx="4083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800" b="1">
                <a:solidFill>
                  <a:srgbClr val="FF0066"/>
                </a:solidFill>
              </a:rPr>
              <a:t> Quan sát cẩn thận khi lên xuống xe</a:t>
            </a:r>
          </a:p>
        </p:txBody>
      </p:sp>
      <p:sp>
        <p:nvSpPr>
          <p:cNvPr id="30737" name="Text Box 13"/>
          <p:cNvSpPr txBox="1">
            <a:spLocks noChangeArrowheads="1"/>
          </p:cNvSpPr>
          <p:nvPr/>
        </p:nvSpPr>
        <p:spPr bwMode="gray">
          <a:xfrm>
            <a:off x="1492250" y="4995863"/>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2400" b="1">
                <a:solidFill>
                  <a:schemeClr val="bg1"/>
                </a:solidFill>
              </a:rPr>
              <a:t>1</a:t>
            </a:r>
          </a:p>
        </p:txBody>
      </p:sp>
      <p:sp>
        <p:nvSpPr>
          <p:cNvPr id="216079" name="Slide Number Placeholder 9"/>
          <p:cNvSpPr txBox="1">
            <a:spLocks/>
          </p:cNvSpPr>
          <p:nvPr/>
        </p:nvSpPr>
        <p:spPr bwMode="auto">
          <a:xfrm>
            <a:off x="8610600" y="42863"/>
            <a:ext cx="490538"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r" eaLnBrk="1" hangingPunct="1"/>
            <a:fld id="{5C49A47B-E244-421F-AFB2-D5713127ABFC}" type="slidenum">
              <a:rPr lang="en-US" altLang="en-US" sz="1800" b="1"/>
              <a:pPr algn="r" eaLnBrk="1" hangingPunct="1"/>
              <a:t>26</a:t>
            </a:fld>
            <a:endParaRPr lang="en-US" altLang="en-US" sz="1800" b="1"/>
          </a:p>
        </p:txBody>
      </p:sp>
      <p:pic>
        <p:nvPicPr>
          <p:cNvPr id="4" name="Picture 3"/>
          <p:cNvPicPr>
            <a:picLocks noChangeAspect="1"/>
          </p:cNvPicPr>
          <p:nvPr/>
        </p:nvPicPr>
        <p:blipFill>
          <a:blip r:embed="rId4"/>
          <a:stretch>
            <a:fillRect/>
          </a:stretch>
        </p:blipFill>
        <p:spPr>
          <a:xfrm>
            <a:off x="809329" y="804331"/>
            <a:ext cx="3219746" cy="2529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a:stretch>
            <a:fillRect/>
          </a:stretch>
        </p:blipFill>
        <p:spPr>
          <a:xfrm>
            <a:off x="4876800" y="787545"/>
            <a:ext cx="2971800" cy="2546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Oval 51"/>
          <p:cNvSpPr>
            <a:spLocks noChangeArrowheads="1"/>
          </p:cNvSpPr>
          <p:nvPr/>
        </p:nvSpPr>
        <p:spPr bwMode="auto">
          <a:xfrm>
            <a:off x="973138" y="2814638"/>
            <a:ext cx="366712" cy="366712"/>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4</a:t>
            </a:r>
          </a:p>
        </p:txBody>
      </p:sp>
      <p:sp>
        <p:nvSpPr>
          <p:cNvPr id="27" name="Oval 51"/>
          <p:cNvSpPr>
            <a:spLocks noChangeArrowheads="1"/>
          </p:cNvSpPr>
          <p:nvPr/>
        </p:nvSpPr>
        <p:spPr bwMode="auto">
          <a:xfrm>
            <a:off x="5008563" y="2851150"/>
            <a:ext cx="365125"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5</a:t>
            </a:r>
          </a:p>
        </p:txBody>
      </p:sp>
      <p:sp>
        <p:nvSpPr>
          <p:cNvPr id="28" name="Flowchart: Connector 27"/>
          <p:cNvSpPr/>
          <p:nvPr/>
        </p:nvSpPr>
        <p:spPr bwMode="auto">
          <a:xfrm flipH="1">
            <a:off x="735013" y="4564063"/>
            <a:ext cx="709612"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
        <p:nvSpPr>
          <p:cNvPr id="216085" name="Rounded Rectangle 14"/>
          <p:cNvSpPr>
            <a:spLocks noChangeArrowheads="1"/>
          </p:cNvSpPr>
          <p:nvPr/>
        </p:nvSpPr>
        <p:spPr bwMode="auto">
          <a:xfrm>
            <a:off x="508000" y="0"/>
            <a:ext cx="8648700" cy="579438"/>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2800" b="1">
                <a:solidFill>
                  <a:srgbClr val="00B050"/>
                </a:solidFill>
                <a:latin typeface="Tahoma" pitchFamily="34" charset="0"/>
                <a:ea typeface="MS PGothic" pitchFamily="34" charset="-128"/>
                <a:cs typeface="Tahoma" pitchFamily="34" charset="0"/>
              </a:rPr>
              <a:t>Tình huống nguy hiểm và cách phòng tránh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strips(downLeft)">
                                      <p:cBhvr>
                                        <p:cTn id="7" dur="500"/>
                                        <p:tgtEl>
                                          <p:spTgt spid="3072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0733"/>
                                        </p:tgtEl>
                                        <p:attrNameLst>
                                          <p:attrName>style.visibility</p:attrName>
                                        </p:attrNameLst>
                                      </p:cBhvr>
                                      <p:to>
                                        <p:strVal val="visible"/>
                                      </p:to>
                                    </p:set>
                                    <p:animEffect transition="in" filter="strips(downLeft)">
                                      <p:cBhvr>
                                        <p:cTn id="10" dur="500"/>
                                        <p:tgtEl>
                                          <p:spTgt spid="3073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30402"/>
                                        </p:tgtEl>
                                        <p:attrNameLst>
                                          <p:attrName>style.visibility</p:attrName>
                                        </p:attrNameLst>
                                      </p:cBhvr>
                                      <p:to>
                                        <p:strVal val="visible"/>
                                      </p:to>
                                    </p:set>
                                    <p:anim calcmode="lin" valueType="num">
                                      <p:cBhvr additive="base">
                                        <p:cTn id="15" dur="500" fill="hold"/>
                                        <p:tgtEl>
                                          <p:spTgt spid="230402"/>
                                        </p:tgtEl>
                                        <p:attrNameLst>
                                          <p:attrName>ppt_x</p:attrName>
                                        </p:attrNameLst>
                                      </p:cBhvr>
                                      <p:tavLst>
                                        <p:tav tm="0">
                                          <p:val>
                                            <p:strVal val="#ppt_x"/>
                                          </p:val>
                                        </p:tav>
                                        <p:tav tm="100000">
                                          <p:val>
                                            <p:strVal val="#ppt_x"/>
                                          </p:val>
                                        </p:tav>
                                      </p:tavLst>
                                    </p:anim>
                                    <p:anim calcmode="lin" valueType="num">
                                      <p:cBhvr additive="base">
                                        <p:cTn id="16" dur="500" fill="hold"/>
                                        <p:tgtEl>
                                          <p:spTgt spid="23040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0735"/>
                                        </p:tgtEl>
                                        <p:attrNameLst>
                                          <p:attrName>style.visibility</p:attrName>
                                        </p:attrNameLst>
                                      </p:cBhvr>
                                      <p:to>
                                        <p:strVal val="visible"/>
                                      </p:to>
                                    </p:set>
                                    <p:animEffect transition="in" filter="strips(downLeft)">
                                      <p:cBhvr>
                                        <p:cTn id="24" dur="500"/>
                                        <p:tgtEl>
                                          <p:spTgt spid="30735"/>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strips(downLeft)">
                                      <p:cBhvr>
                                        <p:cTn id="27" dur="500"/>
                                        <p:tgtEl>
                                          <p:spTgt spid="60"/>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30737"/>
                                        </p:tgtEl>
                                        <p:attrNameLst>
                                          <p:attrName>style.visibility</p:attrName>
                                        </p:attrNameLst>
                                      </p:cBhvr>
                                      <p:to>
                                        <p:strVal val="visible"/>
                                      </p:to>
                                    </p:set>
                                    <p:animEffect transition="in" filter="strips(downLeft)">
                                      <p:cBhvr>
                                        <p:cTn id="30" dur="500"/>
                                        <p:tgtEl>
                                          <p:spTgt spid="307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strips(downLeft)">
                                      <p:cBhvr>
                                        <p:cTn id="35" dur="500"/>
                                        <p:tgtEl>
                                          <p:spTgt spid="2"/>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30727"/>
                                        </p:tgtEl>
                                        <p:attrNameLst>
                                          <p:attrName>style.visibility</p:attrName>
                                        </p:attrNameLst>
                                      </p:cBhvr>
                                      <p:to>
                                        <p:strVal val="visible"/>
                                      </p:to>
                                    </p:set>
                                    <p:animEffect transition="in" filter="strips(downLeft)">
                                      <p:cBhvr>
                                        <p:cTn id="38" dur="500"/>
                                        <p:tgtEl>
                                          <p:spTgt spid="30727"/>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strips(downLeft)">
                                      <p:cBhvr>
                                        <p:cTn id="41" dur="500"/>
                                        <p:tgtEl>
                                          <p:spTgt spid="65"/>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30729"/>
                                        </p:tgtEl>
                                        <p:attrNameLst>
                                          <p:attrName>style.visibility</p:attrName>
                                        </p:attrNameLst>
                                      </p:cBhvr>
                                      <p:to>
                                        <p:strVal val="visible"/>
                                      </p:to>
                                    </p:set>
                                    <p:animEffect transition="in" filter="strips(downLeft)">
                                      <p:cBhvr>
                                        <p:cTn id="44" dur="5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30727" grpId="0" animBg="1"/>
      <p:bldP spid="65" grpId="0"/>
      <p:bldP spid="30729" grpId="0"/>
      <p:bldP spid="30733" grpId="0"/>
      <p:bldP spid="30735" grpId="0" animBg="1"/>
      <p:bldP spid="60" grpId="0"/>
      <p:bldP spid="307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gray">
          <a:xfrm rot="39573186">
            <a:off x="4615656" y="2102644"/>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eaLnBrk="1" hangingPunct="1">
              <a:defRPr/>
            </a:pPr>
            <a:endParaRPr lang="en-US" sz="2200"/>
          </a:p>
        </p:txBody>
      </p:sp>
      <p:sp>
        <p:nvSpPr>
          <p:cNvPr id="5" name="AutoShape 4"/>
          <p:cNvSpPr>
            <a:spLocks noChangeArrowheads="1"/>
          </p:cNvSpPr>
          <p:nvPr/>
        </p:nvSpPr>
        <p:spPr bwMode="gray">
          <a:xfrm rot="3465783">
            <a:off x="4615657" y="4266406"/>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eaLnBrk="1" hangingPunct="1">
              <a:defRPr/>
            </a:pPr>
            <a:endParaRPr lang="en-US" sz="2200"/>
          </a:p>
        </p:txBody>
      </p:sp>
      <p:sp>
        <p:nvSpPr>
          <p:cNvPr id="6" name="AutoShape 5"/>
          <p:cNvSpPr>
            <a:spLocks noChangeArrowheads="1"/>
          </p:cNvSpPr>
          <p:nvPr/>
        </p:nvSpPr>
        <p:spPr bwMode="gray">
          <a:xfrm rot="35969022">
            <a:off x="3396456" y="2178844"/>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eaLnBrk="1" hangingPunct="1">
              <a:defRPr/>
            </a:pPr>
            <a:endParaRPr lang="en-US" sz="2200"/>
          </a:p>
        </p:txBody>
      </p:sp>
      <p:sp>
        <p:nvSpPr>
          <p:cNvPr id="7" name="AutoShape 6"/>
          <p:cNvSpPr>
            <a:spLocks noChangeArrowheads="1"/>
          </p:cNvSpPr>
          <p:nvPr/>
        </p:nvSpPr>
        <p:spPr bwMode="gray">
          <a:xfrm rot="7535209">
            <a:off x="3358356" y="4233069"/>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eaLnBrk="1" hangingPunct="1">
              <a:defRPr/>
            </a:pPr>
            <a:endParaRPr lang="en-US" sz="2200"/>
          </a:p>
        </p:txBody>
      </p:sp>
      <p:sp>
        <p:nvSpPr>
          <p:cNvPr id="8" name="AutoShape 7"/>
          <p:cNvSpPr>
            <a:spLocks noChangeArrowheads="1"/>
          </p:cNvSpPr>
          <p:nvPr/>
        </p:nvSpPr>
        <p:spPr bwMode="gray">
          <a:xfrm>
            <a:off x="5194300" y="3230563"/>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eaLnBrk="1" hangingPunct="1">
              <a:defRPr/>
            </a:pPr>
            <a:endParaRPr lang="en-US" sz="2200"/>
          </a:p>
        </p:txBody>
      </p:sp>
      <p:sp>
        <p:nvSpPr>
          <p:cNvPr id="9" name="AutoShape 8"/>
          <p:cNvSpPr>
            <a:spLocks noChangeArrowheads="1"/>
          </p:cNvSpPr>
          <p:nvPr/>
        </p:nvSpPr>
        <p:spPr bwMode="gray">
          <a:xfrm rot="-10800000">
            <a:off x="2784475" y="3224213"/>
            <a:ext cx="863600" cy="288925"/>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w="0" algn="ctr">
            <a:noFill/>
            <a:miter lim="800000"/>
            <a:headEnd/>
            <a:tailEnd/>
          </a:ln>
          <a:effectLst/>
        </p:spPr>
        <p:txBody>
          <a:bodyPr wrap="none" anchor="ctr"/>
          <a:lstStyle/>
          <a:p>
            <a:pPr eaLnBrk="1" hangingPunct="1">
              <a:defRPr/>
            </a:pPr>
            <a:endParaRPr lang="en-US" sz="2200"/>
          </a:p>
        </p:txBody>
      </p:sp>
      <p:sp>
        <p:nvSpPr>
          <p:cNvPr id="218120" name="Oval 9"/>
          <p:cNvSpPr>
            <a:spLocks noChangeArrowheads="1"/>
          </p:cNvSpPr>
          <p:nvPr/>
        </p:nvSpPr>
        <p:spPr bwMode="auto">
          <a:xfrm>
            <a:off x="2505075" y="1473200"/>
            <a:ext cx="3743325" cy="3744913"/>
          </a:xfrm>
          <a:prstGeom prst="ellipse">
            <a:avLst/>
          </a:prstGeom>
          <a:noFill/>
          <a:ln w="38100" algn="ctr">
            <a:solidFill>
              <a:srgbClr val="92D05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eaLnBrk="1" hangingPunct="1"/>
            <a:endParaRPr lang="en-US" altLang="en-US" sz="2200"/>
          </a:p>
        </p:txBody>
      </p:sp>
      <p:sp>
        <p:nvSpPr>
          <p:cNvPr id="12" name="Oval 11"/>
          <p:cNvSpPr>
            <a:spLocks noChangeArrowheads="1"/>
          </p:cNvSpPr>
          <p:nvPr/>
        </p:nvSpPr>
        <p:spPr bwMode="gray">
          <a:xfrm>
            <a:off x="3267075" y="1520825"/>
            <a:ext cx="360363" cy="360363"/>
          </a:xfrm>
          <a:prstGeom prst="ellipse">
            <a:avLst/>
          </a:prstGeom>
          <a:solidFill>
            <a:srgbClr val="3333FF"/>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p>
            <a:pPr eaLnBrk="1" hangingPunct="1"/>
            <a:endParaRPr lang="en-US" altLang="en-US" sz="2200"/>
          </a:p>
        </p:txBody>
      </p:sp>
      <p:sp>
        <p:nvSpPr>
          <p:cNvPr id="15" name="Oval 14"/>
          <p:cNvSpPr>
            <a:spLocks noChangeArrowheads="1"/>
          </p:cNvSpPr>
          <p:nvPr/>
        </p:nvSpPr>
        <p:spPr bwMode="gray">
          <a:xfrm>
            <a:off x="2322513" y="3176588"/>
            <a:ext cx="360362" cy="360362"/>
          </a:xfrm>
          <a:prstGeom prst="ellipse">
            <a:avLst/>
          </a:prstGeom>
          <a:solidFill>
            <a:srgbClr val="FF0909"/>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p>
            <a:pPr eaLnBrk="1" hangingPunct="1"/>
            <a:endParaRPr lang="en-US" altLang="en-US" sz="2200"/>
          </a:p>
        </p:txBody>
      </p:sp>
      <p:sp>
        <p:nvSpPr>
          <p:cNvPr id="18" name="Oval 17"/>
          <p:cNvSpPr>
            <a:spLocks noChangeArrowheads="1"/>
          </p:cNvSpPr>
          <p:nvPr/>
        </p:nvSpPr>
        <p:spPr bwMode="gray">
          <a:xfrm>
            <a:off x="3186113" y="4719638"/>
            <a:ext cx="360362" cy="360362"/>
          </a:xfrm>
          <a:prstGeom prst="ellipse">
            <a:avLst/>
          </a:prstGeom>
          <a:solidFill>
            <a:srgbClr val="00B05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p>
            <a:pPr eaLnBrk="1" hangingPunct="1"/>
            <a:endParaRPr lang="en-US" altLang="en-US" sz="2200"/>
          </a:p>
        </p:txBody>
      </p:sp>
      <p:sp>
        <p:nvSpPr>
          <p:cNvPr id="21" name="Oval 20"/>
          <p:cNvSpPr>
            <a:spLocks noChangeArrowheads="1"/>
          </p:cNvSpPr>
          <p:nvPr/>
        </p:nvSpPr>
        <p:spPr bwMode="gray">
          <a:xfrm>
            <a:off x="5116513" y="1500188"/>
            <a:ext cx="360362" cy="360362"/>
          </a:xfrm>
          <a:prstGeom prst="ellipse">
            <a:avLst/>
          </a:prstGeom>
          <a:solidFill>
            <a:srgbClr val="FFFF0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p>
            <a:pPr eaLnBrk="1" hangingPunct="1"/>
            <a:endParaRPr lang="en-US" altLang="en-US" sz="2200"/>
          </a:p>
        </p:txBody>
      </p:sp>
      <p:sp>
        <p:nvSpPr>
          <p:cNvPr id="24" name="Oval 23"/>
          <p:cNvSpPr>
            <a:spLocks noChangeArrowheads="1"/>
          </p:cNvSpPr>
          <p:nvPr/>
        </p:nvSpPr>
        <p:spPr bwMode="gray">
          <a:xfrm>
            <a:off x="6065838" y="3176588"/>
            <a:ext cx="360362" cy="360362"/>
          </a:xfrm>
          <a:prstGeom prst="ellipse">
            <a:avLst/>
          </a:prstGeom>
          <a:solidFill>
            <a:srgbClr val="FF33CC"/>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p>
            <a:pPr eaLnBrk="1" hangingPunct="1"/>
            <a:endParaRPr lang="en-US" altLang="en-US" sz="2200"/>
          </a:p>
        </p:txBody>
      </p:sp>
      <p:sp>
        <p:nvSpPr>
          <p:cNvPr id="27" name="Oval 26"/>
          <p:cNvSpPr>
            <a:spLocks noChangeArrowheads="1"/>
          </p:cNvSpPr>
          <p:nvPr/>
        </p:nvSpPr>
        <p:spPr bwMode="gray">
          <a:xfrm>
            <a:off x="5172075" y="4776788"/>
            <a:ext cx="360363" cy="360362"/>
          </a:xfrm>
          <a:prstGeom prst="ellipse">
            <a:avLst/>
          </a:prstGeom>
          <a:solidFill>
            <a:srgbClr val="FF505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p>
            <a:pPr eaLnBrk="1" hangingPunct="1"/>
            <a:endParaRPr lang="en-US" altLang="en-US" sz="2200"/>
          </a:p>
        </p:txBody>
      </p:sp>
      <p:sp>
        <p:nvSpPr>
          <p:cNvPr id="29" name="Oval 28"/>
          <p:cNvSpPr>
            <a:spLocks noChangeArrowheads="1"/>
          </p:cNvSpPr>
          <p:nvPr/>
        </p:nvSpPr>
        <p:spPr bwMode="gray">
          <a:xfrm>
            <a:off x="3462338" y="2414588"/>
            <a:ext cx="1944687" cy="19446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en-US" sz="2200"/>
          </a:p>
        </p:txBody>
      </p:sp>
      <p:sp>
        <p:nvSpPr>
          <p:cNvPr id="30" name="Oval 29"/>
          <p:cNvSpPr>
            <a:spLocks noChangeArrowheads="1"/>
          </p:cNvSpPr>
          <p:nvPr/>
        </p:nvSpPr>
        <p:spPr bwMode="gray">
          <a:xfrm>
            <a:off x="3455988" y="2398713"/>
            <a:ext cx="1944687" cy="1944687"/>
          </a:xfrm>
          <a:prstGeom prst="ellipse">
            <a:avLst/>
          </a:prstGeom>
          <a:gradFill rotWithShape="1">
            <a:gsLst>
              <a:gs pos="0">
                <a:schemeClr val="hlink">
                  <a:alpha val="32001"/>
                </a:schemeClr>
              </a:gs>
              <a:gs pos="100000">
                <a:schemeClr val="hlink">
                  <a:gamma/>
                  <a:shade val="46275"/>
                  <a:invGamma/>
                </a:schemeClr>
              </a:gs>
            </a:gsLst>
            <a:lin ang="2700000" scaled="1"/>
          </a:gradFill>
          <a:ln w="38100" algn="ctr">
            <a:noFill/>
            <a:round/>
            <a:headEnd/>
            <a:tailEnd/>
          </a:ln>
          <a:effectLst/>
        </p:spPr>
        <p:txBody>
          <a:bodyPr wrap="none" anchor="ctr">
            <a:spAutoFit/>
          </a:bodyPr>
          <a:lstStyle/>
          <a:p>
            <a:pPr eaLnBrk="1" hangingPunct="1">
              <a:defRPr/>
            </a:pPr>
            <a:endParaRPr lang="en-US" sz="2200"/>
          </a:p>
        </p:txBody>
      </p:sp>
      <p:sp>
        <p:nvSpPr>
          <p:cNvPr id="31" name="Oval 30"/>
          <p:cNvSpPr>
            <a:spLocks noChangeArrowheads="1"/>
          </p:cNvSpPr>
          <p:nvPr/>
        </p:nvSpPr>
        <p:spPr bwMode="gray">
          <a:xfrm>
            <a:off x="3589338" y="2541588"/>
            <a:ext cx="1690687" cy="16906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eaLnBrk="1" hangingPunct="1">
              <a:defRPr/>
            </a:pPr>
            <a:endParaRPr lang="en-US" sz="2200"/>
          </a:p>
        </p:txBody>
      </p:sp>
      <p:sp>
        <p:nvSpPr>
          <p:cNvPr id="32" name="Oval 31"/>
          <p:cNvSpPr>
            <a:spLocks noChangeArrowheads="1"/>
          </p:cNvSpPr>
          <p:nvPr/>
        </p:nvSpPr>
        <p:spPr bwMode="gray">
          <a:xfrm>
            <a:off x="3571875" y="2514600"/>
            <a:ext cx="1690688" cy="1690688"/>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eaLnBrk="1" hangingPunct="1">
              <a:defRPr/>
            </a:pPr>
            <a:endParaRPr lang="en-US" sz="2200"/>
          </a:p>
        </p:txBody>
      </p:sp>
      <p:sp>
        <p:nvSpPr>
          <p:cNvPr id="218131" name="Oval 32"/>
          <p:cNvSpPr>
            <a:spLocks noChangeArrowheads="1"/>
          </p:cNvSpPr>
          <p:nvPr/>
        </p:nvSpPr>
        <p:spPr bwMode="gray">
          <a:xfrm>
            <a:off x="3673475" y="2625725"/>
            <a:ext cx="1522413" cy="1522413"/>
          </a:xfrm>
          <a:prstGeom prst="ellipse">
            <a:avLst/>
          </a:prstGeom>
          <a:solidFill>
            <a:srgbClr val="333333"/>
          </a:solidFill>
          <a:ln>
            <a:noFill/>
          </a:ln>
          <a:extLst>
            <a:ext uri="{91240B29-F687-4F45-9708-019B960494DF}">
              <a14:hiddenLine xmlns:a14="http://schemas.microsoft.com/office/drawing/2010/main" xmlns="" w="38100" algn="ctr">
                <a:solidFill>
                  <a:srgbClr val="000000"/>
                </a:solidFill>
                <a:round/>
                <a:headEnd/>
                <a:tailEnd/>
              </a14:hiddenLine>
            </a:ext>
          </a:extLst>
        </p:spPr>
        <p:txBody>
          <a:bodyPr anchor="ctr">
            <a:spAutoFit/>
          </a:bodyPr>
          <a:lstStyle/>
          <a:p>
            <a:pPr eaLnBrk="1" hangingPunct="1"/>
            <a:endParaRPr lang="en-US" altLang="en-US" sz="2200"/>
          </a:p>
        </p:txBody>
      </p:sp>
      <p:sp>
        <p:nvSpPr>
          <p:cNvPr id="218132" name="Oval 33"/>
          <p:cNvSpPr>
            <a:spLocks noChangeArrowheads="1"/>
          </p:cNvSpPr>
          <p:nvPr/>
        </p:nvSpPr>
        <p:spPr bwMode="gray">
          <a:xfrm>
            <a:off x="3695700" y="2644775"/>
            <a:ext cx="1471613" cy="1473200"/>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p>
            <a:pPr eaLnBrk="1" hangingPunct="1"/>
            <a:endParaRPr lang="en-US" altLang="en-US" sz="2200"/>
          </a:p>
        </p:txBody>
      </p:sp>
      <p:sp>
        <p:nvSpPr>
          <p:cNvPr id="218133" name="Oval 34"/>
          <p:cNvSpPr>
            <a:spLocks noChangeArrowheads="1"/>
          </p:cNvSpPr>
          <p:nvPr/>
        </p:nvSpPr>
        <p:spPr bwMode="gray">
          <a:xfrm>
            <a:off x="3713163" y="2654300"/>
            <a:ext cx="1438275" cy="14351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p>
            <a:pPr eaLnBrk="1" hangingPunct="1"/>
            <a:endParaRPr lang="en-US" altLang="en-US" sz="2200"/>
          </a:p>
        </p:txBody>
      </p:sp>
      <p:sp>
        <p:nvSpPr>
          <p:cNvPr id="218134" name="Oval 35"/>
          <p:cNvSpPr>
            <a:spLocks noChangeArrowheads="1"/>
          </p:cNvSpPr>
          <p:nvPr/>
        </p:nvSpPr>
        <p:spPr bwMode="gray">
          <a:xfrm>
            <a:off x="3729038" y="2668588"/>
            <a:ext cx="1366837" cy="134143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p>
            <a:pPr eaLnBrk="1" hangingPunct="1"/>
            <a:endParaRPr lang="en-US" altLang="en-US" sz="2200"/>
          </a:p>
        </p:txBody>
      </p:sp>
      <p:sp>
        <p:nvSpPr>
          <p:cNvPr id="218135" name="Oval 36"/>
          <p:cNvSpPr>
            <a:spLocks noChangeArrowheads="1"/>
          </p:cNvSpPr>
          <p:nvPr/>
        </p:nvSpPr>
        <p:spPr bwMode="gray">
          <a:xfrm>
            <a:off x="3810000" y="2705100"/>
            <a:ext cx="1214438" cy="109061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xmlns="" w="9525" algn="ctr">
                <a:solidFill>
                  <a:srgbClr val="000000"/>
                </a:solidFill>
                <a:round/>
                <a:headEnd/>
                <a:tailEnd/>
              </a14:hiddenLine>
            </a:ext>
          </a:extLst>
        </p:spPr>
        <p:txBody>
          <a:bodyPr vert="eaVert" wrap="none" anchor="ctr"/>
          <a:lstStyle/>
          <a:p>
            <a:pPr eaLnBrk="1" hangingPunct="1"/>
            <a:endParaRPr lang="en-US" altLang="en-US" sz="2200"/>
          </a:p>
        </p:txBody>
      </p:sp>
      <p:sp>
        <p:nvSpPr>
          <p:cNvPr id="218136" name="Text Box 37"/>
          <p:cNvSpPr txBox="1">
            <a:spLocks noChangeArrowheads="1"/>
          </p:cNvSpPr>
          <p:nvPr/>
        </p:nvSpPr>
        <p:spPr bwMode="gray">
          <a:xfrm>
            <a:off x="4000500" y="3114675"/>
            <a:ext cx="8572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2800">
                <a:solidFill>
                  <a:srgbClr val="000000"/>
                </a:solidFill>
              </a:rPr>
              <a:t>Title</a:t>
            </a:r>
          </a:p>
        </p:txBody>
      </p:sp>
      <p:sp>
        <p:nvSpPr>
          <p:cNvPr id="39" name="Text Box 38"/>
          <p:cNvSpPr txBox="1">
            <a:spLocks noChangeArrowheads="1"/>
          </p:cNvSpPr>
          <p:nvPr/>
        </p:nvSpPr>
        <p:spPr bwMode="auto">
          <a:xfrm>
            <a:off x="669925" y="914400"/>
            <a:ext cx="22225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1600" b="1">
                <a:solidFill>
                  <a:srgbClr val="3333FF"/>
                </a:solidFill>
              </a:rPr>
              <a:t>Gặp xe đang chạy </a:t>
            </a:r>
            <a:br>
              <a:rPr lang="en-US" altLang="en-US" sz="1600" b="1">
                <a:solidFill>
                  <a:srgbClr val="3333FF"/>
                </a:solidFill>
              </a:rPr>
            </a:br>
            <a:r>
              <a:rPr lang="en-US" altLang="en-US" sz="1600" b="1">
                <a:solidFill>
                  <a:srgbClr val="3333FF"/>
                </a:solidFill>
              </a:rPr>
              <a:t>hoặc  chuyển hướng</a:t>
            </a:r>
          </a:p>
        </p:txBody>
      </p:sp>
      <p:sp>
        <p:nvSpPr>
          <p:cNvPr id="40" name="Text Box 39"/>
          <p:cNvSpPr txBox="1">
            <a:spLocks noChangeArrowheads="1"/>
          </p:cNvSpPr>
          <p:nvPr/>
        </p:nvSpPr>
        <p:spPr bwMode="auto">
          <a:xfrm>
            <a:off x="5711825" y="762000"/>
            <a:ext cx="2659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1600" b="1">
                <a:solidFill>
                  <a:srgbClr val="7030A0"/>
                </a:solidFill>
              </a:rPr>
              <a:t>Gặp các chướng ngại vật</a:t>
            </a:r>
          </a:p>
          <a:p>
            <a:pPr algn="ctr"/>
            <a:r>
              <a:rPr lang="en-US" altLang="en-US" sz="1600" b="1">
                <a:solidFill>
                  <a:srgbClr val="7030A0"/>
                </a:solidFill>
              </a:rPr>
              <a:t> trên đường</a:t>
            </a:r>
          </a:p>
        </p:txBody>
      </p:sp>
      <p:sp>
        <p:nvSpPr>
          <p:cNvPr id="41" name="Text Box 40"/>
          <p:cNvSpPr txBox="1">
            <a:spLocks noChangeArrowheads="1"/>
          </p:cNvSpPr>
          <p:nvPr/>
        </p:nvSpPr>
        <p:spPr bwMode="auto">
          <a:xfrm>
            <a:off x="676275" y="3124200"/>
            <a:ext cx="11890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600" b="1">
                <a:solidFill>
                  <a:srgbClr val="FF0000"/>
                </a:solidFill>
              </a:rPr>
              <a:t>Đi buổi tối</a:t>
            </a:r>
          </a:p>
        </p:txBody>
      </p:sp>
      <p:sp>
        <p:nvSpPr>
          <p:cNvPr id="42" name="Text Box 41"/>
          <p:cNvSpPr txBox="1">
            <a:spLocks noChangeArrowheads="1"/>
          </p:cNvSpPr>
          <p:nvPr/>
        </p:nvSpPr>
        <p:spPr bwMode="auto">
          <a:xfrm>
            <a:off x="863600" y="4800600"/>
            <a:ext cx="24098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1600" b="1">
                <a:solidFill>
                  <a:srgbClr val="00B050"/>
                </a:solidFill>
              </a:rPr>
              <a:t>Gặp nơi</a:t>
            </a:r>
          </a:p>
          <a:p>
            <a:pPr algn="ctr"/>
            <a:r>
              <a:rPr lang="en-US" altLang="en-US" sz="1600" b="1">
                <a:solidFill>
                  <a:srgbClr val="00B050"/>
                </a:solidFill>
              </a:rPr>
              <a:t> tầm nhìn bị che khuất </a:t>
            </a:r>
          </a:p>
        </p:txBody>
      </p:sp>
      <p:sp>
        <p:nvSpPr>
          <p:cNvPr id="43" name="Text Box 42"/>
          <p:cNvSpPr txBox="1">
            <a:spLocks noChangeArrowheads="1"/>
          </p:cNvSpPr>
          <p:nvPr/>
        </p:nvSpPr>
        <p:spPr bwMode="auto">
          <a:xfrm>
            <a:off x="6553200" y="2667000"/>
            <a:ext cx="1752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1600" b="1">
                <a:solidFill>
                  <a:srgbClr val="FF33CC"/>
                </a:solidFill>
              </a:rPr>
              <a:t>Lên hoặc xuống</a:t>
            </a:r>
          </a:p>
          <a:p>
            <a:pPr algn="ctr"/>
            <a:r>
              <a:rPr lang="en-US" altLang="en-US" sz="1600" b="1">
                <a:solidFill>
                  <a:srgbClr val="FF33CC"/>
                </a:solidFill>
              </a:rPr>
              <a:t> xe buýt</a:t>
            </a:r>
          </a:p>
        </p:txBody>
      </p:sp>
      <p:sp>
        <p:nvSpPr>
          <p:cNvPr id="44" name="Text Box 43"/>
          <p:cNvSpPr txBox="1">
            <a:spLocks noChangeArrowheads="1"/>
          </p:cNvSpPr>
          <p:nvPr/>
        </p:nvSpPr>
        <p:spPr bwMode="auto">
          <a:xfrm>
            <a:off x="5778500" y="4813300"/>
            <a:ext cx="24431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1600" b="1">
                <a:solidFill>
                  <a:srgbClr val="FF5050"/>
                </a:solidFill>
              </a:rPr>
              <a:t>Gặp nơi có các xe ô tô </a:t>
            </a:r>
          </a:p>
          <a:p>
            <a:pPr algn="ctr"/>
            <a:r>
              <a:rPr lang="en-US" altLang="en-US" sz="1600" b="1">
                <a:solidFill>
                  <a:srgbClr val="FF5050"/>
                </a:solidFill>
              </a:rPr>
              <a:t>đang dừng, đỗ</a:t>
            </a:r>
          </a:p>
        </p:txBody>
      </p:sp>
      <p:pic>
        <p:nvPicPr>
          <p:cNvPr id="45" name="Picture 3" descr="G:\GIAO TRINH\DAO TAO KID\GIAO AN DIEN TU\20903402_images1948288_IMG_0370.jpg"/>
          <p:cNvPicPr>
            <a:picLocks noChangeAspect="1" noChangeArrowheads="1"/>
          </p:cNvPicPr>
          <p:nvPr/>
        </p:nvPicPr>
        <p:blipFill>
          <a:blip r:embed="rId3" cstate="print"/>
          <a:srcRect l="20359" t="12667" r="32934"/>
          <a:stretch>
            <a:fillRect/>
          </a:stretch>
        </p:blipFill>
        <p:spPr bwMode="auto">
          <a:xfrm>
            <a:off x="3733800" y="2539507"/>
            <a:ext cx="1371600" cy="1727693"/>
          </a:xfrm>
          <a:prstGeom prst="ellipse">
            <a:avLst/>
          </a:prstGeom>
          <a:ln>
            <a:noFill/>
          </a:ln>
          <a:effectLst>
            <a:softEdge rad="112500"/>
          </a:effectLst>
        </p:spPr>
      </p:pic>
      <p:pic>
        <p:nvPicPr>
          <p:cNvPr id="46" name="Picture 2" descr="C:\DOCUME~1\d0592\LOCALS~1\Temp\Rar$DR02.415\Page-16-17.jpg"/>
          <p:cNvPicPr>
            <a:picLocks noChangeAspect="1" noChangeArrowheads="1"/>
          </p:cNvPicPr>
          <p:nvPr/>
        </p:nvPicPr>
        <p:blipFill>
          <a:blip r:embed="rId4">
            <a:extLst>
              <a:ext uri="{28A0092B-C50C-407E-A947-70E740481C1C}">
                <a14:useLocalDpi xmlns:a14="http://schemas.microsoft.com/office/drawing/2010/main" xmlns="" val="0"/>
              </a:ext>
            </a:extLst>
          </a:blip>
          <a:srcRect l="16667" t="56339" r="71666" b="12196"/>
          <a:stretch>
            <a:fillRect/>
          </a:stretch>
        </p:blipFill>
        <p:spPr bwMode="auto">
          <a:xfrm>
            <a:off x="6477000" y="5410200"/>
            <a:ext cx="1189038"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 descr="C:\DOCUME~1\d0592\LOCALS~1\Temp\Rar$DR02.415\Page-16-17.jpg"/>
          <p:cNvPicPr>
            <a:picLocks noChangeAspect="1" noChangeArrowheads="1"/>
          </p:cNvPicPr>
          <p:nvPr/>
        </p:nvPicPr>
        <p:blipFill>
          <a:blip r:embed="rId4">
            <a:extLst>
              <a:ext uri="{28A0092B-C50C-407E-A947-70E740481C1C}">
                <a14:useLocalDpi xmlns:a14="http://schemas.microsoft.com/office/drawing/2010/main" xmlns="" val="0"/>
              </a:ext>
            </a:extLst>
          </a:blip>
          <a:srcRect l="4208" t="20557" r="84416" b="48019"/>
          <a:stretch>
            <a:fillRect/>
          </a:stretch>
        </p:blipFill>
        <p:spPr bwMode="auto">
          <a:xfrm>
            <a:off x="1219200" y="1600200"/>
            <a:ext cx="1189038"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 descr="C:\DOCUME~1\d0592\LOCALS~1\Temp\Rar$DR02.415\Page-16-17.jpg"/>
          <p:cNvPicPr>
            <a:picLocks noChangeAspect="1" noChangeArrowheads="1"/>
          </p:cNvPicPr>
          <p:nvPr/>
        </p:nvPicPr>
        <p:blipFill>
          <a:blip r:embed="rId4">
            <a:extLst>
              <a:ext uri="{28A0092B-C50C-407E-A947-70E740481C1C}">
                <a14:useLocalDpi xmlns:a14="http://schemas.microsoft.com/office/drawing/2010/main" xmlns="" val="0"/>
              </a:ext>
            </a:extLst>
          </a:blip>
          <a:srcRect l="16667" t="21265" r="71915" b="48019"/>
          <a:stretch>
            <a:fillRect/>
          </a:stretch>
        </p:blipFill>
        <p:spPr bwMode="auto">
          <a:xfrm>
            <a:off x="6318250" y="1371600"/>
            <a:ext cx="1189038"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 descr="C:\DOCUME~1\d0592\LOCALS~1\Temp\Rar$DR02.415\Page-16-17.jpg"/>
          <p:cNvPicPr>
            <a:picLocks noChangeAspect="1" noChangeArrowheads="1"/>
          </p:cNvPicPr>
          <p:nvPr/>
        </p:nvPicPr>
        <p:blipFill>
          <a:blip r:embed="rId4">
            <a:extLst>
              <a:ext uri="{28A0092B-C50C-407E-A947-70E740481C1C}">
                <a14:useLocalDpi xmlns:a14="http://schemas.microsoft.com/office/drawing/2010/main" xmlns="" val="0"/>
              </a:ext>
            </a:extLst>
          </a:blip>
          <a:srcRect l="29167" t="21107" r="59425" b="48499"/>
          <a:stretch>
            <a:fillRect/>
          </a:stretch>
        </p:blipFill>
        <p:spPr bwMode="auto">
          <a:xfrm>
            <a:off x="1477963" y="5486400"/>
            <a:ext cx="1189037"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2" descr="C:\DOCUME~1\d0592\LOCALS~1\Temp\Rar$DR02.415\Page-16-17.jpg"/>
          <p:cNvPicPr>
            <a:picLocks noChangeAspect="1" noChangeArrowheads="1"/>
          </p:cNvPicPr>
          <p:nvPr/>
        </p:nvPicPr>
        <p:blipFill>
          <a:blip r:embed="rId4">
            <a:extLst>
              <a:ext uri="{28A0092B-C50C-407E-A947-70E740481C1C}">
                <a14:useLocalDpi xmlns:a14="http://schemas.microsoft.com/office/drawing/2010/main" xmlns="" val="0"/>
              </a:ext>
            </a:extLst>
          </a:blip>
          <a:srcRect l="4167" t="56706" r="84167" b="12578"/>
          <a:stretch>
            <a:fillRect/>
          </a:stretch>
        </p:blipFill>
        <p:spPr bwMode="auto">
          <a:xfrm>
            <a:off x="6934200" y="3200400"/>
            <a:ext cx="1189038" cy="110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4" descr="2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14400" y="3505200"/>
            <a:ext cx="118903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50" name="Slide Number Placeholder 9"/>
          <p:cNvSpPr txBox="1">
            <a:spLocks/>
          </p:cNvSpPr>
          <p:nvPr/>
        </p:nvSpPr>
        <p:spPr bwMode="auto">
          <a:xfrm>
            <a:off x="8610600" y="42863"/>
            <a:ext cx="490538"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r" eaLnBrk="1" hangingPunct="1"/>
            <a:fld id="{348C6AB2-EF58-4B6E-B9F5-E1DDB23E0335}" type="slidenum">
              <a:rPr lang="en-US" altLang="en-US" sz="1800" b="1"/>
              <a:pPr algn="r" eaLnBrk="1" hangingPunct="1"/>
              <a:t>27</a:t>
            </a:fld>
            <a:endParaRPr lang="en-US" altLang="en-US" sz="1800" b="1"/>
          </a:p>
        </p:txBody>
      </p:sp>
      <p:sp>
        <p:nvSpPr>
          <p:cNvPr id="218151" name="Rounded Rectangle 14"/>
          <p:cNvSpPr>
            <a:spLocks noChangeArrowheads="1"/>
          </p:cNvSpPr>
          <p:nvPr/>
        </p:nvSpPr>
        <p:spPr bwMode="auto">
          <a:xfrm>
            <a:off x="354013" y="0"/>
            <a:ext cx="8648700" cy="919163"/>
          </a:xfrm>
          <a:prstGeom prst="roundRect">
            <a:avLst>
              <a:gd name="adj" fmla="val 16667"/>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kumimoji="1" lang="en-US" altLang="en-US" sz="2400" b="1">
                <a:solidFill>
                  <a:srgbClr val="00B050"/>
                </a:solidFill>
                <a:latin typeface="Tahoma" pitchFamily="34" charset="0"/>
                <a:ea typeface="MS PGothic" pitchFamily="34" charset="-128"/>
                <a:cs typeface="Tahoma" pitchFamily="34" charset="0"/>
              </a:rPr>
              <a:t>Tình huống nguy hiểm có thể xảy ra khi tham gia </a:t>
            </a:r>
          </a:p>
          <a:p>
            <a:pPr algn="ctr" eaLnBrk="1" hangingPunct="1"/>
            <a:r>
              <a:rPr kumimoji="1" lang="en-US" altLang="en-US" sz="2400" b="1">
                <a:solidFill>
                  <a:srgbClr val="00B050"/>
                </a:solidFill>
                <a:latin typeface="Tahoma" pitchFamily="34" charset="0"/>
                <a:ea typeface="MS PGothic" pitchFamily="34" charset="-128"/>
                <a:cs typeface="Tahoma" pitchFamily="34" charset="0"/>
              </a:rPr>
              <a:t>giao thông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strips(downLeft)">
                                      <p:cBhvr>
                                        <p:cTn id="10" dur="500"/>
                                        <p:tgtEl>
                                          <p:spTgt spid="3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par>
                                <p:cTn id="14" presetID="18" presetClass="entr" presetSubtype="12"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strips(downLeft)">
                                      <p:cBhvr>
                                        <p:cTn id="16" dur="500"/>
                                        <p:tgtEl>
                                          <p:spTgt spid="4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downLeft)">
                                      <p:cBhvr>
                                        <p:cTn id="24" dur="500"/>
                                        <p:tgtEl>
                                          <p:spTgt spid="21"/>
                                        </p:tgtEl>
                                      </p:cBhvr>
                                    </p:animEffect>
                                  </p:childTnLst>
                                </p:cTn>
                              </p:par>
                              <p:par>
                                <p:cTn id="25" presetID="18" presetClass="entr" presetSubtype="12"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strips(downLeft)">
                                      <p:cBhvr>
                                        <p:cTn id="27" dur="500"/>
                                        <p:tgtEl>
                                          <p:spTgt spid="48"/>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strips(downLeft)">
                                      <p:cBhvr>
                                        <p:cTn id="30" dur="500"/>
                                        <p:tgtEl>
                                          <p:spTgt spid="4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trips(downLeft)">
                                      <p:cBhvr>
                                        <p:cTn id="35" dur="500"/>
                                        <p:tgtEl>
                                          <p:spTgt spid="8"/>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strips(downLeft)">
                                      <p:cBhvr>
                                        <p:cTn id="38" dur="500"/>
                                        <p:tgtEl>
                                          <p:spTgt spid="24"/>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strips(downLeft)">
                                      <p:cBhvr>
                                        <p:cTn id="41" dur="500"/>
                                        <p:tgtEl>
                                          <p:spTgt spid="43"/>
                                        </p:tgtEl>
                                      </p:cBhvr>
                                    </p:animEffect>
                                  </p:childTnLst>
                                </p:cTn>
                              </p:par>
                              <p:par>
                                <p:cTn id="42" presetID="18" presetClass="entr" presetSubtype="12"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strips(downLeft)">
                                      <p:cBhvr>
                                        <p:cTn id="44" dur="500"/>
                                        <p:tgtEl>
                                          <p:spTgt spid="5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strips(downLeft)">
                                      <p:cBhvr>
                                        <p:cTn id="49" dur="500"/>
                                        <p:tgtEl>
                                          <p:spTgt spid="5"/>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strips(downLeft)">
                                      <p:cBhvr>
                                        <p:cTn id="52" dur="500"/>
                                        <p:tgtEl>
                                          <p:spTgt spid="27"/>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Left)">
                                      <p:cBhvr>
                                        <p:cTn id="55" dur="500"/>
                                        <p:tgtEl>
                                          <p:spTgt spid="44"/>
                                        </p:tgtEl>
                                      </p:cBhvr>
                                    </p:animEffect>
                                  </p:childTnLst>
                                </p:cTn>
                              </p:par>
                              <p:par>
                                <p:cTn id="56" presetID="18" presetClass="entr" presetSubtype="12"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strips(downLeft)">
                                      <p:cBhvr>
                                        <p:cTn id="58" dur="500"/>
                                        <p:tgtEl>
                                          <p:spTgt spid="4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strips(downLeft)">
                                      <p:cBhvr>
                                        <p:cTn id="63" dur="500"/>
                                        <p:tgtEl>
                                          <p:spTgt spid="18"/>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strips(downLeft)">
                                      <p:cBhvr>
                                        <p:cTn id="66" dur="500"/>
                                        <p:tgtEl>
                                          <p:spTgt spid="42"/>
                                        </p:tgtEl>
                                      </p:cBhvr>
                                    </p:animEffect>
                                  </p:childTnLst>
                                </p:cTn>
                              </p:par>
                              <p:par>
                                <p:cTn id="67" presetID="18" presetClass="entr" presetSubtype="12"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strips(downLeft)">
                                      <p:cBhvr>
                                        <p:cTn id="69" dur="500"/>
                                        <p:tgtEl>
                                          <p:spTgt spid="4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8" presetClass="entr" presetSubtype="12"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strips(downLeft)">
                                      <p:cBhvr>
                                        <p:cTn id="74" dur="500"/>
                                        <p:tgtEl>
                                          <p:spTgt spid="9"/>
                                        </p:tgtEl>
                                      </p:cBhvr>
                                    </p:animEffect>
                                  </p:childTnLst>
                                </p:cTn>
                              </p:par>
                              <p:par>
                                <p:cTn id="75" presetID="18" presetClass="entr" presetSubtype="12"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strips(downLeft)">
                                      <p:cBhvr>
                                        <p:cTn id="77" dur="500"/>
                                        <p:tgtEl>
                                          <p:spTgt spid="15"/>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strips(downLeft)">
                                      <p:cBhvr>
                                        <p:cTn id="80" dur="500"/>
                                        <p:tgtEl>
                                          <p:spTgt spid="41"/>
                                        </p:tgtEl>
                                      </p:cBhvr>
                                    </p:animEffect>
                                  </p:childTnLst>
                                </p:cTn>
                              </p:par>
                              <p:par>
                                <p:cTn id="81" presetID="18" presetClass="entr" presetSubtype="12" fill="hold" nodeType="with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strips(downLeft)">
                                      <p:cBhvr>
                                        <p:cTn id="8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2" grpId="0" animBg="1"/>
      <p:bldP spid="15" grpId="0" animBg="1"/>
      <p:bldP spid="18" grpId="0" animBg="1"/>
      <p:bldP spid="21" grpId="0" animBg="1"/>
      <p:bldP spid="24" grpId="0" animBg="1"/>
      <p:bldP spid="27" grpId="0" animBg="1"/>
      <p:bldP spid="39" grpId="0"/>
      <p:bldP spid="40" grpId="0"/>
      <p:bldP spid="41" grpId="0"/>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9"/>
          <p:cNvSpPr txBox="1">
            <a:spLocks/>
          </p:cNvSpPr>
          <p:nvPr/>
        </p:nvSpPr>
        <p:spPr bwMode="auto">
          <a:xfrm>
            <a:off x="8610600" y="42863"/>
            <a:ext cx="490538"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r" eaLnBrk="1" hangingPunct="1"/>
            <a:fld id="{C0E051F5-05CA-408B-B531-1421818CAA03}" type="slidenum">
              <a:rPr lang="en-US" altLang="en-US" sz="1800" b="1"/>
              <a:pPr algn="r" eaLnBrk="1" hangingPunct="1"/>
              <a:t>28</a:t>
            </a:fld>
            <a:endParaRPr lang="en-US" altLang="en-US" sz="1800" b="1"/>
          </a:p>
        </p:txBody>
      </p:sp>
      <p:sp>
        <p:nvSpPr>
          <p:cNvPr id="7" name="Flowchart: Connector 6"/>
          <p:cNvSpPr/>
          <p:nvPr/>
        </p:nvSpPr>
        <p:spPr bwMode="auto">
          <a:xfrm>
            <a:off x="8001000" y="533400"/>
            <a:ext cx="304800"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graphicFrame>
        <p:nvGraphicFramePr>
          <p:cNvPr id="3" name="Table 2"/>
          <p:cNvGraphicFramePr>
            <a:graphicFrameLocks noGrp="1"/>
          </p:cNvGraphicFramePr>
          <p:nvPr/>
        </p:nvGraphicFramePr>
        <p:xfrm>
          <a:off x="1868488" y="569913"/>
          <a:ext cx="7042150" cy="6134100"/>
        </p:xfrm>
        <a:graphic>
          <a:graphicData uri="http://schemas.openxmlformats.org/drawingml/2006/table">
            <a:tbl>
              <a:tblPr firstRow="1" bandRow="1">
                <a:tableStyleId>{69CF1AB2-1976-4502-BF36-3FF5EA218861}</a:tableStyleId>
              </a:tblPr>
              <a:tblGrid>
                <a:gridCol w="3448207">
                  <a:extLst>
                    <a:ext uri="{9D8B030D-6E8A-4147-A177-3AD203B41FA5}">
                      <a16:colId xmlns="" xmlns:a16="http://schemas.microsoft.com/office/drawing/2014/main" val="3170998994"/>
                    </a:ext>
                  </a:extLst>
                </a:gridCol>
                <a:gridCol w="3593943">
                  <a:extLst>
                    <a:ext uri="{9D8B030D-6E8A-4147-A177-3AD203B41FA5}">
                      <a16:colId xmlns="" xmlns:a16="http://schemas.microsoft.com/office/drawing/2014/main" val="2737506331"/>
                    </a:ext>
                  </a:extLst>
                </a:gridCol>
              </a:tblGrid>
              <a:tr h="579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t>Các</a:t>
                      </a:r>
                      <a:r>
                        <a:rPr lang="en-US" sz="1600" baseline="0" dirty="0" smtClean="0"/>
                        <a:t> </a:t>
                      </a:r>
                      <a:r>
                        <a:rPr lang="en-US" sz="1600" baseline="0" dirty="0" err="1" smtClean="0"/>
                        <a:t>tình</a:t>
                      </a:r>
                      <a:r>
                        <a:rPr lang="en-US" sz="1600" baseline="0" dirty="0" smtClean="0"/>
                        <a:t> </a:t>
                      </a:r>
                      <a:r>
                        <a:rPr lang="en-US" sz="1600" baseline="0" dirty="0" err="1" smtClean="0"/>
                        <a:t>huống</a:t>
                      </a:r>
                      <a:r>
                        <a:rPr lang="en-US" sz="1600" baseline="0" dirty="0" smtClean="0"/>
                        <a:t> </a:t>
                      </a:r>
                      <a:r>
                        <a:rPr lang="en-US" sz="1600" baseline="0" dirty="0" err="1" smtClean="0"/>
                        <a:t>có</a:t>
                      </a:r>
                      <a:r>
                        <a:rPr lang="en-US" sz="1600" baseline="0" dirty="0" smtClean="0"/>
                        <a:t> </a:t>
                      </a:r>
                      <a:r>
                        <a:rPr lang="en-US" sz="1600" baseline="0" dirty="0" err="1" smtClean="0"/>
                        <a:t>thể</a:t>
                      </a:r>
                      <a:r>
                        <a:rPr lang="en-US" sz="1600" baseline="0" dirty="0" smtClean="0"/>
                        <a:t> </a:t>
                      </a:r>
                      <a:r>
                        <a:rPr lang="en-US" sz="1600" baseline="0" dirty="0" err="1" smtClean="0"/>
                        <a:t>xảy</a:t>
                      </a:r>
                      <a:r>
                        <a:rPr lang="en-US" sz="1600" baseline="0" dirty="0" smtClean="0"/>
                        <a:t> </a:t>
                      </a:r>
                      <a:r>
                        <a:rPr lang="en-US" sz="1600" baseline="0" dirty="0" err="1" smtClean="0"/>
                        <a:t>ra</a:t>
                      </a:r>
                      <a:endParaRPr lang="en-US" sz="1600" dirty="0" smtClean="0">
                        <a:solidFill>
                          <a:schemeClr val="tx1"/>
                        </a:solidFill>
                      </a:endParaRPr>
                    </a:p>
                  </a:txBody>
                  <a:tcPr marL="91450" marR="91450">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t>Cách</a:t>
                      </a:r>
                      <a:r>
                        <a:rPr lang="en-US" sz="1600" baseline="0" dirty="0" smtClean="0"/>
                        <a:t> </a:t>
                      </a:r>
                      <a:r>
                        <a:rPr lang="en-US" sz="1600" baseline="0" dirty="0" err="1" smtClean="0"/>
                        <a:t>phòng</a:t>
                      </a:r>
                      <a:r>
                        <a:rPr lang="en-US" sz="1600" baseline="0" dirty="0" smtClean="0"/>
                        <a:t> </a:t>
                      </a:r>
                      <a:r>
                        <a:rPr lang="en-US" sz="1600" baseline="0" dirty="0" err="1" smtClean="0"/>
                        <a:t>tránh</a:t>
                      </a:r>
                      <a:r>
                        <a:rPr lang="en-US" sz="1600" baseline="0" dirty="0" smtClean="0"/>
                        <a:t> </a:t>
                      </a:r>
                      <a:r>
                        <a:rPr lang="en-US" sz="1600" baseline="0" dirty="0" err="1" smtClean="0"/>
                        <a:t>va</a:t>
                      </a:r>
                      <a:r>
                        <a:rPr lang="en-US" sz="1600" baseline="0" dirty="0" smtClean="0"/>
                        <a:t> </a:t>
                      </a:r>
                      <a:r>
                        <a:rPr lang="en-US" sz="1600" baseline="0" dirty="0" err="1" smtClean="0"/>
                        <a:t>chạm</a:t>
                      </a:r>
                      <a:endParaRPr lang="en-US" sz="1600" dirty="0" smtClean="0"/>
                    </a:p>
                    <a:p>
                      <a:endParaRPr lang="en-US" sz="1600" dirty="0">
                        <a:solidFill>
                          <a:srgbClr val="FF0000"/>
                        </a:solidFill>
                      </a:endParaRPr>
                    </a:p>
                  </a:txBody>
                  <a:tcPr marL="91450" marR="91450">
                    <a:solidFill>
                      <a:schemeClr val="accent5">
                        <a:lumMod val="75000"/>
                      </a:schemeClr>
                    </a:solidFill>
                  </a:tcPr>
                </a:tc>
                <a:extLst>
                  <a:ext uri="{0D108BD9-81ED-4DB2-BD59-A6C34878D82A}">
                    <a16:rowId xmlns="" xmlns:a16="http://schemas.microsoft.com/office/drawing/2014/main" val="3425970456"/>
                  </a:ext>
                </a:extLst>
              </a:tr>
              <a:tr h="822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1. </a:t>
                      </a:r>
                      <a:r>
                        <a:rPr lang="en-US" sz="1600" dirty="0" err="1" smtClean="0"/>
                        <a:t>Gặp</a:t>
                      </a:r>
                      <a:r>
                        <a:rPr lang="en-US" sz="1600" dirty="0" smtClean="0"/>
                        <a:t> </a:t>
                      </a:r>
                      <a:r>
                        <a:rPr lang="en-US" sz="1600" dirty="0" err="1" smtClean="0"/>
                        <a:t>xe</a:t>
                      </a:r>
                      <a:r>
                        <a:rPr lang="en-US" sz="1600" dirty="0" smtClean="0"/>
                        <a:t> to </a:t>
                      </a:r>
                      <a:r>
                        <a:rPr lang="en-US" sz="1600" dirty="0" err="1" smtClean="0"/>
                        <a:t>chuyển</a:t>
                      </a:r>
                      <a:r>
                        <a:rPr lang="en-US" sz="1600" dirty="0" smtClean="0"/>
                        <a:t> </a:t>
                      </a:r>
                      <a:r>
                        <a:rPr lang="en-US" sz="1600" dirty="0" err="1" smtClean="0"/>
                        <a:t>làn</a:t>
                      </a:r>
                      <a:r>
                        <a:rPr lang="en-US" sz="1600" dirty="0" smtClean="0"/>
                        <a:t>, </a:t>
                      </a:r>
                      <a:r>
                        <a:rPr lang="en-US" sz="1600" dirty="0" err="1" smtClean="0"/>
                        <a:t>chuyển</a:t>
                      </a:r>
                      <a:r>
                        <a:rPr lang="en-US" sz="1600" dirty="0" smtClean="0"/>
                        <a:t> </a:t>
                      </a:r>
                      <a:r>
                        <a:rPr lang="en-US" sz="1600" dirty="0" err="1" smtClean="0"/>
                        <a:t>hướng</a:t>
                      </a:r>
                      <a:endParaRPr lang="en-US" sz="1600" dirty="0" smtClean="0"/>
                    </a:p>
                    <a:p>
                      <a:endParaRPr lang="en-US" sz="1600" dirty="0">
                        <a:solidFill>
                          <a:srgbClr val="FF0000"/>
                        </a:solidFill>
                      </a:endParaRPr>
                    </a:p>
                  </a:txBody>
                  <a:tcPr marL="91450" marR="914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t>Đi</a:t>
                      </a:r>
                      <a:r>
                        <a:rPr lang="en-US" sz="1600" baseline="0" dirty="0" smtClean="0"/>
                        <a:t> </a:t>
                      </a:r>
                      <a:r>
                        <a:rPr lang="en-US" sz="1600" baseline="0" dirty="0" err="1" smtClean="0"/>
                        <a:t>chậm</a:t>
                      </a:r>
                      <a:r>
                        <a:rPr lang="en-US" sz="1600" baseline="0" dirty="0" smtClean="0"/>
                        <a:t> </a:t>
                      </a:r>
                      <a:r>
                        <a:rPr lang="en-US" sz="1600" baseline="0" dirty="0" err="1" smtClean="0"/>
                        <a:t>lại</a:t>
                      </a:r>
                      <a:r>
                        <a:rPr lang="en-US" sz="1600" baseline="0" dirty="0" smtClean="0"/>
                        <a:t> </a:t>
                      </a:r>
                      <a:r>
                        <a:rPr lang="en-US" sz="1600" baseline="0" dirty="0" err="1" smtClean="0"/>
                        <a:t>hoặc</a:t>
                      </a:r>
                      <a:r>
                        <a:rPr lang="en-US" sz="1600" baseline="0" dirty="0" smtClean="0"/>
                        <a:t> </a:t>
                      </a:r>
                      <a:r>
                        <a:rPr lang="en-US" sz="1600" baseline="0" dirty="0" err="1" smtClean="0"/>
                        <a:t>dừng</a:t>
                      </a:r>
                      <a:r>
                        <a:rPr lang="en-US" sz="1600" baseline="0" dirty="0" smtClean="0"/>
                        <a:t> </a:t>
                      </a:r>
                      <a:r>
                        <a:rPr lang="en-US" sz="1600" baseline="0" dirty="0" err="1" smtClean="0"/>
                        <a:t>lại</a:t>
                      </a:r>
                      <a:r>
                        <a:rPr lang="en-US" sz="1600" baseline="0" dirty="0" smtClean="0"/>
                        <a:t> </a:t>
                      </a:r>
                      <a:r>
                        <a:rPr lang="en-US" sz="1600" baseline="0" dirty="0" err="1" smtClean="0"/>
                        <a:t>để</a:t>
                      </a:r>
                      <a:r>
                        <a:rPr lang="en-US" sz="1600" baseline="0" dirty="0" smtClean="0"/>
                        <a:t> </a:t>
                      </a:r>
                      <a:r>
                        <a:rPr lang="en-US" sz="1600" baseline="0" dirty="0" err="1" smtClean="0"/>
                        <a:t>chờ</a:t>
                      </a:r>
                      <a:r>
                        <a:rPr lang="en-US" sz="1600" baseline="0" dirty="0" smtClean="0"/>
                        <a:t> </a:t>
                      </a:r>
                      <a:r>
                        <a:rPr lang="en-US" sz="1600" baseline="0" dirty="0" err="1" smtClean="0"/>
                        <a:t>xe</a:t>
                      </a:r>
                      <a:r>
                        <a:rPr lang="en-US" sz="1600" baseline="0" dirty="0" smtClean="0"/>
                        <a:t> qua, </a:t>
                      </a:r>
                      <a:r>
                        <a:rPr lang="en-US" sz="1600" baseline="0" dirty="0" err="1" smtClean="0"/>
                        <a:t>giữ</a:t>
                      </a:r>
                      <a:r>
                        <a:rPr lang="en-US" sz="1600" baseline="0" dirty="0" smtClean="0"/>
                        <a:t> </a:t>
                      </a:r>
                      <a:r>
                        <a:rPr lang="en-US" sz="1600" baseline="0" dirty="0" err="1" smtClean="0"/>
                        <a:t>khoảng</a:t>
                      </a:r>
                      <a:r>
                        <a:rPr lang="en-US" sz="1600" baseline="0" dirty="0" smtClean="0"/>
                        <a:t> </a:t>
                      </a:r>
                      <a:r>
                        <a:rPr lang="en-US" sz="1600" baseline="0" dirty="0" err="1" smtClean="0"/>
                        <a:t>cách</a:t>
                      </a:r>
                      <a:r>
                        <a:rPr lang="en-US" sz="1600" baseline="0" dirty="0" smtClean="0"/>
                        <a:t> an </a:t>
                      </a:r>
                      <a:r>
                        <a:rPr lang="en-US" sz="1600" baseline="0" dirty="0" err="1" smtClean="0"/>
                        <a:t>toàn</a:t>
                      </a:r>
                      <a:endParaRPr lang="en-US" sz="1600" dirty="0" smtClean="0">
                        <a:solidFill>
                          <a:srgbClr val="FF0000"/>
                        </a:solidFill>
                      </a:endParaRPr>
                    </a:p>
                  </a:txBody>
                  <a:tcPr marL="91450" marR="91450"/>
                </a:tc>
                <a:extLst>
                  <a:ext uri="{0D108BD9-81ED-4DB2-BD59-A6C34878D82A}">
                    <a16:rowId xmlns="" xmlns:a16="http://schemas.microsoft.com/office/drawing/2014/main" val="1395420161"/>
                  </a:ext>
                </a:extLst>
              </a:tr>
              <a:tr h="822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 </a:t>
                      </a:r>
                      <a:r>
                        <a:rPr lang="en-US" sz="1600" dirty="0" err="1" smtClean="0"/>
                        <a:t>Nơi</a:t>
                      </a:r>
                      <a:r>
                        <a:rPr lang="en-US" sz="1600" dirty="0" smtClean="0"/>
                        <a:t> </a:t>
                      </a:r>
                      <a:r>
                        <a:rPr lang="en-US" sz="1600" dirty="0" err="1" smtClean="0"/>
                        <a:t>tầm</a:t>
                      </a:r>
                      <a:r>
                        <a:rPr lang="en-US" sz="1600" dirty="0" smtClean="0"/>
                        <a:t> </a:t>
                      </a:r>
                      <a:r>
                        <a:rPr lang="en-US" sz="1600" dirty="0" err="1" smtClean="0"/>
                        <a:t>nhìn</a:t>
                      </a:r>
                      <a:r>
                        <a:rPr lang="en-US" sz="1600" dirty="0" smtClean="0"/>
                        <a:t> </a:t>
                      </a:r>
                      <a:r>
                        <a:rPr lang="en-US" sz="1600" dirty="0" err="1" smtClean="0"/>
                        <a:t>bị</a:t>
                      </a:r>
                      <a:r>
                        <a:rPr lang="en-US" sz="1600" dirty="0" smtClean="0"/>
                        <a:t> </a:t>
                      </a:r>
                      <a:r>
                        <a:rPr lang="en-US" sz="1600" dirty="0" err="1" smtClean="0"/>
                        <a:t>hạn</a:t>
                      </a:r>
                      <a:r>
                        <a:rPr lang="en-US" sz="1600" dirty="0" smtClean="0"/>
                        <a:t> </a:t>
                      </a:r>
                      <a:r>
                        <a:rPr lang="en-US" sz="1600" dirty="0" err="1" smtClean="0"/>
                        <a:t>chế</a:t>
                      </a:r>
                      <a:r>
                        <a:rPr lang="en-US" sz="1600" dirty="0" smtClean="0"/>
                        <a:t>, </a:t>
                      </a:r>
                      <a:r>
                        <a:rPr lang="en-US" sz="1600" dirty="0" err="1" smtClean="0"/>
                        <a:t>bị</a:t>
                      </a:r>
                      <a:r>
                        <a:rPr lang="en-US" sz="1600" dirty="0" smtClean="0"/>
                        <a:t> </a:t>
                      </a:r>
                      <a:r>
                        <a:rPr lang="en-US" sz="1600" dirty="0" err="1" smtClean="0"/>
                        <a:t>che</a:t>
                      </a:r>
                      <a:r>
                        <a:rPr lang="en-US" sz="1600" dirty="0" smtClean="0"/>
                        <a:t> </a:t>
                      </a:r>
                      <a:r>
                        <a:rPr lang="en-US" sz="1600" dirty="0" err="1" smtClean="0"/>
                        <a:t>khuất</a:t>
                      </a:r>
                      <a:r>
                        <a:rPr lang="en-US" sz="1600" dirty="0" smtClean="0"/>
                        <a:t>: </a:t>
                      </a:r>
                    </a:p>
                    <a:p>
                      <a:endParaRPr lang="en-US" sz="1600" dirty="0">
                        <a:solidFill>
                          <a:srgbClr val="FF0000"/>
                        </a:solidFill>
                      </a:endParaRPr>
                    </a:p>
                  </a:txBody>
                  <a:tcPr marL="91450" marR="914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Quan </a:t>
                      </a:r>
                      <a:r>
                        <a:rPr lang="en-US" sz="1600" dirty="0" err="1" smtClean="0"/>
                        <a:t>sát</a:t>
                      </a:r>
                      <a:r>
                        <a:rPr lang="en-US" sz="1600" baseline="0" dirty="0" smtClean="0"/>
                        <a:t> </a:t>
                      </a:r>
                      <a:r>
                        <a:rPr lang="en-US" sz="1600" baseline="0" dirty="0" err="1" smtClean="0"/>
                        <a:t>và</a:t>
                      </a:r>
                      <a:r>
                        <a:rPr lang="en-US" sz="1600" baseline="0" dirty="0" smtClean="0"/>
                        <a:t> </a:t>
                      </a:r>
                      <a:r>
                        <a:rPr lang="en-US" sz="1600" baseline="0" dirty="0" err="1" smtClean="0"/>
                        <a:t>lắng</a:t>
                      </a:r>
                      <a:r>
                        <a:rPr lang="en-US" sz="1600" baseline="0" dirty="0" smtClean="0"/>
                        <a:t> </a:t>
                      </a:r>
                      <a:r>
                        <a:rPr lang="en-US" sz="1600" baseline="0" dirty="0" err="1" smtClean="0"/>
                        <a:t>nghe</a:t>
                      </a:r>
                      <a:r>
                        <a:rPr lang="en-US" sz="1600" baseline="0" dirty="0" smtClean="0"/>
                        <a:t> </a:t>
                      </a:r>
                      <a:r>
                        <a:rPr lang="en-US" sz="1600" baseline="0" dirty="0" err="1" smtClean="0"/>
                        <a:t>để</a:t>
                      </a:r>
                      <a:r>
                        <a:rPr lang="en-US" sz="1600" baseline="0" dirty="0" smtClean="0"/>
                        <a:t> </a:t>
                      </a:r>
                      <a:r>
                        <a:rPr lang="en-US" sz="1600" baseline="0" dirty="0" err="1" smtClean="0"/>
                        <a:t>nhận</a:t>
                      </a:r>
                      <a:r>
                        <a:rPr lang="en-US" sz="1600" baseline="0" dirty="0" smtClean="0"/>
                        <a:t> </a:t>
                      </a:r>
                      <a:r>
                        <a:rPr lang="en-US" sz="1600" baseline="0" dirty="0" err="1" smtClean="0"/>
                        <a:t>biết</a:t>
                      </a:r>
                      <a:r>
                        <a:rPr lang="en-US" sz="1600" baseline="0" dirty="0" smtClean="0"/>
                        <a:t> </a:t>
                      </a:r>
                      <a:r>
                        <a:rPr lang="en-US" sz="1600" baseline="0" dirty="0" err="1" smtClean="0"/>
                        <a:t>nguy</a:t>
                      </a:r>
                      <a:r>
                        <a:rPr lang="en-US" sz="1600" baseline="0" dirty="0" smtClean="0"/>
                        <a:t> </a:t>
                      </a:r>
                      <a:r>
                        <a:rPr lang="en-US" sz="1600" baseline="0" dirty="0" err="1" smtClean="0"/>
                        <a:t>hiểm</a:t>
                      </a:r>
                      <a:r>
                        <a:rPr lang="en-US" sz="1600" baseline="0" dirty="0" smtClean="0"/>
                        <a:t> </a:t>
                      </a:r>
                      <a:r>
                        <a:rPr lang="en-US" sz="1600" baseline="0" dirty="0" err="1" smtClean="0"/>
                        <a:t>có</a:t>
                      </a:r>
                      <a:r>
                        <a:rPr lang="en-US" sz="1600" baseline="0" dirty="0" smtClean="0"/>
                        <a:t> </a:t>
                      </a:r>
                      <a:r>
                        <a:rPr lang="en-US" sz="1600" baseline="0" dirty="0" err="1" smtClean="0"/>
                        <a:t>thể</a:t>
                      </a:r>
                      <a:r>
                        <a:rPr lang="en-US" sz="1600" baseline="0" dirty="0" smtClean="0"/>
                        <a:t> </a:t>
                      </a:r>
                      <a:r>
                        <a:rPr lang="en-US" sz="1600" baseline="0" dirty="0" err="1" smtClean="0"/>
                        <a:t>xảy</a:t>
                      </a:r>
                      <a:r>
                        <a:rPr lang="en-US" sz="1600" baseline="0" dirty="0" smtClean="0"/>
                        <a:t> </a:t>
                      </a:r>
                      <a:r>
                        <a:rPr lang="en-US" sz="1600" baseline="0" dirty="0" err="1" smtClean="0"/>
                        <a:t>ra</a:t>
                      </a:r>
                      <a:endParaRPr lang="en-US" sz="1600" dirty="0" smtClean="0"/>
                    </a:p>
                    <a:p>
                      <a:endParaRPr lang="en-US" sz="1600" dirty="0">
                        <a:solidFill>
                          <a:srgbClr val="FF0000"/>
                        </a:solidFill>
                      </a:endParaRPr>
                    </a:p>
                  </a:txBody>
                  <a:tcPr marL="91450" marR="91450"/>
                </a:tc>
                <a:extLst>
                  <a:ext uri="{0D108BD9-81ED-4DB2-BD59-A6C34878D82A}">
                    <a16:rowId xmlns="" xmlns:a16="http://schemas.microsoft.com/office/drawing/2014/main" val="168413321"/>
                  </a:ext>
                </a:extLst>
              </a:tr>
              <a:tr h="1066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 </a:t>
                      </a:r>
                      <a:r>
                        <a:rPr lang="en-US" sz="1600" dirty="0" err="1" smtClean="0"/>
                        <a:t>Nơi</a:t>
                      </a:r>
                      <a:r>
                        <a:rPr lang="en-US" sz="1600" dirty="0" smtClean="0"/>
                        <a:t> </a:t>
                      </a:r>
                      <a:r>
                        <a:rPr lang="en-US" sz="1600" dirty="0" err="1" smtClean="0"/>
                        <a:t>có</a:t>
                      </a:r>
                      <a:r>
                        <a:rPr lang="en-US" sz="1600" dirty="0" smtClean="0"/>
                        <a:t> </a:t>
                      </a:r>
                      <a:r>
                        <a:rPr lang="en-US" sz="1600" dirty="0" err="1" smtClean="0"/>
                        <a:t>các</a:t>
                      </a:r>
                      <a:r>
                        <a:rPr lang="en-US" sz="1600" dirty="0" smtClean="0"/>
                        <a:t> </a:t>
                      </a:r>
                      <a:r>
                        <a:rPr lang="en-US" sz="1600" dirty="0" err="1" smtClean="0"/>
                        <a:t>xe</a:t>
                      </a:r>
                      <a:r>
                        <a:rPr lang="en-US" sz="1600" dirty="0" smtClean="0"/>
                        <a:t> ô </a:t>
                      </a:r>
                      <a:r>
                        <a:rPr lang="en-US" sz="1600" dirty="0" err="1" smtClean="0"/>
                        <a:t>tô</a:t>
                      </a:r>
                      <a:r>
                        <a:rPr lang="en-US" sz="1600" dirty="0" smtClean="0"/>
                        <a:t> </a:t>
                      </a:r>
                      <a:r>
                        <a:rPr lang="en-US" sz="1600" dirty="0" err="1" smtClean="0"/>
                        <a:t>đang</a:t>
                      </a:r>
                      <a:r>
                        <a:rPr lang="en-US" sz="1600" dirty="0" smtClean="0"/>
                        <a:t> </a:t>
                      </a:r>
                      <a:r>
                        <a:rPr lang="en-US" sz="1600" dirty="0" err="1" smtClean="0"/>
                        <a:t>dừng</a:t>
                      </a:r>
                      <a:r>
                        <a:rPr lang="en-US" sz="1600" dirty="0" smtClean="0"/>
                        <a:t>, </a:t>
                      </a:r>
                      <a:r>
                        <a:rPr lang="en-US" sz="1600" dirty="0" err="1" smtClean="0"/>
                        <a:t>đỗ</a:t>
                      </a:r>
                      <a:r>
                        <a:rPr lang="en-US" sz="1600" dirty="0" smtClean="0"/>
                        <a:t>: </a:t>
                      </a:r>
                    </a:p>
                    <a:p>
                      <a:endParaRPr lang="en-US" sz="1600" dirty="0">
                        <a:solidFill>
                          <a:srgbClr val="FF0000"/>
                        </a:solidFill>
                      </a:endParaRPr>
                    </a:p>
                  </a:txBody>
                  <a:tcPr marL="91450" marR="914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Quan </a:t>
                      </a:r>
                      <a:r>
                        <a:rPr lang="en-US" sz="1600" dirty="0" err="1" smtClean="0"/>
                        <a:t>sát</a:t>
                      </a:r>
                      <a:r>
                        <a:rPr lang="en-US" sz="1600" baseline="0" dirty="0" smtClean="0"/>
                        <a:t> </a:t>
                      </a:r>
                      <a:r>
                        <a:rPr lang="en-US" sz="1600" baseline="0" dirty="0" err="1" smtClean="0"/>
                        <a:t>sự</a:t>
                      </a:r>
                      <a:r>
                        <a:rPr lang="en-US" sz="1600" baseline="0" dirty="0" smtClean="0"/>
                        <a:t> </a:t>
                      </a:r>
                      <a:r>
                        <a:rPr lang="en-US" sz="1600" baseline="0" dirty="0" err="1" smtClean="0"/>
                        <a:t>chuyển</a:t>
                      </a:r>
                      <a:r>
                        <a:rPr lang="en-US" sz="1600" baseline="0" dirty="0" smtClean="0"/>
                        <a:t> </a:t>
                      </a:r>
                      <a:r>
                        <a:rPr lang="en-US" sz="1600" baseline="0" dirty="0" err="1" smtClean="0"/>
                        <a:t>động</a:t>
                      </a:r>
                      <a:r>
                        <a:rPr lang="en-US" sz="1600" baseline="0" dirty="0" smtClean="0"/>
                        <a:t> </a:t>
                      </a:r>
                      <a:r>
                        <a:rPr lang="en-US" sz="1600" baseline="0" dirty="0" err="1" smtClean="0"/>
                        <a:t>của</a:t>
                      </a:r>
                      <a:r>
                        <a:rPr lang="en-US" sz="1600" baseline="0" dirty="0" smtClean="0"/>
                        <a:t> </a:t>
                      </a:r>
                      <a:r>
                        <a:rPr lang="en-US" sz="1600" baseline="0" dirty="0" err="1" smtClean="0"/>
                        <a:t>xe</a:t>
                      </a:r>
                      <a:r>
                        <a:rPr lang="en-US" sz="1600" baseline="0" dirty="0" smtClean="0"/>
                        <a:t> (</a:t>
                      </a:r>
                      <a:r>
                        <a:rPr lang="en-US" sz="1600" baseline="0" dirty="0" err="1" smtClean="0"/>
                        <a:t>mở</a:t>
                      </a:r>
                      <a:r>
                        <a:rPr lang="en-US" sz="1600" baseline="0" dirty="0" smtClean="0"/>
                        <a:t> </a:t>
                      </a:r>
                      <a:r>
                        <a:rPr lang="en-US" sz="1600" baseline="0" dirty="0" err="1" smtClean="0"/>
                        <a:t>cửa</a:t>
                      </a:r>
                      <a:r>
                        <a:rPr lang="en-US" sz="1600" baseline="0" dirty="0" smtClean="0"/>
                        <a:t>, </a:t>
                      </a:r>
                      <a:r>
                        <a:rPr lang="en-US" sz="1600" baseline="0" dirty="0" err="1" smtClean="0"/>
                        <a:t>tiến</a:t>
                      </a:r>
                      <a:r>
                        <a:rPr lang="en-US" sz="1600" baseline="0" dirty="0" smtClean="0"/>
                        <a:t>, </a:t>
                      </a:r>
                      <a:r>
                        <a:rPr lang="en-US" sz="1600" baseline="0" dirty="0" err="1" smtClean="0"/>
                        <a:t>lùi</a:t>
                      </a:r>
                      <a:r>
                        <a:rPr lang="en-US" sz="1600" baseline="0" dirty="0" smtClean="0"/>
                        <a:t>) </a:t>
                      </a:r>
                      <a:r>
                        <a:rPr lang="en-US" sz="1600" baseline="0" dirty="0" err="1" smtClean="0"/>
                        <a:t>để</a:t>
                      </a:r>
                      <a:r>
                        <a:rPr lang="en-US" sz="1600" baseline="0" dirty="0" smtClean="0"/>
                        <a:t> </a:t>
                      </a:r>
                      <a:r>
                        <a:rPr lang="en-US" sz="1600" baseline="0" dirty="0" err="1" smtClean="0"/>
                        <a:t>phòng</a:t>
                      </a:r>
                      <a:r>
                        <a:rPr lang="en-US" sz="1600" baseline="0" dirty="0" smtClean="0"/>
                        <a:t> </a:t>
                      </a:r>
                      <a:r>
                        <a:rPr lang="en-US" sz="1600" baseline="0" dirty="0" err="1" smtClean="0"/>
                        <a:t>tránh</a:t>
                      </a:r>
                      <a:r>
                        <a:rPr lang="en-US" sz="1600" baseline="0" dirty="0" smtClean="0"/>
                        <a:t> </a:t>
                      </a:r>
                      <a:r>
                        <a:rPr lang="en-US" sz="1600" baseline="0" dirty="0" err="1" smtClean="0"/>
                        <a:t>va</a:t>
                      </a:r>
                      <a:r>
                        <a:rPr lang="en-US" sz="1600" baseline="0" dirty="0" smtClean="0"/>
                        <a:t> </a:t>
                      </a:r>
                      <a:r>
                        <a:rPr lang="en-US" sz="1600" baseline="0" dirty="0" err="1" smtClean="0"/>
                        <a:t>chạm</a:t>
                      </a:r>
                      <a:endParaRPr lang="en-US" sz="1600" dirty="0" smtClean="0"/>
                    </a:p>
                    <a:p>
                      <a:endParaRPr lang="en-US" sz="1600" dirty="0">
                        <a:solidFill>
                          <a:srgbClr val="FF0000"/>
                        </a:solidFill>
                      </a:endParaRPr>
                    </a:p>
                  </a:txBody>
                  <a:tcPr marL="91450" marR="91450"/>
                </a:tc>
                <a:extLst>
                  <a:ext uri="{0D108BD9-81ED-4DB2-BD59-A6C34878D82A}">
                    <a16:rowId xmlns="" xmlns:a16="http://schemas.microsoft.com/office/drawing/2014/main" val="3004156456"/>
                  </a:ext>
                </a:extLst>
              </a:tr>
              <a:tr h="822984">
                <a:tc>
                  <a:txBody>
                    <a:bodyPr/>
                    <a:lstStyle/>
                    <a:p>
                      <a:pPr lvl="0" eaLnBrk="1" fontAlgn="auto" hangingPunct="1">
                        <a:spcBef>
                          <a:spcPts val="0"/>
                        </a:spcBef>
                        <a:spcAft>
                          <a:spcPts val="0"/>
                        </a:spcAft>
                        <a:defRPr/>
                      </a:pPr>
                      <a:r>
                        <a:rPr lang="en-US" sz="1600" dirty="0" smtClean="0"/>
                        <a:t>4. </a:t>
                      </a:r>
                      <a:r>
                        <a:rPr lang="en-US" sz="1600" dirty="0" err="1" smtClean="0"/>
                        <a:t>Các</a:t>
                      </a:r>
                      <a:r>
                        <a:rPr lang="en-US" sz="1600" dirty="0" smtClean="0"/>
                        <a:t> </a:t>
                      </a:r>
                      <a:r>
                        <a:rPr lang="en-US" sz="1600" dirty="0" err="1" smtClean="0"/>
                        <a:t>chướng</a:t>
                      </a:r>
                      <a:r>
                        <a:rPr lang="en-US" sz="1600" dirty="0" smtClean="0"/>
                        <a:t> </a:t>
                      </a:r>
                      <a:r>
                        <a:rPr lang="en-US" sz="1600" dirty="0" err="1" smtClean="0"/>
                        <a:t>ngại</a:t>
                      </a:r>
                      <a:r>
                        <a:rPr lang="en-US" sz="1600" dirty="0" smtClean="0"/>
                        <a:t> </a:t>
                      </a:r>
                      <a:r>
                        <a:rPr lang="en-US" sz="1600" dirty="0" err="1" smtClean="0"/>
                        <a:t>vật</a:t>
                      </a:r>
                      <a:endParaRPr lang="en-US" sz="1600" dirty="0" smtClean="0"/>
                    </a:p>
                    <a:p>
                      <a:pPr lvl="0" eaLnBrk="1" fontAlgn="auto" hangingPunct="1">
                        <a:spcBef>
                          <a:spcPts val="0"/>
                        </a:spcBef>
                        <a:spcAft>
                          <a:spcPts val="0"/>
                        </a:spcAft>
                        <a:defRPr/>
                      </a:pPr>
                      <a:r>
                        <a:rPr lang="en-US" sz="1600" dirty="0" err="1" smtClean="0"/>
                        <a:t>trên</a:t>
                      </a:r>
                      <a:r>
                        <a:rPr lang="en-US" sz="1600" dirty="0" smtClean="0"/>
                        <a:t> </a:t>
                      </a:r>
                      <a:r>
                        <a:rPr lang="en-US" sz="1600" dirty="0" err="1" smtClean="0"/>
                        <a:t>đường</a:t>
                      </a:r>
                      <a:r>
                        <a:rPr lang="en-US" sz="1600" dirty="0" smtClean="0"/>
                        <a:t>: </a:t>
                      </a:r>
                    </a:p>
                    <a:p>
                      <a:endParaRPr lang="en-US" sz="1600" dirty="0">
                        <a:solidFill>
                          <a:srgbClr val="FF0000"/>
                        </a:solidFill>
                      </a:endParaRPr>
                    </a:p>
                  </a:txBody>
                  <a:tcPr marL="91450" marR="914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Quan </a:t>
                      </a:r>
                      <a:r>
                        <a:rPr lang="en-US" sz="1600" dirty="0" err="1" smtClean="0"/>
                        <a:t>sát</a:t>
                      </a:r>
                      <a:r>
                        <a:rPr lang="en-US" sz="1600" dirty="0" smtClean="0"/>
                        <a:t>,</a:t>
                      </a:r>
                      <a:r>
                        <a:rPr lang="en-US" sz="1600" baseline="0" dirty="0" smtClean="0"/>
                        <a:t> </a:t>
                      </a:r>
                      <a:r>
                        <a:rPr lang="en-US" sz="1600" baseline="0" dirty="0" err="1" smtClean="0"/>
                        <a:t>kiểm</a:t>
                      </a:r>
                      <a:r>
                        <a:rPr lang="en-US" sz="1600" baseline="0" dirty="0" smtClean="0"/>
                        <a:t> </a:t>
                      </a:r>
                      <a:r>
                        <a:rPr lang="en-US" sz="1600" baseline="0" dirty="0" err="1" smtClean="0"/>
                        <a:t>soát</a:t>
                      </a:r>
                      <a:r>
                        <a:rPr lang="en-US" sz="1600" baseline="0" dirty="0" smtClean="0"/>
                        <a:t> </a:t>
                      </a:r>
                      <a:r>
                        <a:rPr lang="en-US" sz="1600" baseline="0" dirty="0" err="1" smtClean="0"/>
                        <a:t>tốc</a:t>
                      </a:r>
                      <a:r>
                        <a:rPr lang="en-US" sz="1600" baseline="0" dirty="0" smtClean="0"/>
                        <a:t> </a:t>
                      </a:r>
                      <a:r>
                        <a:rPr lang="en-US" sz="1600" baseline="0" dirty="0" err="1" smtClean="0"/>
                        <a:t>độ</a:t>
                      </a:r>
                      <a:r>
                        <a:rPr lang="en-US" sz="1600" baseline="0" dirty="0" smtClean="0"/>
                        <a:t>, </a:t>
                      </a:r>
                      <a:r>
                        <a:rPr lang="en-US" sz="1600" baseline="0" dirty="0" err="1" smtClean="0"/>
                        <a:t>hướng</a:t>
                      </a:r>
                      <a:r>
                        <a:rPr lang="en-US" sz="1600" baseline="0" dirty="0" smtClean="0"/>
                        <a:t> </a:t>
                      </a:r>
                      <a:r>
                        <a:rPr lang="en-US" sz="1600" baseline="0" dirty="0" err="1" smtClean="0"/>
                        <a:t>đi</a:t>
                      </a:r>
                      <a:r>
                        <a:rPr lang="en-US" sz="1600" baseline="0" dirty="0" smtClean="0"/>
                        <a:t> </a:t>
                      </a:r>
                      <a:r>
                        <a:rPr lang="en-US" sz="1600" baseline="0" dirty="0" err="1" smtClean="0"/>
                        <a:t>để</a:t>
                      </a:r>
                      <a:r>
                        <a:rPr lang="en-US" sz="1600" baseline="0" dirty="0" smtClean="0"/>
                        <a:t> </a:t>
                      </a:r>
                      <a:r>
                        <a:rPr lang="en-US" sz="1600" baseline="0" dirty="0" err="1" smtClean="0"/>
                        <a:t>phòng</a:t>
                      </a:r>
                      <a:r>
                        <a:rPr lang="en-US" sz="1600" baseline="0" dirty="0" smtClean="0"/>
                        <a:t> </a:t>
                      </a:r>
                      <a:r>
                        <a:rPr lang="en-US" sz="1600" baseline="0" dirty="0" err="1" smtClean="0"/>
                        <a:t>tránh</a:t>
                      </a:r>
                      <a:r>
                        <a:rPr lang="en-US" sz="1600" baseline="0" dirty="0" smtClean="0"/>
                        <a:t> </a:t>
                      </a:r>
                      <a:r>
                        <a:rPr lang="en-US" sz="1600" baseline="0" dirty="0" err="1" smtClean="0"/>
                        <a:t>kịp</a:t>
                      </a:r>
                      <a:r>
                        <a:rPr lang="en-US" sz="1600" baseline="0" dirty="0" smtClean="0"/>
                        <a:t> </a:t>
                      </a:r>
                      <a:r>
                        <a:rPr lang="en-US" sz="1600" baseline="0" dirty="0" err="1" smtClean="0"/>
                        <a:t>thời</a:t>
                      </a:r>
                      <a:endParaRPr lang="en-US" sz="1600" dirty="0" smtClean="0"/>
                    </a:p>
                    <a:p>
                      <a:endParaRPr lang="en-US" sz="1600" dirty="0">
                        <a:solidFill>
                          <a:srgbClr val="FF0000"/>
                        </a:solidFill>
                      </a:endParaRPr>
                    </a:p>
                  </a:txBody>
                  <a:tcPr marL="91450" marR="91450"/>
                </a:tc>
                <a:extLst>
                  <a:ext uri="{0D108BD9-81ED-4DB2-BD59-A6C34878D82A}">
                    <a16:rowId xmlns="" xmlns:a16="http://schemas.microsoft.com/office/drawing/2014/main" val="2088396480"/>
                  </a:ext>
                </a:extLst>
              </a:tr>
              <a:tr h="1066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5.Trời </a:t>
                      </a:r>
                      <a:r>
                        <a:rPr lang="en-US" sz="1600" dirty="0" err="1" smtClean="0"/>
                        <a:t>tối</a:t>
                      </a:r>
                      <a:r>
                        <a:rPr lang="en-US" sz="1600" dirty="0" smtClean="0"/>
                        <a:t> </a:t>
                      </a:r>
                      <a:r>
                        <a:rPr lang="en-US" sz="1600" dirty="0" err="1" smtClean="0"/>
                        <a:t>hoặc</a:t>
                      </a:r>
                      <a:r>
                        <a:rPr lang="en-US" sz="1600" dirty="0" smtClean="0"/>
                        <a:t> </a:t>
                      </a:r>
                      <a:r>
                        <a:rPr lang="en-US" sz="1600" dirty="0" err="1" smtClean="0"/>
                        <a:t>nơi</a:t>
                      </a:r>
                      <a:r>
                        <a:rPr lang="en-US" sz="1600" dirty="0" smtClean="0"/>
                        <a:t> </a:t>
                      </a:r>
                      <a:r>
                        <a:rPr lang="en-US" sz="1600" dirty="0" err="1" smtClean="0"/>
                        <a:t>thiếu</a:t>
                      </a:r>
                      <a:r>
                        <a:rPr lang="en-US" sz="1600" dirty="0" smtClean="0"/>
                        <a:t> </a:t>
                      </a:r>
                      <a:r>
                        <a:rPr lang="en-US" sz="1600" dirty="0" err="1" smtClean="0"/>
                        <a:t>ánh</a:t>
                      </a:r>
                      <a:r>
                        <a:rPr lang="en-US" sz="1600" dirty="0" smtClean="0"/>
                        <a:t> </a:t>
                      </a:r>
                      <a:r>
                        <a:rPr lang="en-US" sz="1600" dirty="0" err="1" smtClean="0"/>
                        <a:t>sáng</a:t>
                      </a:r>
                      <a:r>
                        <a:rPr lang="en-US" sz="1600" dirty="0" smtClean="0"/>
                        <a:t>: </a:t>
                      </a:r>
                    </a:p>
                    <a:p>
                      <a:endParaRPr lang="en-US" sz="1600" dirty="0">
                        <a:solidFill>
                          <a:srgbClr val="FF0000"/>
                        </a:solidFill>
                      </a:endParaRPr>
                    </a:p>
                  </a:txBody>
                  <a:tcPr marL="91450" marR="914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Quan </a:t>
                      </a:r>
                      <a:r>
                        <a:rPr lang="en-US" sz="1600" dirty="0" err="1" smtClean="0"/>
                        <a:t>sát</a:t>
                      </a:r>
                      <a:r>
                        <a:rPr lang="en-US" sz="1600" baseline="0" dirty="0" smtClean="0"/>
                        <a:t> </a:t>
                      </a:r>
                      <a:r>
                        <a:rPr lang="en-US" sz="1600" baseline="0" dirty="0" err="1" smtClean="0"/>
                        <a:t>tín</a:t>
                      </a:r>
                      <a:r>
                        <a:rPr lang="en-US" sz="1600" baseline="0" dirty="0" smtClean="0"/>
                        <a:t> </a:t>
                      </a:r>
                      <a:r>
                        <a:rPr lang="en-US" sz="1600" baseline="0" dirty="0" err="1" smtClean="0"/>
                        <a:t>hiệu</a:t>
                      </a:r>
                      <a:r>
                        <a:rPr lang="en-US" sz="1600" baseline="0" dirty="0" smtClean="0"/>
                        <a:t> </a:t>
                      </a:r>
                      <a:r>
                        <a:rPr lang="en-US" sz="1600" baseline="0" dirty="0" err="1" smtClean="0"/>
                        <a:t>đèn</a:t>
                      </a:r>
                      <a:r>
                        <a:rPr lang="en-US" sz="1600" baseline="0" dirty="0" smtClean="0"/>
                        <a:t>, </a:t>
                      </a:r>
                      <a:r>
                        <a:rPr lang="en-US" sz="1600" baseline="0" dirty="0" err="1" smtClean="0"/>
                        <a:t>lắng</a:t>
                      </a:r>
                      <a:r>
                        <a:rPr lang="en-US" sz="1600" baseline="0" dirty="0" smtClean="0"/>
                        <a:t> </a:t>
                      </a:r>
                      <a:r>
                        <a:rPr lang="en-US" sz="1600" baseline="0" dirty="0" err="1" smtClean="0"/>
                        <a:t>nghe</a:t>
                      </a:r>
                      <a:r>
                        <a:rPr lang="en-US" sz="1600" baseline="0" dirty="0" smtClean="0"/>
                        <a:t> </a:t>
                      </a:r>
                      <a:r>
                        <a:rPr lang="en-US" sz="1600" baseline="0" dirty="0" err="1" smtClean="0"/>
                        <a:t>còi</a:t>
                      </a:r>
                      <a:r>
                        <a:rPr lang="en-US" sz="1600" baseline="0" dirty="0" smtClean="0"/>
                        <a:t> </a:t>
                      </a:r>
                      <a:r>
                        <a:rPr lang="en-US" sz="1600" baseline="0" dirty="0" err="1" smtClean="0"/>
                        <a:t>và</a:t>
                      </a:r>
                      <a:r>
                        <a:rPr lang="en-US" sz="1600" baseline="0" dirty="0" smtClean="0"/>
                        <a:t> </a:t>
                      </a:r>
                      <a:r>
                        <a:rPr lang="en-US" sz="1600" baseline="0" dirty="0" err="1" smtClean="0"/>
                        <a:t>đự</a:t>
                      </a:r>
                      <a:r>
                        <a:rPr lang="en-US" sz="1600" baseline="0" dirty="0" smtClean="0"/>
                        <a:t> </a:t>
                      </a:r>
                      <a:r>
                        <a:rPr lang="en-US" sz="1600" baseline="0" dirty="0" err="1" smtClean="0"/>
                        <a:t>đoán</a:t>
                      </a:r>
                      <a:r>
                        <a:rPr lang="en-US" sz="1600" baseline="0" dirty="0" smtClean="0"/>
                        <a:t> </a:t>
                      </a:r>
                      <a:r>
                        <a:rPr lang="en-US" sz="1600" baseline="0" dirty="0" err="1" smtClean="0"/>
                        <a:t>hướng</a:t>
                      </a:r>
                      <a:r>
                        <a:rPr lang="en-US" sz="1600" baseline="0" dirty="0" smtClean="0"/>
                        <a:t> </a:t>
                      </a:r>
                      <a:r>
                        <a:rPr lang="en-US" sz="1600" baseline="0" dirty="0" err="1" smtClean="0"/>
                        <a:t>đi</a:t>
                      </a:r>
                      <a:r>
                        <a:rPr lang="en-US" sz="1600" baseline="0" dirty="0" smtClean="0"/>
                        <a:t> </a:t>
                      </a:r>
                      <a:r>
                        <a:rPr lang="en-US" sz="1600" baseline="0" dirty="0" err="1" smtClean="0"/>
                        <a:t>của</a:t>
                      </a:r>
                      <a:r>
                        <a:rPr lang="en-US" sz="1600" baseline="0" dirty="0" smtClean="0"/>
                        <a:t> </a:t>
                      </a:r>
                      <a:r>
                        <a:rPr lang="en-US" sz="1600" baseline="0" dirty="0" err="1" smtClean="0"/>
                        <a:t>phương</a:t>
                      </a:r>
                      <a:r>
                        <a:rPr lang="en-US" sz="1600" baseline="0" dirty="0" smtClean="0"/>
                        <a:t> </a:t>
                      </a:r>
                      <a:r>
                        <a:rPr lang="en-US" sz="1600" baseline="0" dirty="0" err="1" smtClean="0"/>
                        <a:t>tiện</a:t>
                      </a:r>
                      <a:r>
                        <a:rPr lang="en-US" sz="1600" baseline="0" dirty="0" smtClean="0"/>
                        <a:t> </a:t>
                      </a:r>
                      <a:r>
                        <a:rPr lang="en-US" sz="1600" baseline="0" dirty="0" err="1" smtClean="0"/>
                        <a:t>khác</a:t>
                      </a:r>
                      <a:endParaRPr lang="en-US" sz="1600" dirty="0" smtClean="0"/>
                    </a:p>
                    <a:p>
                      <a:endParaRPr lang="en-US" sz="1600" dirty="0">
                        <a:solidFill>
                          <a:srgbClr val="FF0000"/>
                        </a:solidFill>
                      </a:endParaRPr>
                    </a:p>
                  </a:txBody>
                  <a:tcPr marL="91450" marR="91450"/>
                </a:tc>
                <a:extLst>
                  <a:ext uri="{0D108BD9-81ED-4DB2-BD59-A6C34878D82A}">
                    <a16:rowId xmlns="" xmlns:a16="http://schemas.microsoft.com/office/drawing/2014/main" val="187546955"/>
                  </a:ext>
                </a:extLst>
              </a:tr>
              <a:tr h="952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6. </a:t>
                      </a:r>
                      <a:r>
                        <a:rPr lang="en-US" sz="1600" dirty="0" err="1" smtClean="0"/>
                        <a:t>Lên</a:t>
                      </a:r>
                      <a:r>
                        <a:rPr lang="en-US" sz="1600" baseline="0" dirty="0" smtClean="0"/>
                        <a:t> </a:t>
                      </a:r>
                      <a:r>
                        <a:rPr lang="en-US" sz="1600" baseline="0" dirty="0" err="1" smtClean="0"/>
                        <a:t>xuống</a:t>
                      </a:r>
                      <a:r>
                        <a:rPr lang="en-US" sz="1600" baseline="0" dirty="0" smtClean="0"/>
                        <a:t> </a:t>
                      </a:r>
                      <a:r>
                        <a:rPr lang="en-US" sz="1600" baseline="0" dirty="0" err="1" smtClean="0"/>
                        <a:t>xe</a:t>
                      </a:r>
                      <a:endParaRPr lang="en-US" sz="1600" dirty="0" smtClean="0"/>
                    </a:p>
                    <a:p>
                      <a:endParaRPr lang="en-US" sz="1600" dirty="0">
                        <a:solidFill>
                          <a:srgbClr val="FF0000"/>
                        </a:solidFill>
                      </a:endParaRPr>
                    </a:p>
                  </a:txBody>
                  <a:tcPr marL="91450" marR="914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Quan </a:t>
                      </a:r>
                      <a:r>
                        <a:rPr lang="en-US" sz="1600" dirty="0" err="1" smtClean="0"/>
                        <a:t>sát</a:t>
                      </a:r>
                      <a:r>
                        <a:rPr lang="en-US" sz="1600" baseline="0" dirty="0" smtClean="0"/>
                        <a:t> an </a:t>
                      </a:r>
                      <a:r>
                        <a:rPr lang="en-US" sz="1600" baseline="0" dirty="0" err="1" smtClean="0"/>
                        <a:t>toàn</a:t>
                      </a:r>
                      <a:r>
                        <a:rPr lang="en-US" sz="1600" baseline="0" dirty="0" smtClean="0"/>
                        <a:t> </a:t>
                      </a:r>
                      <a:r>
                        <a:rPr lang="en-US" sz="1600" baseline="0" dirty="0" err="1" smtClean="0"/>
                        <a:t>cả</a:t>
                      </a:r>
                      <a:r>
                        <a:rPr lang="en-US" sz="1600" baseline="0" dirty="0" smtClean="0"/>
                        <a:t> </a:t>
                      </a:r>
                      <a:r>
                        <a:rPr lang="en-US" sz="1600" baseline="0" dirty="0" err="1" smtClean="0"/>
                        <a:t>hai</a:t>
                      </a:r>
                      <a:r>
                        <a:rPr lang="en-US" sz="1600" baseline="0" dirty="0" smtClean="0"/>
                        <a:t> </a:t>
                      </a:r>
                      <a:r>
                        <a:rPr lang="en-US" sz="1600" baseline="0" dirty="0" err="1" smtClean="0"/>
                        <a:t>phía</a:t>
                      </a:r>
                      <a:r>
                        <a:rPr lang="en-US" sz="1600" baseline="0" dirty="0" smtClean="0"/>
                        <a:t> </a:t>
                      </a:r>
                      <a:r>
                        <a:rPr lang="en-US" sz="1600" baseline="0" dirty="0" err="1" smtClean="0"/>
                        <a:t>trái</a:t>
                      </a:r>
                      <a:r>
                        <a:rPr lang="en-US" sz="1600" baseline="0" dirty="0" smtClean="0"/>
                        <a:t> </a:t>
                      </a:r>
                      <a:r>
                        <a:rPr lang="en-US" sz="1600" baseline="0" dirty="0" err="1" smtClean="0"/>
                        <a:t>phải</a:t>
                      </a:r>
                      <a:r>
                        <a:rPr lang="en-US" sz="1600" baseline="0" dirty="0" smtClean="0"/>
                        <a:t>, </a:t>
                      </a:r>
                      <a:r>
                        <a:rPr lang="en-US" sz="1600" baseline="0" dirty="0" err="1" smtClean="0"/>
                        <a:t>và</a:t>
                      </a:r>
                      <a:r>
                        <a:rPr lang="en-US" sz="1600" baseline="0" dirty="0" smtClean="0"/>
                        <a:t> </a:t>
                      </a:r>
                      <a:r>
                        <a:rPr lang="en-US" sz="1600" baseline="0" dirty="0" err="1" smtClean="0"/>
                        <a:t>chỉ</a:t>
                      </a:r>
                      <a:r>
                        <a:rPr lang="en-US" sz="1600" baseline="0" dirty="0" smtClean="0"/>
                        <a:t> </a:t>
                      </a:r>
                      <a:r>
                        <a:rPr lang="en-US" sz="1600" baseline="0" dirty="0" err="1" smtClean="0"/>
                        <a:t>lên</a:t>
                      </a:r>
                      <a:r>
                        <a:rPr lang="en-US" sz="1600" baseline="0" dirty="0" smtClean="0"/>
                        <a:t> </a:t>
                      </a:r>
                      <a:r>
                        <a:rPr lang="en-US" sz="1600" baseline="0" dirty="0" err="1" smtClean="0"/>
                        <a:t>xuống</a:t>
                      </a:r>
                      <a:r>
                        <a:rPr lang="en-US" sz="1600" baseline="0" dirty="0" smtClean="0"/>
                        <a:t> </a:t>
                      </a:r>
                      <a:r>
                        <a:rPr lang="en-US" sz="1600" baseline="0" dirty="0" err="1" smtClean="0"/>
                        <a:t>khi</a:t>
                      </a:r>
                      <a:r>
                        <a:rPr lang="en-US" sz="1600" baseline="0" dirty="0" smtClean="0"/>
                        <a:t> </a:t>
                      </a:r>
                      <a:r>
                        <a:rPr lang="en-US" sz="1600" baseline="0" dirty="0" err="1" smtClean="0"/>
                        <a:t>xe</a:t>
                      </a:r>
                      <a:r>
                        <a:rPr lang="en-US" sz="1600" baseline="0" dirty="0" smtClean="0"/>
                        <a:t> </a:t>
                      </a:r>
                      <a:r>
                        <a:rPr lang="en-US" sz="1600" baseline="0" dirty="0" err="1" smtClean="0"/>
                        <a:t>đã</a:t>
                      </a:r>
                      <a:r>
                        <a:rPr lang="en-US" sz="1600" baseline="0" dirty="0" smtClean="0"/>
                        <a:t> </a:t>
                      </a:r>
                      <a:r>
                        <a:rPr lang="en-US" sz="1600" baseline="0" dirty="0" err="1" smtClean="0"/>
                        <a:t>dừng</a:t>
                      </a:r>
                      <a:r>
                        <a:rPr lang="en-US" sz="1600" baseline="0" dirty="0" smtClean="0"/>
                        <a:t> </a:t>
                      </a:r>
                      <a:r>
                        <a:rPr lang="en-US" sz="1600" baseline="0" dirty="0" err="1" smtClean="0"/>
                        <a:t>hẳn</a:t>
                      </a:r>
                      <a:endParaRPr lang="en-US" sz="1600" dirty="0" smtClean="0"/>
                    </a:p>
                  </a:txBody>
                  <a:tcPr marL="91450" marR="91450"/>
                </a:tc>
                <a:extLst>
                  <a:ext uri="{0D108BD9-81ED-4DB2-BD59-A6C34878D82A}">
                    <a16:rowId xmlns="" xmlns:a16="http://schemas.microsoft.com/office/drawing/2014/main" val="1149049625"/>
                  </a:ext>
                </a:extLst>
              </a:tr>
            </a:tbl>
          </a:graphicData>
        </a:graphic>
      </p:graphicFrame>
      <p:pic>
        <p:nvPicPr>
          <p:cNvPr id="12" name="Picture 2" descr="C:\Documents and Settings\L0718\Desktop\TEMPLATE\baby 2.jpg"/>
          <p:cNvPicPr>
            <a:picLocks noChangeAspect="1" noChangeArrowheads="1"/>
          </p:cNvPicPr>
          <p:nvPr/>
        </p:nvPicPr>
        <p:blipFill>
          <a:blip r:embed="rId3" cstate="print"/>
          <a:srcRect l="827" t="1470" r="87729" b="80156"/>
          <a:stretch>
            <a:fillRect/>
          </a:stretch>
        </p:blipFill>
        <p:spPr bwMode="auto">
          <a:xfrm rot="16200000">
            <a:off x="452738" y="66212"/>
            <a:ext cx="470880" cy="504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Connector 3"/>
          <p:cNvCxnSpPr/>
          <p:nvPr/>
        </p:nvCxnSpPr>
        <p:spPr bwMode="auto">
          <a:xfrm>
            <a:off x="5257800" y="569913"/>
            <a:ext cx="0" cy="613410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6" name="Straight Connector 5"/>
          <p:cNvCxnSpPr/>
          <p:nvPr/>
        </p:nvCxnSpPr>
        <p:spPr bwMode="auto">
          <a:xfrm>
            <a:off x="1846263" y="1112838"/>
            <a:ext cx="7051675" cy="17462"/>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bwMode="auto">
          <a:xfrm flipV="1">
            <a:off x="1846263" y="2759075"/>
            <a:ext cx="7040562" cy="11113"/>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bwMode="auto">
          <a:xfrm flipV="1">
            <a:off x="1838325" y="3802063"/>
            <a:ext cx="7048500" cy="9525"/>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7" name="Straight Connector 16"/>
          <p:cNvCxnSpPr/>
          <p:nvPr/>
        </p:nvCxnSpPr>
        <p:spPr bwMode="auto">
          <a:xfrm>
            <a:off x="1846263" y="4648200"/>
            <a:ext cx="7010400"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34" name="Straight Connector 33"/>
          <p:cNvCxnSpPr/>
          <p:nvPr/>
        </p:nvCxnSpPr>
        <p:spPr bwMode="auto">
          <a:xfrm flipV="1">
            <a:off x="1854200" y="5700713"/>
            <a:ext cx="7018338" cy="635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46" name="Straight Connector 45"/>
          <p:cNvCxnSpPr/>
          <p:nvPr/>
        </p:nvCxnSpPr>
        <p:spPr bwMode="auto">
          <a:xfrm>
            <a:off x="1838325" y="1981200"/>
            <a:ext cx="7035800" cy="0"/>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220198" name="TextBox 1"/>
          <p:cNvSpPr txBox="1">
            <a:spLocks noChangeArrowheads="1"/>
          </p:cNvSpPr>
          <p:nvPr/>
        </p:nvSpPr>
        <p:spPr bwMode="auto">
          <a:xfrm>
            <a:off x="3171825" y="-92075"/>
            <a:ext cx="3206750" cy="584200"/>
          </a:xfrm>
          <a:prstGeom prst="rect">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kumimoji="1" lang="en-US" altLang="en-US" b="1">
                <a:solidFill>
                  <a:srgbClr val="00B050"/>
                </a:solidFill>
                <a:latin typeface="Tahoma" pitchFamily="34" charset="0"/>
                <a:ea typeface="MS PGothic" pitchFamily="34" charset="-128"/>
                <a:cs typeface="Tahoma" pitchFamily="34" charset="0"/>
              </a:rPr>
              <a:t>Ghi nhớ</a:t>
            </a:r>
          </a:p>
        </p:txBody>
      </p:sp>
      <p:grpSp>
        <p:nvGrpSpPr>
          <p:cNvPr id="220199" name="Group 5"/>
          <p:cNvGrpSpPr>
            <a:grpSpLocks/>
          </p:cNvGrpSpPr>
          <p:nvPr/>
        </p:nvGrpSpPr>
        <p:grpSpPr bwMode="auto">
          <a:xfrm>
            <a:off x="25400" y="2584450"/>
            <a:ext cx="1828800" cy="3067050"/>
            <a:chOff x="0" y="4114800"/>
            <a:chExt cx="1428750" cy="2487613"/>
          </a:xfrm>
        </p:grpSpPr>
        <p:pic>
          <p:nvPicPr>
            <p:cNvPr id="2202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l="57813" t="26042" r="29688" b="47916"/>
            <a:stretch>
              <a:fillRect/>
            </a:stretch>
          </p:blipFill>
          <p:spPr bwMode="auto">
            <a:xfrm flipH="1">
              <a:off x="0" y="4191000"/>
              <a:ext cx="1428750" cy="241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201" name="Picture 4"/>
            <p:cNvPicPr>
              <a:picLocks noChangeAspect="1" noChangeArrowheads="1"/>
            </p:cNvPicPr>
            <p:nvPr/>
          </p:nvPicPr>
          <p:blipFill>
            <a:blip r:embed="rId4">
              <a:extLst>
                <a:ext uri="{28A0092B-C50C-407E-A947-70E740481C1C}">
                  <a14:useLocalDpi xmlns:a14="http://schemas.microsoft.com/office/drawing/2010/main" xmlns="" val="0"/>
                </a:ext>
              </a:extLst>
            </a:blip>
            <a:srcRect l="58980" t="27396" r="38354" b="68489"/>
            <a:stretch>
              <a:fillRect/>
            </a:stretch>
          </p:blipFill>
          <p:spPr bwMode="auto">
            <a:xfrm flipH="1">
              <a:off x="838200" y="4114800"/>
              <a:ext cx="304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F52E2659-B581-449A-9FB1-0BF75645EEC0}" type="slidenum">
              <a:rPr lang="en-US" altLang="en-US" sz="1400"/>
              <a:pPr/>
              <a:t>29</a:t>
            </a:fld>
            <a:endParaRPr lang="en-US" altLang="en-US" sz="1400"/>
          </a:p>
        </p:txBody>
      </p:sp>
      <p:pic>
        <p:nvPicPr>
          <p:cNvPr id="222211"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0" y="898525"/>
            <a:ext cx="5845175"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2774950" y="5316538"/>
            <a:ext cx="5845175" cy="36988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b="1">
                <a:ea typeface="MS PGothic" pitchFamily="34" charset="-128"/>
              </a:rPr>
              <a:t>1. Các bạn nhỏ gặp chướng ngại vật trên đường</a:t>
            </a:r>
            <a:endParaRPr lang="en-US" altLang="en-US"/>
          </a:p>
        </p:txBody>
      </p:sp>
      <p:sp>
        <p:nvSpPr>
          <p:cNvPr id="6" name="Rectangle 32"/>
          <p:cNvSpPr>
            <a:spLocks noChangeArrowheads="1"/>
          </p:cNvSpPr>
          <p:nvPr/>
        </p:nvSpPr>
        <p:spPr bwMode="auto">
          <a:xfrm>
            <a:off x="2774950" y="5830888"/>
            <a:ext cx="5845175"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b="1">
                <a:ea typeface="MS PGothic" pitchFamily="34" charset="-128"/>
              </a:rPr>
              <a:t>2. Bạn nhỏ gặp xe tải đang chuyển hướng </a:t>
            </a:r>
            <a:endParaRPr lang="en-US" altLang="en-US"/>
          </a:p>
        </p:txBody>
      </p:sp>
      <p:sp>
        <p:nvSpPr>
          <p:cNvPr id="7" name="Rectangle 6"/>
          <p:cNvSpPr>
            <a:spLocks noChangeArrowheads="1"/>
          </p:cNvSpPr>
          <p:nvPr/>
        </p:nvSpPr>
        <p:spPr bwMode="auto">
          <a:xfrm>
            <a:off x="2774950" y="6283325"/>
            <a:ext cx="5845175" cy="36988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ltLang="ja-JP" b="1">
                <a:ea typeface="MS PGothic" pitchFamily="34" charset="-128"/>
              </a:rPr>
              <a:t>3. Bạn nhỏ bị bức tường che khuất tầm nhìn </a:t>
            </a:r>
            <a:endParaRPr lang="en-US" altLang="en-US"/>
          </a:p>
        </p:txBody>
      </p:sp>
      <p:grpSp>
        <p:nvGrpSpPr>
          <p:cNvPr id="222215" name="Group 5"/>
          <p:cNvGrpSpPr>
            <a:grpSpLocks/>
          </p:cNvGrpSpPr>
          <p:nvPr/>
        </p:nvGrpSpPr>
        <p:grpSpPr bwMode="auto">
          <a:xfrm>
            <a:off x="0" y="3494088"/>
            <a:ext cx="1828800" cy="2944812"/>
            <a:chOff x="0" y="4114800"/>
            <a:chExt cx="1428750" cy="2487613"/>
          </a:xfrm>
        </p:grpSpPr>
        <p:pic>
          <p:nvPicPr>
            <p:cNvPr id="22222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57813" t="26042" r="29688" b="47916"/>
            <a:stretch>
              <a:fillRect/>
            </a:stretch>
          </p:blipFill>
          <p:spPr bwMode="auto">
            <a:xfrm flipH="1">
              <a:off x="0" y="4191000"/>
              <a:ext cx="1428750" cy="241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27"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58980" t="27396" r="38354" b="68489"/>
            <a:stretch>
              <a:fillRect/>
            </a:stretch>
          </p:blipFill>
          <p:spPr bwMode="auto">
            <a:xfrm flipH="1">
              <a:off x="838200" y="4114800"/>
              <a:ext cx="304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2216" name="Rounded Rectangular Callout 16"/>
          <p:cNvSpPr>
            <a:spLocks noChangeArrowheads="1"/>
          </p:cNvSpPr>
          <p:nvPr/>
        </p:nvSpPr>
        <p:spPr bwMode="auto">
          <a:xfrm>
            <a:off x="79375" y="1308100"/>
            <a:ext cx="2581275" cy="1570038"/>
          </a:xfrm>
          <a:prstGeom prst="wedgeRectCallout">
            <a:avLst>
              <a:gd name="adj1" fmla="val 3084"/>
              <a:gd name="adj2" fmla="val 148003"/>
            </a:avLst>
          </a:prstGeom>
          <a:solidFill>
            <a:srgbClr val="FFC000"/>
          </a:solidFill>
          <a:ln>
            <a:headEnd/>
            <a:tailEnd/>
          </a:ln>
        </p:spPr>
        <p:style>
          <a:lnRef idx="1">
            <a:schemeClr val="accent5"/>
          </a:lnRef>
          <a:fillRef idx="2">
            <a:schemeClr val="accent5"/>
          </a:fillRef>
          <a:effectRef idx="1">
            <a:schemeClr val="accent5"/>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defRPr/>
            </a:pPr>
            <a:r>
              <a:rPr lang="en-US" altLang="en-US" sz="2400" b="1" i="1" dirty="0" smtClean="0"/>
              <a:t>Theo </a:t>
            </a:r>
            <a:r>
              <a:rPr lang="en-US" altLang="en-US" sz="2400" b="1" i="1" dirty="0" err="1" smtClean="0"/>
              <a:t>các</a:t>
            </a:r>
            <a:r>
              <a:rPr lang="en-US" altLang="en-US" sz="2400" b="1" i="1" dirty="0" smtClean="0"/>
              <a:t> </a:t>
            </a:r>
            <a:r>
              <a:rPr lang="en-US" altLang="en-US" sz="2400" b="1" i="1" dirty="0" err="1" smtClean="0"/>
              <a:t>em</a:t>
            </a:r>
            <a:r>
              <a:rPr lang="en-US" altLang="en-US" sz="2400" b="1" i="1" dirty="0" smtClean="0"/>
              <a:t>, </a:t>
            </a:r>
            <a:r>
              <a:rPr lang="en-US" altLang="en-US" sz="2400" b="1" i="1" dirty="0" err="1" smtClean="0"/>
              <a:t>bạn</a:t>
            </a:r>
            <a:r>
              <a:rPr lang="en-US" altLang="en-US" sz="2400" b="1" i="1" dirty="0" smtClean="0"/>
              <a:t> </a:t>
            </a:r>
            <a:r>
              <a:rPr lang="en-US" altLang="en-US" sz="2400" b="1" i="1" dirty="0" err="1" smtClean="0"/>
              <a:t>nào</a:t>
            </a:r>
            <a:r>
              <a:rPr lang="en-US" altLang="en-US" sz="2400" b="1" i="1" dirty="0" smtClean="0"/>
              <a:t> </a:t>
            </a:r>
            <a:r>
              <a:rPr lang="en-US" altLang="en-US" sz="2400" b="1" i="1" dirty="0" err="1" smtClean="0"/>
              <a:t>có</a:t>
            </a:r>
            <a:r>
              <a:rPr lang="en-US" altLang="en-US" sz="2400" b="1" i="1" dirty="0" smtClean="0"/>
              <a:t> </a:t>
            </a:r>
            <a:r>
              <a:rPr lang="en-US" altLang="en-US" sz="2400" b="1" i="1" dirty="0" err="1" smtClean="0"/>
              <a:t>thể</a:t>
            </a:r>
            <a:r>
              <a:rPr lang="en-US" altLang="en-US" sz="2400" b="1" i="1" dirty="0" smtClean="0"/>
              <a:t> </a:t>
            </a:r>
            <a:r>
              <a:rPr lang="en-US" altLang="en-US" sz="2400" b="1" i="1" dirty="0" err="1" smtClean="0"/>
              <a:t>gặp</a:t>
            </a:r>
            <a:r>
              <a:rPr lang="en-US" altLang="en-US" sz="2400" b="1" i="1" dirty="0" smtClean="0"/>
              <a:t> </a:t>
            </a:r>
            <a:r>
              <a:rPr lang="en-US" altLang="en-US" sz="2400" b="1" i="1" dirty="0" err="1" smtClean="0"/>
              <a:t>phải</a:t>
            </a:r>
            <a:r>
              <a:rPr lang="en-US" altLang="en-US" sz="2400" b="1" i="1" dirty="0" smtClean="0"/>
              <a:t> </a:t>
            </a:r>
            <a:r>
              <a:rPr lang="en-US" altLang="en-US" sz="2400" b="1" i="1" dirty="0" err="1" smtClean="0"/>
              <a:t>nguy</a:t>
            </a:r>
            <a:r>
              <a:rPr lang="en-US" altLang="en-US" sz="2400" b="1" i="1" dirty="0" smtClean="0"/>
              <a:t> </a:t>
            </a:r>
            <a:r>
              <a:rPr lang="en-US" altLang="en-US" sz="2400" b="1" i="1" dirty="0" err="1" smtClean="0"/>
              <a:t>hiểm</a:t>
            </a:r>
            <a:r>
              <a:rPr lang="en-US" altLang="en-US" sz="2400" b="1" i="1" dirty="0" smtClean="0"/>
              <a:t> ?</a:t>
            </a:r>
          </a:p>
        </p:txBody>
      </p:sp>
      <p:sp>
        <p:nvSpPr>
          <p:cNvPr id="12" name="Oval 11"/>
          <p:cNvSpPr>
            <a:spLocks noChangeArrowheads="1"/>
          </p:cNvSpPr>
          <p:nvPr/>
        </p:nvSpPr>
        <p:spPr bwMode="auto">
          <a:xfrm rot="-1144147">
            <a:off x="4403725" y="2101850"/>
            <a:ext cx="571500" cy="536575"/>
          </a:xfrm>
          <a:prstGeom prst="ellipse">
            <a:avLst/>
          </a:prstGeom>
          <a:noFill/>
          <a:ln w="285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eaLnBrk="1" hangingPunct="1"/>
            <a:endParaRPr lang="en-US" altLang="en-US"/>
          </a:p>
        </p:txBody>
      </p:sp>
      <p:sp>
        <p:nvSpPr>
          <p:cNvPr id="13" name="Oval 12"/>
          <p:cNvSpPr>
            <a:spLocks noChangeArrowheads="1"/>
          </p:cNvSpPr>
          <p:nvPr/>
        </p:nvSpPr>
        <p:spPr bwMode="auto">
          <a:xfrm rot="-754242">
            <a:off x="3221038" y="3621088"/>
            <a:ext cx="1608137" cy="536575"/>
          </a:xfrm>
          <a:prstGeom prst="ellipse">
            <a:avLst/>
          </a:prstGeom>
          <a:noFill/>
          <a:ln w="285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eaLnBrk="1" hangingPunct="1"/>
            <a:endParaRPr lang="en-US" altLang="en-US"/>
          </a:p>
        </p:txBody>
      </p:sp>
      <p:sp>
        <p:nvSpPr>
          <p:cNvPr id="14" name="Oval 13"/>
          <p:cNvSpPr>
            <a:spLocks noChangeArrowheads="1"/>
          </p:cNvSpPr>
          <p:nvPr/>
        </p:nvSpPr>
        <p:spPr bwMode="auto">
          <a:xfrm rot="-1144147">
            <a:off x="7531100" y="2878138"/>
            <a:ext cx="571500" cy="536575"/>
          </a:xfrm>
          <a:prstGeom prst="ellipse">
            <a:avLst/>
          </a:prstGeom>
          <a:noFill/>
          <a:ln w="285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eaLnBrk="1" hangingPunct="1"/>
            <a:endParaRPr lang="en-US" altLang="en-US"/>
          </a:p>
        </p:txBody>
      </p:sp>
      <p:sp>
        <p:nvSpPr>
          <p:cNvPr id="15" name="12-Point Star 14"/>
          <p:cNvSpPr/>
          <p:nvPr/>
        </p:nvSpPr>
        <p:spPr bwMode="auto">
          <a:xfrm>
            <a:off x="3986213" y="1644650"/>
            <a:ext cx="533400" cy="690563"/>
          </a:xfrm>
          <a:prstGeom prst="star12">
            <a:avLst/>
          </a:prstGeom>
          <a:solidFill>
            <a:srgbClr val="FFFF00"/>
          </a:solidFill>
          <a:ln w="9525" cap="flat" cmpd="sng" algn="ctr">
            <a:solidFill>
              <a:srgbClr val="FF0000"/>
            </a:solidFill>
            <a:prstDash val="solid"/>
            <a:round/>
            <a:headEnd type="none" w="med" len="med"/>
            <a:tailEnd type="none" w="med" len="med"/>
          </a:ln>
          <a:effectLst/>
        </p:spPr>
        <p:txBody>
          <a:bodyPr>
            <a:spAutoFit/>
          </a:bodyPr>
          <a:lstStyle/>
          <a:p>
            <a:pPr eaLnBrk="1" hangingPunct="1">
              <a:defRPr/>
            </a:pPr>
            <a:r>
              <a:rPr lang="en-US" b="1" dirty="0">
                <a:latin typeface="Arial" charset="0"/>
                <a:cs typeface="Arial" charset="0"/>
              </a:rPr>
              <a:t>3</a:t>
            </a:r>
          </a:p>
        </p:txBody>
      </p:sp>
      <p:sp>
        <p:nvSpPr>
          <p:cNvPr id="16" name="12-Point Star 15"/>
          <p:cNvSpPr/>
          <p:nvPr/>
        </p:nvSpPr>
        <p:spPr bwMode="auto">
          <a:xfrm>
            <a:off x="3617913" y="4198938"/>
            <a:ext cx="533400" cy="690562"/>
          </a:xfrm>
          <a:prstGeom prst="star12">
            <a:avLst/>
          </a:prstGeom>
          <a:solidFill>
            <a:srgbClr val="FFFF00"/>
          </a:solidFill>
          <a:ln w="9525" cap="flat" cmpd="sng" algn="ctr">
            <a:solidFill>
              <a:srgbClr val="FF0000"/>
            </a:solidFill>
            <a:prstDash val="solid"/>
            <a:round/>
            <a:headEnd type="none" w="med" len="med"/>
            <a:tailEnd type="none" w="med" len="med"/>
          </a:ln>
          <a:effectLst/>
        </p:spPr>
        <p:txBody>
          <a:bodyPr>
            <a:spAutoFit/>
          </a:bodyPr>
          <a:lstStyle/>
          <a:p>
            <a:pPr eaLnBrk="1" hangingPunct="1">
              <a:defRPr/>
            </a:pPr>
            <a:r>
              <a:rPr lang="en-US" b="1" dirty="0">
                <a:latin typeface="Arial" charset="0"/>
                <a:cs typeface="Arial" charset="0"/>
              </a:rPr>
              <a:t>1</a:t>
            </a:r>
          </a:p>
        </p:txBody>
      </p:sp>
      <p:sp>
        <p:nvSpPr>
          <p:cNvPr id="17" name="12-Point Star 16"/>
          <p:cNvSpPr/>
          <p:nvPr/>
        </p:nvSpPr>
        <p:spPr bwMode="auto">
          <a:xfrm>
            <a:off x="7461250" y="2203450"/>
            <a:ext cx="533400" cy="690563"/>
          </a:xfrm>
          <a:prstGeom prst="star12">
            <a:avLst/>
          </a:prstGeom>
          <a:solidFill>
            <a:srgbClr val="FFFF00"/>
          </a:solidFill>
          <a:ln w="9525" cap="flat" cmpd="sng" algn="ctr">
            <a:solidFill>
              <a:srgbClr val="FF0000"/>
            </a:solidFill>
            <a:prstDash val="solid"/>
            <a:round/>
            <a:headEnd type="none" w="med" len="med"/>
            <a:tailEnd type="none" w="med" len="med"/>
          </a:ln>
          <a:effectLst/>
        </p:spPr>
        <p:txBody>
          <a:bodyPr>
            <a:spAutoFit/>
          </a:bodyPr>
          <a:lstStyle/>
          <a:p>
            <a:pPr eaLnBrk="1" hangingPunct="1">
              <a:defRPr/>
            </a:pPr>
            <a:r>
              <a:rPr lang="en-US" b="1" dirty="0">
                <a:latin typeface="Arial" charset="0"/>
                <a:cs typeface="Arial" charset="0"/>
              </a:rPr>
              <a:t>2</a:t>
            </a:r>
          </a:p>
        </p:txBody>
      </p:sp>
      <p:sp>
        <p:nvSpPr>
          <p:cNvPr id="222223" name="TextBox 1"/>
          <p:cNvSpPr txBox="1">
            <a:spLocks noChangeArrowheads="1"/>
          </p:cNvSpPr>
          <p:nvPr/>
        </p:nvSpPr>
        <p:spPr bwMode="auto">
          <a:xfrm>
            <a:off x="2660650" y="42863"/>
            <a:ext cx="3206750" cy="584200"/>
          </a:xfrm>
          <a:prstGeom prst="rect">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kumimoji="1" lang="en-US" altLang="en-US" b="1">
                <a:solidFill>
                  <a:srgbClr val="00B050"/>
                </a:solidFill>
                <a:latin typeface="Tahoma" pitchFamily="34" charset="0"/>
                <a:ea typeface="MS PGothic" pitchFamily="34" charset="-128"/>
                <a:cs typeface="Tahoma" pitchFamily="34" charset="0"/>
              </a:rPr>
              <a:t>Góc vui học</a:t>
            </a:r>
          </a:p>
        </p:txBody>
      </p:sp>
      <p:pic>
        <p:nvPicPr>
          <p:cNvPr id="222224" name="Picture 50" descr="17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52600" y="76200"/>
            <a:ext cx="69056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25" name="AutoShape 16"/>
          <p:cNvSpPr>
            <a:spLocks noChangeArrowheads="1"/>
          </p:cNvSpPr>
          <p:nvPr/>
        </p:nvSpPr>
        <p:spPr bwMode="auto">
          <a:xfrm>
            <a:off x="8372475" y="153988"/>
            <a:ext cx="493713" cy="539750"/>
          </a:xfrm>
          <a:prstGeom prst="star4">
            <a:avLst>
              <a:gd name="adj" fmla="val 12500"/>
            </a:avLst>
          </a:prstGeom>
          <a:gradFill rotWithShape="1">
            <a:gsLst>
              <a:gs pos="0">
                <a:srgbClr val="FFF200"/>
              </a:gs>
              <a:gs pos="45000">
                <a:srgbClr val="FF7A00"/>
              </a:gs>
              <a:gs pos="70000">
                <a:srgbClr val="FF0300"/>
              </a:gs>
              <a:gs pos="100000">
                <a:srgbClr val="4D0808"/>
              </a:gs>
            </a:gsLst>
            <a:lin ang="5400000"/>
          </a:gradFill>
          <a:ln w="9525">
            <a:solidFill>
              <a:srgbClr val="FFFF00"/>
            </a:solidFill>
            <a:miter lim="800000"/>
            <a:headEnd/>
            <a:tailEnd/>
          </a:ln>
        </p:spPr>
        <p:txBody>
          <a:bodyPr wrap="none" anchor="ctr"/>
          <a:lstStyle/>
          <a:p>
            <a:pPr algn="ctr" eaLnBrk="1" hangingPunct="1"/>
            <a:endParaRPr lang="vi-V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EC8EE5A0-2B01-4F58-8CF7-AF6F29592180}" type="slidenum">
              <a:rPr lang="en-US" altLang="en-US" sz="1400"/>
              <a:pPr/>
              <a:t>3</a:t>
            </a:fld>
            <a:endParaRPr lang="en-US" altLang="en-US" sz="1400"/>
          </a:p>
        </p:txBody>
      </p:sp>
      <p:pic>
        <p:nvPicPr>
          <p:cNvPr id="178179"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563" y="569913"/>
            <a:ext cx="6751637" cy="539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3"/>
          <p:cNvSpPr>
            <a:spLocks noChangeArrowheads="1"/>
          </p:cNvSpPr>
          <p:nvPr/>
        </p:nvSpPr>
        <p:spPr bwMode="auto">
          <a:xfrm>
            <a:off x="1905000" y="1785938"/>
            <a:ext cx="782638" cy="936625"/>
          </a:xfrm>
          <a:prstGeom prst="ellipse">
            <a:avLst/>
          </a:prstGeom>
          <a:noFill/>
          <a:ln w="38100" algn="ctr">
            <a:solidFill>
              <a:srgbClr val="FF00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kumimoji="1" lang="en-US" altLang="en-US" sz="2000" b="1">
              <a:ea typeface="MS PGothic" pitchFamily="34" charset="-128"/>
            </a:endParaRPr>
          </a:p>
        </p:txBody>
      </p:sp>
      <p:sp>
        <p:nvSpPr>
          <p:cNvPr id="5" name="Oval 4"/>
          <p:cNvSpPr>
            <a:spLocks noChangeArrowheads="1"/>
          </p:cNvSpPr>
          <p:nvPr/>
        </p:nvSpPr>
        <p:spPr bwMode="auto">
          <a:xfrm>
            <a:off x="3459163" y="914400"/>
            <a:ext cx="838200" cy="830263"/>
          </a:xfrm>
          <a:prstGeom prst="ellipse">
            <a:avLst/>
          </a:prstGeom>
          <a:noFill/>
          <a:ln w="38100" algn="ctr">
            <a:solidFill>
              <a:srgbClr val="FF00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kumimoji="1" lang="en-US" altLang="en-US" sz="2000" b="1">
              <a:ea typeface="MS PGothic" pitchFamily="34" charset="-128"/>
            </a:endParaRPr>
          </a:p>
        </p:txBody>
      </p:sp>
      <p:sp>
        <p:nvSpPr>
          <p:cNvPr id="6" name="Oval 5"/>
          <p:cNvSpPr>
            <a:spLocks noChangeArrowheads="1"/>
          </p:cNvSpPr>
          <p:nvPr/>
        </p:nvSpPr>
        <p:spPr bwMode="auto">
          <a:xfrm>
            <a:off x="6092825" y="3276600"/>
            <a:ext cx="762000" cy="936625"/>
          </a:xfrm>
          <a:prstGeom prst="ellipse">
            <a:avLst/>
          </a:prstGeom>
          <a:noFill/>
          <a:ln w="38100" algn="ctr">
            <a:solidFill>
              <a:srgbClr val="FF00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kumimoji="1" lang="en-US" altLang="en-US" sz="2000" b="1">
              <a:ea typeface="MS PGothic" pitchFamily="34" charset="-128"/>
            </a:endParaRPr>
          </a:p>
        </p:txBody>
      </p:sp>
      <p:sp>
        <p:nvSpPr>
          <p:cNvPr id="7" name="Oval 6"/>
          <p:cNvSpPr>
            <a:spLocks noChangeArrowheads="1"/>
          </p:cNvSpPr>
          <p:nvPr/>
        </p:nvSpPr>
        <p:spPr bwMode="auto">
          <a:xfrm>
            <a:off x="3908425" y="3979863"/>
            <a:ext cx="850900" cy="936625"/>
          </a:xfrm>
          <a:prstGeom prst="ellipse">
            <a:avLst/>
          </a:prstGeom>
          <a:noFill/>
          <a:ln w="38100" algn="ctr">
            <a:solidFill>
              <a:srgbClr val="FF00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kumimoji="1" lang="en-US" altLang="en-US" sz="2000" b="1">
              <a:ea typeface="MS PGothic" pitchFamily="34" charset="-128"/>
            </a:endParaRPr>
          </a:p>
        </p:txBody>
      </p:sp>
      <p:sp>
        <p:nvSpPr>
          <p:cNvPr id="8" name="Oval 7"/>
          <p:cNvSpPr>
            <a:spLocks noChangeArrowheads="1"/>
          </p:cNvSpPr>
          <p:nvPr/>
        </p:nvSpPr>
        <p:spPr bwMode="auto">
          <a:xfrm>
            <a:off x="1327150" y="4244975"/>
            <a:ext cx="863600" cy="936625"/>
          </a:xfrm>
          <a:prstGeom prst="ellipse">
            <a:avLst/>
          </a:prstGeom>
          <a:noFill/>
          <a:ln w="38100" algn="ctr">
            <a:solidFill>
              <a:srgbClr val="FF00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kumimoji="1" lang="en-US" altLang="en-US" sz="2000" b="1">
              <a:ea typeface="MS PGothic" pitchFamily="34" charset="-128"/>
            </a:endParaRPr>
          </a:p>
        </p:txBody>
      </p:sp>
      <p:pic>
        <p:nvPicPr>
          <p:cNvPr id="17818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59375" t="56250" r="30469" b="16667"/>
          <a:stretch>
            <a:fillRect/>
          </a:stretch>
        </p:blipFill>
        <p:spPr bwMode="auto">
          <a:xfrm>
            <a:off x="7835900" y="3902075"/>
            <a:ext cx="1387475" cy="285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Cloud Callout 11"/>
          <p:cNvSpPr>
            <a:spLocks noChangeArrowheads="1"/>
          </p:cNvSpPr>
          <p:nvPr/>
        </p:nvSpPr>
        <p:spPr bwMode="auto">
          <a:xfrm>
            <a:off x="6867525" y="1109663"/>
            <a:ext cx="2276475" cy="2066925"/>
          </a:xfrm>
          <a:prstGeom prst="cloudCallout">
            <a:avLst>
              <a:gd name="adj1" fmla="val -6579"/>
              <a:gd name="adj2" fmla="val 87704"/>
            </a:avLst>
          </a:prstGeom>
          <a:solidFill>
            <a:srgbClr val="FFFF99"/>
          </a:solidFill>
          <a:ln w="9525" algn="ctr">
            <a:solidFill>
              <a:schemeClr val="tx1"/>
            </a:solidFill>
            <a:round/>
            <a:headEnd/>
            <a:tailEnd/>
          </a:ln>
        </p:spPr>
        <p:txBody>
          <a:bodyPr wrap="none" anchor="ctr"/>
          <a:lstStyle/>
          <a:p>
            <a:pPr algn="ctr" eaLnBrk="1" hangingPunct="1"/>
            <a:r>
              <a:rPr lang="en-US" altLang="en-US" b="1"/>
              <a:t>     Theo các em,</a:t>
            </a:r>
          </a:p>
          <a:p>
            <a:pPr algn="ctr" eaLnBrk="1" hangingPunct="1"/>
            <a:r>
              <a:rPr lang="en-US" altLang="en-US" b="1"/>
              <a:t>trong tranh, </a:t>
            </a:r>
            <a:br>
              <a:rPr lang="en-US" altLang="en-US" b="1"/>
            </a:br>
            <a:r>
              <a:rPr lang="en-US" altLang="en-US" b="1"/>
              <a:t>những bạn nhỏ </a:t>
            </a:r>
          </a:p>
          <a:p>
            <a:pPr algn="ctr" eaLnBrk="1" hangingPunct="1"/>
            <a:r>
              <a:rPr lang="en-US" altLang="en-US" b="1"/>
              <a:t>nào đang đi </a:t>
            </a:r>
          </a:p>
          <a:p>
            <a:pPr algn="ctr" eaLnBrk="1" hangingPunct="1"/>
            <a:r>
              <a:rPr lang="en-US" altLang="en-US" b="1"/>
              <a:t>xe đạp </a:t>
            </a:r>
            <a:br>
              <a:rPr lang="en-US" altLang="en-US" b="1"/>
            </a:br>
            <a:r>
              <a:rPr lang="en-US" altLang="en-US" b="1"/>
              <a:t>qua đường?</a:t>
            </a:r>
          </a:p>
        </p:txBody>
      </p:sp>
      <p:sp>
        <p:nvSpPr>
          <p:cNvPr id="13" name="Rounded Rectangular Callout 12"/>
          <p:cNvSpPr>
            <a:spLocks noChangeArrowheads="1"/>
          </p:cNvSpPr>
          <p:nvPr/>
        </p:nvSpPr>
        <p:spPr bwMode="auto">
          <a:xfrm>
            <a:off x="3341688" y="5484813"/>
            <a:ext cx="4465637" cy="865187"/>
          </a:xfrm>
          <a:prstGeom prst="wedgeRoundRectCallout">
            <a:avLst>
              <a:gd name="adj1" fmla="val 49657"/>
              <a:gd name="adj2" fmla="val -188588"/>
              <a:gd name="adj3" fmla="val 16667"/>
            </a:avLst>
          </a:prstGeom>
          <a:solidFill>
            <a:srgbClr val="FFC000"/>
          </a:solidFill>
          <a:ln w="9525" algn="ctr">
            <a:solidFill>
              <a:schemeClr val="bg1"/>
            </a:solidFill>
            <a:round/>
            <a:headEnd/>
            <a:tailEnd/>
          </a:ln>
        </p:spPr>
        <p:txBody>
          <a:bodyPr wrap="none" anchor="ctr"/>
          <a:lstStyle/>
          <a:p>
            <a:pPr algn="ctr" eaLnBrk="1" hangingPunct="1">
              <a:spcBef>
                <a:spcPts val="600"/>
              </a:spcBef>
            </a:pPr>
            <a:r>
              <a:rPr kumimoji="1" lang="en-US" altLang="en-US" sz="2000" b="1" i="1">
                <a:ea typeface="MS PGothic" pitchFamily="34" charset="-128"/>
              </a:rPr>
              <a:t>Theo các em, đi xe đạp qua đường </a:t>
            </a:r>
            <a:br>
              <a:rPr kumimoji="1" lang="en-US" altLang="en-US" sz="2000" b="1" i="1">
                <a:ea typeface="MS PGothic" pitchFamily="34" charset="-128"/>
              </a:rPr>
            </a:br>
            <a:r>
              <a:rPr kumimoji="1" lang="en-US" altLang="en-US" sz="2000" b="1" i="1">
                <a:ea typeface="MS PGothic" pitchFamily="34" charset="-128"/>
              </a:rPr>
              <a:t>có khó không? Vì sao?</a:t>
            </a:r>
          </a:p>
        </p:txBody>
      </p:sp>
      <p:sp>
        <p:nvSpPr>
          <p:cNvPr id="16" name="Round Diagonal Corner Rectangle 15"/>
          <p:cNvSpPr/>
          <p:nvPr/>
        </p:nvSpPr>
        <p:spPr bwMode="auto">
          <a:xfrm>
            <a:off x="96838" y="5516563"/>
            <a:ext cx="7710487" cy="1216025"/>
          </a:xfrm>
          <a:prstGeom prst="round2DiagRect">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just" eaLnBrk="1" hangingPunct="1">
              <a:defRPr/>
            </a:pPr>
            <a:r>
              <a:rPr kumimoji="1" lang="en-US" altLang="en-US" sz="2000" b="1" dirty="0" err="1">
                <a:solidFill>
                  <a:schemeClr val="tx1">
                    <a:lumMod val="85000"/>
                    <a:lumOff val="15000"/>
                  </a:schemeClr>
                </a:solidFill>
                <a:ea typeface="MS PGothic" panose="020B0600070205080204" pitchFamily="34" charset="-128"/>
              </a:rPr>
              <a:t>Đi</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xe</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đạp</a:t>
            </a:r>
            <a:r>
              <a:rPr kumimoji="1" lang="en-US" altLang="en-US" sz="2000" b="1" dirty="0">
                <a:solidFill>
                  <a:schemeClr val="tx1">
                    <a:lumMod val="85000"/>
                    <a:lumOff val="15000"/>
                  </a:schemeClr>
                </a:solidFill>
                <a:ea typeface="MS PGothic" panose="020B0600070205080204" pitchFamily="34" charset="-128"/>
              </a:rPr>
              <a:t> qua </a:t>
            </a:r>
            <a:r>
              <a:rPr kumimoji="1" lang="en-US" altLang="en-US" sz="2000" b="1" dirty="0" err="1">
                <a:solidFill>
                  <a:schemeClr val="tx1">
                    <a:lumMod val="85000"/>
                    <a:lumOff val="15000"/>
                  </a:schemeClr>
                </a:solidFill>
                <a:ea typeface="MS PGothic" panose="020B0600070205080204" pitchFamily="34" charset="-128"/>
              </a:rPr>
              <a:t>đường</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rất</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khó</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đặc</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biệt</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là</a:t>
            </a:r>
            <a:r>
              <a:rPr kumimoji="1" lang="en-US" altLang="en-US" sz="2000" b="1" dirty="0">
                <a:solidFill>
                  <a:schemeClr val="tx1">
                    <a:lumMod val="85000"/>
                    <a:lumOff val="15000"/>
                  </a:schemeClr>
                </a:solidFill>
                <a:ea typeface="MS PGothic" panose="020B0600070205080204" pitchFamily="34" charset="-128"/>
              </a:rPr>
              <a:t> ở </a:t>
            </a:r>
            <a:r>
              <a:rPr kumimoji="1" lang="en-US" altLang="en-US" sz="2000" b="1" dirty="0" err="1">
                <a:solidFill>
                  <a:schemeClr val="tx1">
                    <a:lumMod val="85000"/>
                    <a:lumOff val="15000"/>
                  </a:schemeClr>
                </a:solidFill>
                <a:ea typeface="MS PGothic" panose="020B0600070205080204" pitchFamily="34" charset="-128"/>
              </a:rPr>
              <a:t>những</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tuyến</a:t>
            </a:r>
            <a:endParaRPr kumimoji="1" lang="en-US" altLang="en-US" sz="2000" b="1" dirty="0">
              <a:solidFill>
                <a:schemeClr val="tx1">
                  <a:lumMod val="85000"/>
                  <a:lumOff val="15000"/>
                </a:schemeClr>
              </a:solidFill>
              <a:ea typeface="MS PGothic" panose="020B0600070205080204" pitchFamily="34" charset="-128"/>
            </a:endParaRPr>
          </a:p>
          <a:p>
            <a:pPr algn="just" eaLnBrk="1" hangingPunct="1">
              <a:defRPr/>
            </a:pP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đường</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quốc</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lộ</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vì</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giao</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thông</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Việt</a:t>
            </a:r>
            <a:r>
              <a:rPr kumimoji="1" lang="en-US" altLang="en-US" sz="2000" b="1" dirty="0">
                <a:solidFill>
                  <a:schemeClr val="tx1">
                    <a:lumMod val="85000"/>
                    <a:lumOff val="15000"/>
                  </a:schemeClr>
                </a:solidFill>
                <a:ea typeface="MS PGothic" panose="020B0600070205080204" pitchFamily="34" charset="-128"/>
              </a:rPr>
              <a:t> Nam </a:t>
            </a:r>
            <a:r>
              <a:rPr kumimoji="1" lang="en-US" altLang="en-US" sz="2000" b="1" dirty="0" err="1">
                <a:solidFill>
                  <a:schemeClr val="tx1">
                    <a:lumMod val="85000"/>
                    <a:lumOff val="15000"/>
                  </a:schemeClr>
                </a:solidFill>
                <a:ea typeface="MS PGothic" panose="020B0600070205080204" pitchFamily="34" charset="-128"/>
              </a:rPr>
              <a:t>là</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giao</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thông</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hỗn</a:t>
            </a:r>
            <a:r>
              <a:rPr kumimoji="1" lang="en-US" altLang="en-US" sz="2000" b="1" dirty="0">
                <a:solidFill>
                  <a:schemeClr val="tx1">
                    <a:lumMod val="85000"/>
                    <a:lumOff val="15000"/>
                  </a:schemeClr>
                </a:solidFill>
                <a:ea typeface="MS PGothic" panose="020B0600070205080204" pitchFamily="34" charset="-128"/>
              </a:rPr>
              <a:t> </a:t>
            </a:r>
          </a:p>
          <a:p>
            <a:pPr algn="just" eaLnBrk="1" hangingPunct="1">
              <a:defRPr/>
            </a:pPr>
            <a:r>
              <a:rPr kumimoji="1" lang="en-US" altLang="en-US" sz="2000" b="1" dirty="0" err="1">
                <a:solidFill>
                  <a:schemeClr val="tx1">
                    <a:lumMod val="85000"/>
                    <a:lumOff val="15000"/>
                  </a:schemeClr>
                </a:solidFill>
                <a:ea typeface="MS PGothic" panose="020B0600070205080204" pitchFamily="34" charset="-128"/>
              </a:rPr>
              <a:t>hợp</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có</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nhiều</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loại</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phương</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tiện</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cùng</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tham</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gia</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giao</a:t>
            </a:r>
            <a:r>
              <a:rPr kumimoji="1" lang="en-US" altLang="en-US" sz="2000" b="1" dirty="0">
                <a:solidFill>
                  <a:schemeClr val="tx1">
                    <a:lumMod val="85000"/>
                    <a:lumOff val="15000"/>
                  </a:schemeClr>
                </a:solidFill>
                <a:ea typeface="MS PGothic" panose="020B0600070205080204" pitchFamily="34" charset="-128"/>
              </a:rPr>
              <a:t> </a:t>
            </a:r>
            <a:r>
              <a:rPr kumimoji="1" lang="en-US" altLang="en-US" sz="2000" b="1" dirty="0" err="1">
                <a:solidFill>
                  <a:schemeClr val="tx1">
                    <a:lumMod val="85000"/>
                    <a:lumOff val="15000"/>
                  </a:schemeClr>
                </a:solidFill>
                <a:ea typeface="MS PGothic" panose="020B0600070205080204" pitchFamily="34" charset="-128"/>
              </a:rPr>
              <a:t>thông</a:t>
            </a:r>
            <a:r>
              <a:rPr kumimoji="1" lang="en-US" altLang="en-US" sz="2400" b="1" dirty="0">
                <a:solidFill>
                  <a:schemeClr val="tx1">
                    <a:lumMod val="85000"/>
                    <a:lumOff val="15000"/>
                  </a:schemeClr>
                </a:solidFill>
                <a:ea typeface="MS PGothic" panose="020B0600070205080204" pitchFamily="34" charset="-128"/>
              </a:rPr>
              <a:t> </a:t>
            </a:r>
          </a:p>
        </p:txBody>
      </p:sp>
      <p:sp>
        <p:nvSpPr>
          <p:cNvPr id="17" name="Flowchart: Connector 16"/>
          <p:cNvSpPr/>
          <p:nvPr/>
        </p:nvSpPr>
        <p:spPr bwMode="auto">
          <a:xfrm>
            <a:off x="8218488" y="3548063"/>
            <a:ext cx="304800"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
        <p:nvSpPr>
          <p:cNvPr id="178190" name="TextBox 13"/>
          <p:cNvSpPr txBox="1">
            <a:spLocks noChangeArrowheads="1"/>
          </p:cNvSpPr>
          <p:nvPr/>
        </p:nvSpPr>
        <p:spPr bwMode="auto">
          <a:xfrm>
            <a:off x="2897188" y="-15875"/>
            <a:ext cx="46799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3000" b="1">
                <a:solidFill>
                  <a:srgbClr val="00B050"/>
                </a:solidFill>
                <a:latin typeface="Tahoma" pitchFamily="34" charset="0"/>
                <a:cs typeface="Tahoma" pitchFamily="34" charset="0"/>
              </a:rPr>
              <a:t>Giới thiệu bài mới</a:t>
            </a:r>
          </a:p>
        </p:txBody>
      </p:sp>
      <p:pic>
        <p:nvPicPr>
          <p:cNvPr id="178191" name="Picture 25" descr="00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78050" y="-15875"/>
            <a:ext cx="533400"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xit" presetSubtype="4" fill="hold" grpId="0" nodeType="clickEffect">
                                  <p:stCondLst>
                                    <p:cond delay="0"/>
                                  </p:stCondLst>
                                  <p:childTnLst>
                                    <p:anim calcmode="lin" valueType="num">
                                      <p:cBhvr additive="base">
                                        <p:cTn id="28" dur="500"/>
                                        <p:tgtEl>
                                          <p:spTgt spid="12"/>
                                        </p:tgtEl>
                                        <p:attrNameLst>
                                          <p:attrName>ppt_x</p:attrName>
                                        </p:attrNameLst>
                                      </p:cBhvr>
                                      <p:tavLst>
                                        <p:tav tm="0">
                                          <p:val>
                                            <p:strVal val="ppt_x"/>
                                          </p:val>
                                        </p:tav>
                                        <p:tav tm="100000">
                                          <p:val>
                                            <p:strVal val="ppt_x"/>
                                          </p:val>
                                        </p:tav>
                                      </p:tavLst>
                                    </p:anim>
                                    <p:anim calcmode="lin" valueType="num">
                                      <p:cBhvr additive="base">
                                        <p:cTn id="29" dur="500"/>
                                        <p:tgtEl>
                                          <p:spTgt spid="12"/>
                                        </p:tgtEl>
                                        <p:attrNameLst>
                                          <p:attrName>ppt_y</p:attrName>
                                        </p:attrNameLst>
                                      </p:cBhvr>
                                      <p:tavLst>
                                        <p:tav tm="0">
                                          <p:val>
                                            <p:strVal val="ppt_y"/>
                                          </p:val>
                                        </p:tav>
                                        <p:tav tm="100000">
                                          <p:val>
                                            <p:strVal val="1+ppt_h/2"/>
                                          </p:val>
                                        </p:tav>
                                      </p:tavLst>
                                    </p:anim>
                                    <p:set>
                                      <p:cBhvr>
                                        <p:cTn id="30" dur="1" fill="hold">
                                          <p:stCondLst>
                                            <p:cond delay="499"/>
                                          </p:stCondLst>
                                        </p:cTn>
                                        <p:tgtEl>
                                          <p:spTgt spid="12"/>
                                        </p:tgtEl>
                                        <p:attrNameLst>
                                          <p:attrName>style.visibility</p:attrName>
                                        </p:attrNameLst>
                                      </p:cBhvr>
                                      <p:to>
                                        <p:strVal val="hidden"/>
                                      </p:to>
                                    </p:set>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8138" y="610047"/>
            <a:ext cx="8763000" cy="830997"/>
          </a:xfrm>
          <a:prstGeom prst="rect">
            <a:avLst/>
          </a:prstGeom>
          <a:scene3d>
            <a:camera prst="orthographicFront"/>
            <a:lightRig rig="threePt" dir="t"/>
          </a:scene3d>
          <a:sp3d>
            <a:bevelT prst="relaxedInset"/>
          </a:sp3d>
        </p:spPr>
        <p:txBody>
          <a:bodyPr>
            <a:spAutoFit/>
            <a:sp3d extrusionH="57150">
              <a:bevelT w="38100" h="38100"/>
            </a:sp3d>
          </a:bodyPr>
          <a:lstStyle/>
          <a:p>
            <a:pPr algn="ctr" eaLnBrk="1" hangingPunct="1">
              <a:defRPr/>
            </a:pPr>
            <a:r>
              <a:rPr lang="en-US" sz="2400" b="1" dirty="0" err="1"/>
              <a:t>Các</a:t>
            </a:r>
            <a:r>
              <a:rPr lang="en-US" sz="2400" b="1" dirty="0"/>
              <a:t> </a:t>
            </a:r>
            <a:r>
              <a:rPr lang="en-US" sz="2400" b="1" dirty="0" err="1"/>
              <a:t>tình</a:t>
            </a:r>
            <a:r>
              <a:rPr lang="en-US" sz="2400" b="1" dirty="0"/>
              <a:t> </a:t>
            </a:r>
            <a:r>
              <a:rPr lang="en-US" sz="2400" b="1" dirty="0" err="1"/>
              <a:t>huống</a:t>
            </a:r>
            <a:r>
              <a:rPr lang="en-US" sz="2400" b="1" dirty="0"/>
              <a:t> </a:t>
            </a:r>
            <a:r>
              <a:rPr lang="en-US" sz="2400" b="1" dirty="0" err="1"/>
              <a:t>nguy</a:t>
            </a:r>
            <a:r>
              <a:rPr lang="en-US" sz="2400" b="1" dirty="0"/>
              <a:t> </a:t>
            </a:r>
            <a:r>
              <a:rPr lang="en-US" sz="2400" b="1" dirty="0" err="1"/>
              <a:t>hiểm</a:t>
            </a:r>
            <a:r>
              <a:rPr lang="en-US" sz="2400" b="1" dirty="0"/>
              <a:t> </a:t>
            </a:r>
            <a:r>
              <a:rPr lang="en-US" sz="2400" b="1" dirty="0" err="1"/>
              <a:t>luôn</a:t>
            </a:r>
            <a:r>
              <a:rPr lang="en-US" sz="2400" b="1" dirty="0"/>
              <a:t> </a:t>
            </a:r>
            <a:r>
              <a:rPr lang="en-US" sz="2400" b="1" dirty="0" err="1"/>
              <a:t>có</a:t>
            </a:r>
            <a:r>
              <a:rPr lang="en-US" sz="2400" b="1" dirty="0"/>
              <a:t> </a:t>
            </a:r>
            <a:r>
              <a:rPr lang="en-US" sz="2400" b="1" dirty="0" err="1"/>
              <a:t>thể</a:t>
            </a:r>
            <a:r>
              <a:rPr lang="en-US" sz="2400" b="1" dirty="0"/>
              <a:t> </a:t>
            </a:r>
            <a:r>
              <a:rPr lang="en-US" sz="2400" b="1" dirty="0" err="1"/>
              <a:t>xảy</a:t>
            </a:r>
            <a:r>
              <a:rPr lang="en-US" sz="2400" b="1" dirty="0"/>
              <a:t> </a:t>
            </a:r>
            <a:r>
              <a:rPr lang="en-US" sz="2400" b="1" dirty="0" err="1"/>
              <a:t>ra</a:t>
            </a:r>
            <a:r>
              <a:rPr lang="en-US" sz="2400" b="1" dirty="0"/>
              <a:t> </a:t>
            </a:r>
            <a:r>
              <a:rPr lang="en-US" sz="2400" b="1" dirty="0" err="1"/>
              <a:t>trên</a:t>
            </a:r>
            <a:r>
              <a:rPr lang="en-US" sz="2400" b="1" dirty="0"/>
              <a:t> </a:t>
            </a:r>
            <a:r>
              <a:rPr lang="en-US" sz="2400" b="1" dirty="0" err="1"/>
              <a:t>đường</a:t>
            </a:r>
            <a:endParaRPr lang="en-US" sz="2400" b="1" dirty="0"/>
          </a:p>
          <a:p>
            <a:pPr algn="ctr" eaLnBrk="1" hangingPunct="1">
              <a:defRPr/>
            </a:pPr>
            <a:r>
              <a:rPr lang="en-US" sz="2400" b="1" dirty="0"/>
              <a:t> </a:t>
            </a:r>
          </a:p>
        </p:txBody>
      </p:sp>
      <p:sp>
        <p:nvSpPr>
          <p:cNvPr id="7" name="Rectangle 6"/>
          <p:cNvSpPr>
            <a:spLocks noChangeArrowheads="1"/>
          </p:cNvSpPr>
          <p:nvPr/>
        </p:nvSpPr>
        <p:spPr bwMode="auto">
          <a:xfrm>
            <a:off x="338138" y="5686425"/>
            <a:ext cx="8763000" cy="830263"/>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altLang="en-US" sz="2400" b="1"/>
              <a:t>Cần tạo thói quen quan sát và dự đoán trước những</a:t>
            </a:r>
          </a:p>
          <a:p>
            <a:pPr algn="ctr" eaLnBrk="1" hangingPunct="1"/>
            <a:r>
              <a:rPr lang="en-US" altLang="en-US" sz="2400" b="1"/>
              <a:t> tình huống bất ngờ có thể xảy ra để phòng tránh kịp thời</a:t>
            </a:r>
          </a:p>
        </p:txBody>
      </p:sp>
      <p:sp>
        <p:nvSpPr>
          <p:cNvPr id="15" name="AutoShape 3"/>
          <p:cNvSpPr>
            <a:spLocks noChangeArrowheads="1"/>
          </p:cNvSpPr>
          <p:nvPr/>
        </p:nvSpPr>
        <p:spPr bwMode="gray">
          <a:xfrm rot="10800000">
            <a:off x="2506663" y="4835525"/>
            <a:ext cx="3756025" cy="674688"/>
          </a:xfrm>
          <a:prstGeom prst="upArrow">
            <a:avLst>
              <a:gd name="adj1" fmla="val 57824"/>
              <a:gd name="adj2" fmla="val 54398"/>
            </a:avLst>
          </a:prstGeom>
          <a:gradFill rotWithShape="1">
            <a:gsLst>
              <a:gs pos="0">
                <a:schemeClr val="hlink"/>
              </a:gs>
              <a:gs pos="100000">
                <a:srgbClr val="F1F5FD"/>
              </a:gs>
            </a:gsLst>
            <a:lin ang="5400000" scaled="1"/>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eaLnBrk="1" hangingPunct="1"/>
            <a:endParaRPr lang="en-US" altLang="en-US" sz="2200"/>
          </a:p>
        </p:txBody>
      </p:sp>
      <p:sp>
        <p:nvSpPr>
          <p:cNvPr id="223237" name="Slide Number Placeholder 9"/>
          <p:cNvSpPr txBox="1">
            <a:spLocks/>
          </p:cNvSpPr>
          <p:nvPr/>
        </p:nvSpPr>
        <p:spPr bwMode="auto">
          <a:xfrm>
            <a:off x="8610600" y="42863"/>
            <a:ext cx="490538"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r" eaLnBrk="1" hangingPunct="1"/>
            <a:fld id="{1FF19F69-769E-4213-8A0A-428550B3AE59}" type="slidenum">
              <a:rPr lang="en-US" altLang="en-US" sz="1800" b="1"/>
              <a:pPr algn="r" eaLnBrk="1" hangingPunct="1"/>
              <a:t>30</a:t>
            </a:fld>
            <a:endParaRPr lang="en-US" altLang="en-US" sz="1800" b="1"/>
          </a:p>
        </p:txBody>
      </p:sp>
      <p:pic>
        <p:nvPicPr>
          <p:cNvPr id="16" name="Picture 15"/>
          <p:cNvPicPr>
            <a:picLocks noChangeAspect="1"/>
          </p:cNvPicPr>
          <p:nvPr/>
        </p:nvPicPr>
        <p:blipFill>
          <a:blip r:embed="rId3"/>
          <a:stretch>
            <a:fillRect/>
          </a:stretch>
        </p:blipFill>
        <p:spPr>
          <a:xfrm>
            <a:off x="6953122" y="1268607"/>
            <a:ext cx="1657478" cy="1576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4"/>
          <a:stretch>
            <a:fillRect/>
          </a:stretch>
        </p:blipFill>
        <p:spPr>
          <a:xfrm>
            <a:off x="338138" y="1282833"/>
            <a:ext cx="1833464" cy="1576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p:cNvPicPr>
            <a:picLocks noChangeAspect="1"/>
          </p:cNvPicPr>
          <p:nvPr/>
        </p:nvPicPr>
        <p:blipFill>
          <a:blip r:embed="rId5"/>
          <a:stretch>
            <a:fillRect/>
          </a:stretch>
        </p:blipFill>
        <p:spPr>
          <a:xfrm>
            <a:off x="3637166" y="1297270"/>
            <a:ext cx="1779787" cy="1547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6"/>
          <a:stretch>
            <a:fillRect/>
          </a:stretch>
        </p:blipFill>
        <p:spPr>
          <a:xfrm>
            <a:off x="1988477" y="3022024"/>
            <a:ext cx="1760882" cy="1635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7"/>
          <a:stretch>
            <a:fillRect/>
          </a:stretch>
        </p:blipFill>
        <p:spPr>
          <a:xfrm>
            <a:off x="5347491" y="3022024"/>
            <a:ext cx="1828805" cy="1627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3243" name="TextBox 1"/>
          <p:cNvSpPr txBox="1">
            <a:spLocks noChangeArrowheads="1"/>
          </p:cNvSpPr>
          <p:nvPr/>
        </p:nvSpPr>
        <p:spPr bwMode="auto">
          <a:xfrm>
            <a:off x="3236913" y="69850"/>
            <a:ext cx="2295525" cy="588963"/>
          </a:xfrm>
          <a:prstGeom prst="rect">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kumimoji="1" lang="en-US" altLang="en-US" b="1">
                <a:solidFill>
                  <a:srgbClr val="00B050"/>
                </a:solidFill>
                <a:latin typeface="Tahoma" pitchFamily="34" charset="0"/>
                <a:ea typeface="MS PGothic" pitchFamily="34" charset="-128"/>
                <a:cs typeface="Tahoma" pitchFamily="34" charset="0"/>
              </a:rPr>
              <a:t>Nhắc nhở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4" descr="D:\phim ATGT da cat\honda-asimo-2.jpg"/>
          <p:cNvPicPr>
            <a:picLocks noChangeAspect="1" noChangeArrowheads="1"/>
          </p:cNvPicPr>
          <p:nvPr/>
        </p:nvPicPr>
        <p:blipFill>
          <a:blip r:embed="rId3">
            <a:extLst>
              <a:ext uri="{28A0092B-C50C-407E-A947-70E740481C1C}">
                <a14:useLocalDpi xmlns:a14="http://schemas.microsoft.com/office/drawing/2010/main" xmlns="" val="0"/>
              </a:ext>
            </a:extLst>
          </a:blip>
          <a:srcRect l="1981" r="2913"/>
          <a:stretch>
            <a:fillRect/>
          </a:stretch>
        </p:blipFill>
        <p:spPr bwMode="auto">
          <a:xfrm>
            <a:off x="152400" y="1114425"/>
            <a:ext cx="2487613"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283" name="Picture 46" descr="16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03475" y="363538"/>
            <a:ext cx="984250" cy="75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ounded Rectangle 4"/>
          <p:cNvSpPr/>
          <p:nvPr/>
        </p:nvSpPr>
        <p:spPr bwMode="auto">
          <a:xfrm>
            <a:off x="2144352" y="2304290"/>
            <a:ext cx="6151658" cy="2553891"/>
          </a:xfrm>
          <a:prstGeom prst="roundRect">
            <a:avLst/>
          </a:prstGeom>
          <a:solidFill>
            <a:srgbClr val="FFFF99"/>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spAutoFit/>
            <a:scene3d>
              <a:camera prst="orthographicFront"/>
              <a:lightRig rig="threePt" dir="t"/>
            </a:scene3d>
            <a:sp3d extrusionH="57150">
              <a:bevelT w="38100" h="38100"/>
            </a:sp3d>
          </a:bodyPr>
          <a:lstStyle/>
          <a:p>
            <a:pPr algn="just" eaLnBrk="1" hangingPunct="1">
              <a:lnSpc>
                <a:spcPct val="150000"/>
              </a:lnSpc>
              <a:defRPr/>
            </a:pPr>
            <a:r>
              <a:rPr lang="en-US" sz="2400" b="1" dirty="0" err="1">
                <a:solidFill>
                  <a:schemeClr val="tx1">
                    <a:lumMod val="95000"/>
                    <a:lumOff val="5000"/>
                  </a:schemeClr>
                </a:solidFill>
              </a:rPr>
              <a:t>Hãy</a:t>
            </a:r>
            <a:r>
              <a:rPr lang="en-US" sz="2400" b="1" dirty="0">
                <a:solidFill>
                  <a:schemeClr val="tx1">
                    <a:lumMod val="95000"/>
                    <a:lumOff val="5000"/>
                  </a:schemeClr>
                </a:solidFill>
              </a:rPr>
              <a:t> chia </a:t>
            </a:r>
            <a:r>
              <a:rPr lang="en-US" sz="2400" b="1" dirty="0" err="1">
                <a:solidFill>
                  <a:schemeClr val="tx1">
                    <a:lumMod val="95000"/>
                    <a:lumOff val="5000"/>
                  </a:schemeClr>
                </a:solidFill>
              </a:rPr>
              <a:t>sẻ</a:t>
            </a:r>
            <a:r>
              <a:rPr lang="en-US" sz="2400" b="1" dirty="0">
                <a:solidFill>
                  <a:schemeClr val="tx1">
                    <a:lumMod val="95000"/>
                    <a:lumOff val="5000"/>
                  </a:schemeClr>
                </a:solidFill>
              </a:rPr>
              <a:t> </a:t>
            </a:r>
            <a:r>
              <a:rPr lang="en-US" sz="2400" b="1" dirty="0" err="1">
                <a:solidFill>
                  <a:schemeClr val="tx1">
                    <a:lumMod val="95000"/>
                    <a:lumOff val="5000"/>
                  </a:schemeClr>
                </a:solidFill>
              </a:rPr>
              <a:t>lại</a:t>
            </a:r>
            <a:r>
              <a:rPr lang="en-US" sz="2400" b="1" dirty="0">
                <a:solidFill>
                  <a:schemeClr val="tx1">
                    <a:lumMod val="95000"/>
                    <a:lumOff val="5000"/>
                  </a:schemeClr>
                </a:solidFill>
              </a:rPr>
              <a:t> </a:t>
            </a:r>
            <a:r>
              <a:rPr lang="en-US" sz="2400" b="1" dirty="0" err="1">
                <a:solidFill>
                  <a:schemeClr val="tx1">
                    <a:lumMod val="95000"/>
                    <a:lumOff val="5000"/>
                  </a:schemeClr>
                </a:solidFill>
              </a:rPr>
              <a:t>một</a:t>
            </a:r>
            <a:r>
              <a:rPr lang="en-US" sz="2400" b="1" dirty="0">
                <a:solidFill>
                  <a:schemeClr val="tx1">
                    <a:lumMod val="95000"/>
                    <a:lumOff val="5000"/>
                  </a:schemeClr>
                </a:solidFill>
              </a:rPr>
              <a:t> </a:t>
            </a:r>
            <a:r>
              <a:rPr lang="en-US" sz="2400" b="1" dirty="0" err="1">
                <a:solidFill>
                  <a:schemeClr val="tx1">
                    <a:lumMod val="95000"/>
                    <a:lumOff val="5000"/>
                  </a:schemeClr>
                </a:solidFill>
              </a:rPr>
              <a:t>tình</a:t>
            </a:r>
            <a:r>
              <a:rPr lang="en-US" sz="2400" b="1" dirty="0">
                <a:solidFill>
                  <a:schemeClr val="tx1">
                    <a:lumMod val="95000"/>
                    <a:lumOff val="5000"/>
                  </a:schemeClr>
                </a:solidFill>
              </a:rPr>
              <a:t> </a:t>
            </a:r>
            <a:r>
              <a:rPr lang="en-US" sz="2400" b="1" dirty="0" err="1">
                <a:solidFill>
                  <a:schemeClr val="tx1">
                    <a:lumMod val="95000"/>
                    <a:lumOff val="5000"/>
                  </a:schemeClr>
                </a:solidFill>
              </a:rPr>
              <a:t>huống</a:t>
            </a:r>
            <a:r>
              <a:rPr lang="en-US" sz="2400" b="1" dirty="0">
                <a:solidFill>
                  <a:schemeClr val="tx1">
                    <a:lumMod val="95000"/>
                    <a:lumOff val="5000"/>
                  </a:schemeClr>
                </a:solidFill>
              </a:rPr>
              <a:t> </a:t>
            </a:r>
            <a:r>
              <a:rPr lang="en-US" sz="2400" b="1" dirty="0" err="1">
                <a:solidFill>
                  <a:schemeClr val="tx1">
                    <a:lumMod val="95000"/>
                    <a:lumOff val="5000"/>
                  </a:schemeClr>
                </a:solidFill>
              </a:rPr>
              <a:t>nguy</a:t>
            </a:r>
            <a:r>
              <a:rPr lang="en-US" sz="2400" b="1" dirty="0">
                <a:solidFill>
                  <a:schemeClr val="tx1">
                    <a:lumMod val="95000"/>
                    <a:lumOff val="5000"/>
                  </a:schemeClr>
                </a:solidFill>
              </a:rPr>
              <a:t> </a:t>
            </a:r>
            <a:r>
              <a:rPr lang="en-US" sz="2400" b="1" dirty="0" err="1">
                <a:solidFill>
                  <a:schemeClr val="tx1">
                    <a:lumMod val="95000"/>
                    <a:lumOff val="5000"/>
                  </a:schemeClr>
                </a:solidFill>
              </a:rPr>
              <a:t>hiểm</a:t>
            </a:r>
            <a:r>
              <a:rPr lang="en-US" sz="2400" b="1" dirty="0">
                <a:solidFill>
                  <a:schemeClr val="tx1">
                    <a:lumMod val="95000"/>
                    <a:lumOff val="5000"/>
                  </a:schemeClr>
                </a:solidFill>
              </a:rPr>
              <a:t> </a:t>
            </a:r>
            <a:r>
              <a:rPr lang="en-US" sz="2400" b="1" dirty="0" err="1">
                <a:solidFill>
                  <a:schemeClr val="tx1">
                    <a:lumMod val="95000"/>
                    <a:lumOff val="5000"/>
                  </a:schemeClr>
                </a:solidFill>
              </a:rPr>
              <a:t>mà</a:t>
            </a:r>
            <a:r>
              <a:rPr lang="en-US" sz="2400" b="1" dirty="0">
                <a:solidFill>
                  <a:schemeClr val="tx1">
                    <a:lumMod val="95000"/>
                    <a:lumOff val="5000"/>
                  </a:schemeClr>
                </a:solidFill>
              </a:rPr>
              <a:t> </a:t>
            </a:r>
            <a:r>
              <a:rPr lang="en-US" sz="2400" b="1" dirty="0" err="1">
                <a:solidFill>
                  <a:schemeClr val="tx1">
                    <a:lumMod val="95000"/>
                    <a:lumOff val="5000"/>
                  </a:schemeClr>
                </a:solidFill>
              </a:rPr>
              <a:t>các</a:t>
            </a:r>
            <a:r>
              <a:rPr lang="en-US" sz="2400" b="1" dirty="0">
                <a:solidFill>
                  <a:schemeClr val="tx1">
                    <a:lumMod val="95000"/>
                    <a:lumOff val="5000"/>
                  </a:schemeClr>
                </a:solidFill>
              </a:rPr>
              <a:t> </a:t>
            </a:r>
            <a:r>
              <a:rPr lang="en-US" sz="2400" b="1" dirty="0" err="1">
                <a:solidFill>
                  <a:schemeClr val="tx1">
                    <a:lumMod val="95000"/>
                    <a:lumOff val="5000"/>
                  </a:schemeClr>
                </a:solidFill>
              </a:rPr>
              <a:t>em</a:t>
            </a:r>
            <a:r>
              <a:rPr lang="en-US" sz="2400" b="1" dirty="0">
                <a:solidFill>
                  <a:schemeClr val="tx1">
                    <a:lumMod val="95000"/>
                    <a:lumOff val="5000"/>
                  </a:schemeClr>
                </a:solidFill>
              </a:rPr>
              <a:t> </a:t>
            </a:r>
            <a:r>
              <a:rPr lang="en-US" sz="2400" b="1" dirty="0" err="1">
                <a:solidFill>
                  <a:schemeClr val="tx1">
                    <a:lumMod val="95000"/>
                    <a:lumOff val="5000"/>
                  </a:schemeClr>
                </a:solidFill>
              </a:rPr>
              <a:t>hoặc</a:t>
            </a:r>
            <a:r>
              <a:rPr lang="en-US" sz="2400" b="1" dirty="0">
                <a:solidFill>
                  <a:schemeClr val="tx1">
                    <a:lumMod val="95000"/>
                    <a:lumOff val="5000"/>
                  </a:schemeClr>
                </a:solidFill>
              </a:rPr>
              <a:t> </a:t>
            </a:r>
            <a:r>
              <a:rPr lang="en-US" sz="2400" b="1" dirty="0" err="1">
                <a:solidFill>
                  <a:schemeClr val="tx1">
                    <a:lumMod val="95000"/>
                    <a:lumOff val="5000"/>
                  </a:schemeClr>
                </a:solidFill>
              </a:rPr>
              <a:t>người</a:t>
            </a:r>
            <a:r>
              <a:rPr lang="en-US" sz="2400" b="1" dirty="0">
                <a:solidFill>
                  <a:schemeClr val="tx1">
                    <a:lumMod val="95000"/>
                    <a:lumOff val="5000"/>
                  </a:schemeClr>
                </a:solidFill>
              </a:rPr>
              <a:t> </a:t>
            </a:r>
            <a:r>
              <a:rPr lang="en-US" sz="2400" b="1" dirty="0" err="1">
                <a:solidFill>
                  <a:schemeClr val="tx1">
                    <a:lumMod val="95000"/>
                    <a:lumOff val="5000"/>
                  </a:schemeClr>
                </a:solidFill>
              </a:rPr>
              <a:t>nhà</a:t>
            </a:r>
            <a:r>
              <a:rPr lang="en-US" sz="2400" b="1" dirty="0">
                <a:solidFill>
                  <a:schemeClr val="tx1">
                    <a:lumMod val="95000"/>
                    <a:lumOff val="5000"/>
                  </a:schemeClr>
                </a:solidFill>
              </a:rPr>
              <a:t> </a:t>
            </a:r>
            <a:r>
              <a:rPr lang="en-US" sz="2400" b="1" dirty="0" err="1">
                <a:solidFill>
                  <a:schemeClr val="tx1">
                    <a:lumMod val="95000"/>
                    <a:lumOff val="5000"/>
                  </a:schemeClr>
                </a:solidFill>
              </a:rPr>
              <a:t>các</a:t>
            </a:r>
            <a:r>
              <a:rPr lang="en-US" sz="2400" b="1" dirty="0">
                <a:solidFill>
                  <a:schemeClr val="tx1">
                    <a:lumMod val="95000"/>
                    <a:lumOff val="5000"/>
                  </a:schemeClr>
                </a:solidFill>
              </a:rPr>
              <a:t> </a:t>
            </a:r>
            <a:r>
              <a:rPr lang="en-US" sz="2400" b="1" dirty="0" err="1">
                <a:solidFill>
                  <a:schemeClr val="tx1">
                    <a:lumMod val="95000"/>
                    <a:lumOff val="5000"/>
                  </a:schemeClr>
                </a:solidFill>
              </a:rPr>
              <a:t>em</a:t>
            </a:r>
            <a:r>
              <a:rPr lang="en-US" sz="2400" b="1" dirty="0">
                <a:solidFill>
                  <a:schemeClr val="tx1">
                    <a:lumMod val="95000"/>
                    <a:lumOff val="5000"/>
                  </a:schemeClr>
                </a:solidFill>
              </a:rPr>
              <a:t> </a:t>
            </a:r>
            <a:r>
              <a:rPr lang="en-US" sz="2400" b="1" dirty="0" err="1">
                <a:solidFill>
                  <a:schemeClr val="tx1">
                    <a:lumMod val="95000"/>
                    <a:lumOff val="5000"/>
                  </a:schemeClr>
                </a:solidFill>
              </a:rPr>
              <a:t>đã</a:t>
            </a:r>
            <a:r>
              <a:rPr lang="en-US" sz="2400" b="1" dirty="0">
                <a:solidFill>
                  <a:schemeClr val="tx1">
                    <a:lumMod val="95000"/>
                    <a:lumOff val="5000"/>
                  </a:schemeClr>
                </a:solidFill>
              </a:rPr>
              <a:t> </a:t>
            </a:r>
            <a:r>
              <a:rPr lang="en-US" sz="2400" b="1" dirty="0" err="1">
                <a:solidFill>
                  <a:schemeClr val="tx1">
                    <a:lumMod val="95000"/>
                    <a:lumOff val="5000"/>
                  </a:schemeClr>
                </a:solidFill>
              </a:rPr>
              <a:t>gặp</a:t>
            </a:r>
            <a:r>
              <a:rPr lang="en-US" sz="2400" b="1" dirty="0">
                <a:solidFill>
                  <a:schemeClr val="tx1">
                    <a:lumMod val="95000"/>
                    <a:lumOff val="5000"/>
                  </a:schemeClr>
                </a:solidFill>
              </a:rPr>
              <a:t> </a:t>
            </a:r>
            <a:r>
              <a:rPr lang="en-US" sz="2400" b="1" dirty="0" err="1">
                <a:solidFill>
                  <a:schemeClr val="tx1">
                    <a:lumMod val="95000"/>
                    <a:lumOff val="5000"/>
                  </a:schemeClr>
                </a:solidFill>
              </a:rPr>
              <a:t>phải</a:t>
            </a:r>
            <a:r>
              <a:rPr lang="en-US" sz="2400" b="1" dirty="0">
                <a:solidFill>
                  <a:schemeClr val="tx1">
                    <a:lumMod val="95000"/>
                    <a:lumOff val="5000"/>
                  </a:schemeClr>
                </a:solidFill>
              </a:rPr>
              <a:t> </a:t>
            </a:r>
            <a:r>
              <a:rPr lang="en-US" sz="2400" b="1" dirty="0" err="1">
                <a:solidFill>
                  <a:schemeClr val="tx1">
                    <a:lumMod val="95000"/>
                    <a:lumOff val="5000"/>
                  </a:schemeClr>
                </a:solidFill>
              </a:rPr>
              <a:t>khi</a:t>
            </a:r>
            <a:r>
              <a:rPr lang="en-US" sz="2400" b="1" dirty="0">
                <a:solidFill>
                  <a:schemeClr val="tx1">
                    <a:lumMod val="95000"/>
                    <a:lumOff val="5000"/>
                  </a:schemeClr>
                </a:solidFill>
              </a:rPr>
              <a:t> </a:t>
            </a:r>
            <a:r>
              <a:rPr lang="en-US" sz="2400" b="1" dirty="0" err="1">
                <a:solidFill>
                  <a:schemeClr val="tx1">
                    <a:lumMod val="95000"/>
                    <a:lumOff val="5000"/>
                  </a:schemeClr>
                </a:solidFill>
              </a:rPr>
              <a:t>tham</a:t>
            </a:r>
            <a:r>
              <a:rPr lang="en-US" sz="2400" b="1" dirty="0">
                <a:solidFill>
                  <a:schemeClr val="tx1">
                    <a:lumMod val="95000"/>
                    <a:lumOff val="5000"/>
                  </a:schemeClr>
                </a:solidFill>
              </a:rPr>
              <a:t> </a:t>
            </a:r>
            <a:r>
              <a:rPr lang="en-US" sz="2400" b="1" dirty="0" err="1">
                <a:solidFill>
                  <a:schemeClr val="tx1">
                    <a:lumMod val="95000"/>
                    <a:lumOff val="5000"/>
                  </a:schemeClr>
                </a:solidFill>
              </a:rPr>
              <a:t>gia</a:t>
            </a:r>
            <a:r>
              <a:rPr lang="en-US" sz="2400" b="1" dirty="0">
                <a:solidFill>
                  <a:schemeClr val="tx1">
                    <a:lumMod val="95000"/>
                    <a:lumOff val="5000"/>
                  </a:schemeClr>
                </a:solidFill>
              </a:rPr>
              <a:t> </a:t>
            </a:r>
            <a:r>
              <a:rPr lang="en-US" sz="2400" b="1" dirty="0" err="1">
                <a:solidFill>
                  <a:schemeClr val="tx1">
                    <a:lumMod val="95000"/>
                    <a:lumOff val="5000"/>
                  </a:schemeClr>
                </a:solidFill>
              </a:rPr>
              <a:t>giao</a:t>
            </a:r>
            <a:r>
              <a:rPr lang="en-US" sz="2400" b="1" dirty="0">
                <a:solidFill>
                  <a:schemeClr val="tx1">
                    <a:lumMod val="95000"/>
                    <a:lumOff val="5000"/>
                  </a:schemeClr>
                </a:solidFill>
              </a:rPr>
              <a:t> </a:t>
            </a:r>
            <a:r>
              <a:rPr lang="en-US" sz="2400" b="1" dirty="0" err="1">
                <a:solidFill>
                  <a:schemeClr val="tx1">
                    <a:lumMod val="95000"/>
                    <a:lumOff val="5000"/>
                  </a:schemeClr>
                </a:solidFill>
              </a:rPr>
              <a:t>thông</a:t>
            </a:r>
            <a:r>
              <a:rPr lang="en-US" sz="2400" b="1" dirty="0">
                <a:solidFill>
                  <a:schemeClr val="tx1">
                    <a:lumMod val="95000"/>
                    <a:lumOff val="5000"/>
                  </a:schemeClr>
                </a:solidFill>
              </a:rPr>
              <a:t> </a:t>
            </a:r>
            <a:r>
              <a:rPr lang="en-US" sz="2400" b="1" dirty="0" err="1">
                <a:solidFill>
                  <a:schemeClr val="tx1">
                    <a:lumMod val="95000"/>
                    <a:lumOff val="5000"/>
                  </a:schemeClr>
                </a:solidFill>
              </a:rPr>
              <a:t>và</a:t>
            </a:r>
            <a:r>
              <a:rPr lang="en-US" sz="2400" b="1" dirty="0">
                <a:solidFill>
                  <a:schemeClr val="tx1">
                    <a:lumMod val="95000"/>
                    <a:lumOff val="5000"/>
                  </a:schemeClr>
                </a:solidFill>
              </a:rPr>
              <a:t> </a:t>
            </a:r>
            <a:r>
              <a:rPr lang="en-US" sz="2400" b="1" dirty="0" err="1">
                <a:solidFill>
                  <a:schemeClr val="tx1">
                    <a:lumMod val="95000"/>
                    <a:lumOff val="5000"/>
                  </a:schemeClr>
                </a:solidFill>
              </a:rPr>
              <a:t>cách</a:t>
            </a:r>
            <a:r>
              <a:rPr lang="en-US" sz="2400" b="1" dirty="0">
                <a:solidFill>
                  <a:schemeClr val="tx1">
                    <a:lumMod val="95000"/>
                    <a:lumOff val="5000"/>
                  </a:schemeClr>
                </a:solidFill>
              </a:rPr>
              <a:t> </a:t>
            </a:r>
            <a:r>
              <a:rPr lang="en-US" sz="2400" b="1" dirty="0" err="1">
                <a:solidFill>
                  <a:schemeClr val="tx1">
                    <a:lumMod val="95000"/>
                    <a:lumOff val="5000"/>
                  </a:schemeClr>
                </a:solidFill>
              </a:rPr>
              <a:t>phòng</a:t>
            </a:r>
            <a:r>
              <a:rPr lang="en-US" sz="2400" b="1" dirty="0">
                <a:solidFill>
                  <a:schemeClr val="tx1">
                    <a:lumMod val="95000"/>
                    <a:lumOff val="5000"/>
                  </a:schemeClr>
                </a:solidFill>
              </a:rPr>
              <a:t> </a:t>
            </a:r>
            <a:r>
              <a:rPr lang="en-US" sz="2400" b="1" dirty="0" err="1">
                <a:solidFill>
                  <a:schemeClr val="tx1">
                    <a:lumMod val="95000"/>
                    <a:lumOff val="5000"/>
                  </a:schemeClr>
                </a:solidFill>
              </a:rPr>
              <a:t>tránh</a:t>
            </a:r>
            <a:r>
              <a:rPr lang="en-US" sz="2400" b="1" dirty="0">
                <a:solidFill>
                  <a:schemeClr val="tx1">
                    <a:lumMod val="95000"/>
                    <a:lumOff val="5000"/>
                  </a:schemeClr>
                </a:solidFill>
              </a:rPr>
              <a:t> </a:t>
            </a:r>
            <a:r>
              <a:rPr lang="en-US" sz="2400" b="1" dirty="0" err="1">
                <a:solidFill>
                  <a:schemeClr val="tx1">
                    <a:lumMod val="95000"/>
                    <a:lumOff val="5000"/>
                  </a:schemeClr>
                </a:solidFill>
              </a:rPr>
              <a:t>nguy</a:t>
            </a:r>
            <a:r>
              <a:rPr lang="en-US" sz="2400" b="1" dirty="0">
                <a:solidFill>
                  <a:schemeClr val="tx1">
                    <a:lumMod val="95000"/>
                    <a:lumOff val="5000"/>
                  </a:schemeClr>
                </a:solidFill>
              </a:rPr>
              <a:t> </a:t>
            </a:r>
            <a:r>
              <a:rPr lang="en-US" sz="2400" b="1" dirty="0" err="1">
                <a:solidFill>
                  <a:schemeClr val="tx1">
                    <a:lumMod val="95000"/>
                    <a:lumOff val="5000"/>
                  </a:schemeClr>
                </a:solidFill>
              </a:rPr>
              <a:t>hiểm</a:t>
            </a:r>
            <a:r>
              <a:rPr lang="en-US" sz="2400" b="1" dirty="0">
                <a:solidFill>
                  <a:schemeClr val="tx1">
                    <a:lumMod val="95000"/>
                    <a:lumOff val="5000"/>
                  </a:schemeClr>
                </a:solidFill>
              </a:rPr>
              <a:t> </a:t>
            </a:r>
            <a:r>
              <a:rPr lang="en-US" sz="2400" b="1" dirty="0" err="1">
                <a:solidFill>
                  <a:schemeClr val="tx1">
                    <a:lumMod val="95000"/>
                    <a:lumOff val="5000"/>
                  </a:schemeClr>
                </a:solidFill>
              </a:rPr>
              <a:t>đó</a:t>
            </a:r>
            <a:endParaRPr lang="en-US" sz="2400" b="1" dirty="0">
              <a:solidFill>
                <a:schemeClr val="tx1">
                  <a:lumMod val="95000"/>
                  <a:lumOff val="5000"/>
                </a:schemeClr>
              </a:solidFill>
            </a:endParaRPr>
          </a:p>
        </p:txBody>
      </p:sp>
      <p:sp>
        <p:nvSpPr>
          <p:cNvPr id="225285" name="Slide Number Placeholder 9"/>
          <p:cNvSpPr txBox="1">
            <a:spLocks/>
          </p:cNvSpPr>
          <p:nvPr/>
        </p:nvSpPr>
        <p:spPr bwMode="auto">
          <a:xfrm>
            <a:off x="8610600" y="42863"/>
            <a:ext cx="490538"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r" eaLnBrk="1" hangingPunct="1"/>
            <a:fld id="{4A48F9B8-2670-45D9-9DF4-9B9DCA8B06B6}" type="slidenum">
              <a:rPr lang="en-US" altLang="en-US" sz="1800" b="1"/>
              <a:pPr algn="r" eaLnBrk="1" hangingPunct="1"/>
              <a:t>31</a:t>
            </a:fld>
            <a:endParaRPr lang="en-US" altLang="en-US" sz="1800" b="1"/>
          </a:p>
        </p:txBody>
      </p:sp>
      <p:sp>
        <p:nvSpPr>
          <p:cNvPr id="225286" name="TextBox 1"/>
          <p:cNvSpPr txBox="1">
            <a:spLocks noChangeArrowheads="1"/>
          </p:cNvSpPr>
          <p:nvPr/>
        </p:nvSpPr>
        <p:spPr bwMode="auto">
          <a:xfrm>
            <a:off x="2895600" y="314325"/>
            <a:ext cx="4776788" cy="584200"/>
          </a:xfrm>
          <a:prstGeom prst="rect">
            <a:avLst/>
          </a:prstGeom>
          <a:noFill/>
          <a:ln w="9525" algn="ctr">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kumimoji="1" lang="en-US" altLang="en-US" b="1">
                <a:solidFill>
                  <a:srgbClr val="00B050"/>
                </a:solidFill>
                <a:latin typeface="Tahoma" pitchFamily="34" charset="0"/>
                <a:ea typeface="MS PGothic" pitchFamily="34" charset="-128"/>
                <a:cs typeface="Tahoma" pitchFamily="34" charset="0"/>
              </a:rPr>
              <a:t>Bài tập về nhà</a:t>
            </a:r>
          </a:p>
        </p:txBody>
      </p:sp>
      <p:sp>
        <p:nvSpPr>
          <p:cNvPr id="225287" name="AutoShape 16"/>
          <p:cNvSpPr>
            <a:spLocks noChangeArrowheads="1"/>
          </p:cNvSpPr>
          <p:nvPr/>
        </p:nvSpPr>
        <p:spPr bwMode="auto">
          <a:xfrm>
            <a:off x="457200" y="5867400"/>
            <a:ext cx="493713" cy="539750"/>
          </a:xfrm>
          <a:prstGeom prst="star4">
            <a:avLst>
              <a:gd name="adj" fmla="val 12500"/>
            </a:avLst>
          </a:prstGeom>
          <a:gradFill rotWithShape="1">
            <a:gsLst>
              <a:gs pos="0">
                <a:srgbClr val="FFF200"/>
              </a:gs>
              <a:gs pos="45000">
                <a:srgbClr val="FF7A00"/>
              </a:gs>
              <a:gs pos="70000">
                <a:srgbClr val="FF0300"/>
              </a:gs>
              <a:gs pos="100000">
                <a:srgbClr val="4D0808"/>
              </a:gs>
            </a:gsLst>
            <a:lin ang="5400000"/>
          </a:gradFill>
          <a:ln w="9525">
            <a:solidFill>
              <a:srgbClr val="FFFF00"/>
            </a:solidFill>
            <a:miter lim="800000"/>
            <a:headEnd/>
            <a:tailEnd/>
          </a:ln>
        </p:spPr>
        <p:txBody>
          <a:bodyPr wrap="none" anchor="ctr"/>
          <a:lstStyle/>
          <a:p>
            <a:pPr algn="ctr" eaLnBrk="1" hangingPunct="1"/>
            <a:endParaRPr lang="vi-VN" altLang="en-US"/>
          </a:p>
        </p:txBody>
      </p:sp>
      <p:sp>
        <p:nvSpPr>
          <p:cNvPr id="225288" name="AutoShape 16"/>
          <p:cNvSpPr>
            <a:spLocks noChangeArrowheads="1"/>
          </p:cNvSpPr>
          <p:nvPr/>
        </p:nvSpPr>
        <p:spPr bwMode="auto">
          <a:xfrm>
            <a:off x="8261350" y="5938838"/>
            <a:ext cx="392113" cy="539750"/>
          </a:xfrm>
          <a:prstGeom prst="star4">
            <a:avLst>
              <a:gd name="adj" fmla="val 12500"/>
            </a:avLst>
          </a:prstGeom>
          <a:gradFill rotWithShape="1">
            <a:gsLst>
              <a:gs pos="0">
                <a:srgbClr val="FFF200"/>
              </a:gs>
              <a:gs pos="45000">
                <a:srgbClr val="FF7A00"/>
              </a:gs>
              <a:gs pos="70000">
                <a:srgbClr val="FF0300"/>
              </a:gs>
              <a:gs pos="100000">
                <a:srgbClr val="4D0808"/>
              </a:gs>
            </a:gsLst>
            <a:lin ang="5400000"/>
          </a:gradFill>
          <a:ln w="9525">
            <a:solidFill>
              <a:srgbClr val="FFFF00"/>
            </a:solidFill>
            <a:miter lim="800000"/>
            <a:headEnd/>
            <a:tailEnd/>
          </a:ln>
        </p:spPr>
        <p:txBody>
          <a:bodyPr wrap="none" anchor="ctr"/>
          <a:lstStyle/>
          <a:p>
            <a:pPr algn="ctr" eaLnBrk="1" hangingPunct="1"/>
            <a:endParaRPr lang="vi-VN"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3" descr="G:\GIAO TRINH\DAO TAO KID\GIAO AN DIEN TU\3D Last Child in the 3D Apple Wood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971800" y="3048000"/>
            <a:ext cx="4267200" cy="1752600"/>
          </a:xfrm>
          <a:prstGeom prst="rect">
            <a:avLst/>
          </a:prstGeom>
        </p:spPr>
        <p:txBody>
          <a:bodyPr wrap="none">
            <a:prstTxWarp prst="textChevron">
              <a:avLst/>
            </a:prstTxWarp>
            <a:spAutoFit/>
            <a:scene3d>
              <a:camera prst="orthographicFront"/>
              <a:lightRig rig="threePt" dir="t"/>
            </a:scene3d>
            <a:sp3d extrusionH="57150">
              <a:bevelT w="38100" h="38100"/>
            </a:sp3d>
          </a:bodyPr>
          <a:lstStyle/>
          <a:p>
            <a:pPr eaLnBrk="1" hangingPunct="1">
              <a:defRPr/>
            </a:pPr>
            <a:r>
              <a:rPr lang="en-US" sz="1100" b="1" dirty="0" err="1">
                <a:solidFill>
                  <a:srgbClr val="0070C0"/>
                </a:solidFill>
                <a:effectLst>
                  <a:outerShdw blurRad="63500" sx="102000" sy="102000" algn="ctr" rotWithShape="0">
                    <a:prstClr val="black">
                      <a:alpha val="40000"/>
                    </a:prstClr>
                  </a:outerShdw>
                </a:effectLst>
              </a:rPr>
              <a:t>Chúc</a:t>
            </a:r>
            <a:r>
              <a:rPr lang="en-US" sz="1100" b="1" dirty="0">
                <a:solidFill>
                  <a:srgbClr val="0070C0"/>
                </a:solidFill>
                <a:effectLst>
                  <a:outerShdw blurRad="63500" sx="102000" sy="102000" algn="ctr" rotWithShape="0">
                    <a:prstClr val="black">
                      <a:alpha val="40000"/>
                    </a:prstClr>
                  </a:outerShdw>
                </a:effectLst>
              </a:rPr>
              <a:t> </a:t>
            </a:r>
            <a:r>
              <a:rPr lang="en-US" sz="1100" b="1" dirty="0" err="1">
                <a:solidFill>
                  <a:srgbClr val="0070C0"/>
                </a:solidFill>
                <a:effectLst>
                  <a:outerShdw blurRad="63500" sx="102000" sy="102000" algn="ctr" rotWithShape="0">
                    <a:prstClr val="black">
                      <a:alpha val="40000"/>
                    </a:prstClr>
                  </a:outerShdw>
                </a:effectLst>
              </a:rPr>
              <a:t>các</a:t>
            </a:r>
            <a:r>
              <a:rPr lang="en-US" sz="1100" b="1" dirty="0">
                <a:solidFill>
                  <a:srgbClr val="0070C0"/>
                </a:solidFill>
                <a:effectLst>
                  <a:outerShdw blurRad="63500" sx="102000" sy="102000" algn="ctr" rotWithShape="0">
                    <a:prstClr val="black">
                      <a:alpha val="40000"/>
                    </a:prstClr>
                  </a:outerShdw>
                </a:effectLst>
              </a:rPr>
              <a:t> </a:t>
            </a:r>
            <a:r>
              <a:rPr lang="en-US" sz="1100" b="1" dirty="0" err="1">
                <a:solidFill>
                  <a:srgbClr val="0070C0"/>
                </a:solidFill>
                <a:effectLst>
                  <a:outerShdw blurRad="63500" sx="102000" sy="102000" algn="ctr" rotWithShape="0">
                    <a:prstClr val="black">
                      <a:alpha val="40000"/>
                    </a:prstClr>
                  </a:outerShdw>
                </a:effectLst>
              </a:rPr>
              <a:t>em</a:t>
            </a:r>
            <a:r>
              <a:rPr lang="en-US" sz="1100" b="1" dirty="0">
                <a:solidFill>
                  <a:srgbClr val="0070C0"/>
                </a:solidFill>
                <a:effectLst>
                  <a:outerShdw blurRad="63500" sx="102000" sy="102000" algn="ctr" rotWithShape="0">
                    <a:prstClr val="black">
                      <a:alpha val="40000"/>
                    </a:prstClr>
                  </a:outerShdw>
                </a:effectLst>
              </a:rPr>
              <a:t> </a:t>
            </a:r>
            <a:r>
              <a:rPr lang="en-US" sz="1100" b="1" dirty="0" err="1">
                <a:solidFill>
                  <a:srgbClr val="0070C0"/>
                </a:solidFill>
                <a:effectLst>
                  <a:outerShdw blurRad="63500" sx="102000" sy="102000" algn="ctr" rotWithShape="0">
                    <a:prstClr val="black">
                      <a:alpha val="40000"/>
                    </a:prstClr>
                  </a:outerShdw>
                </a:effectLst>
              </a:rPr>
              <a:t>học</a:t>
            </a:r>
            <a:r>
              <a:rPr lang="en-US" sz="1100" b="1" dirty="0">
                <a:solidFill>
                  <a:srgbClr val="0070C0"/>
                </a:solidFill>
                <a:effectLst>
                  <a:outerShdw blurRad="63500" sx="102000" sy="102000" algn="ctr" rotWithShape="0">
                    <a:prstClr val="black">
                      <a:alpha val="40000"/>
                    </a:prstClr>
                  </a:outerShdw>
                </a:effectLst>
              </a:rPr>
              <a:t> </a:t>
            </a:r>
            <a:r>
              <a:rPr lang="en-US" sz="1100" b="1" dirty="0" err="1">
                <a:solidFill>
                  <a:srgbClr val="0070C0"/>
                </a:solidFill>
                <a:effectLst>
                  <a:outerShdw blurRad="63500" sx="102000" sy="102000" algn="ctr" rotWithShape="0">
                    <a:prstClr val="black">
                      <a:alpha val="40000"/>
                    </a:prstClr>
                  </a:outerShdw>
                </a:effectLst>
              </a:rPr>
              <a:t>tốt</a:t>
            </a:r>
            <a:r>
              <a:rPr lang="en-US" sz="1100" b="1" dirty="0">
                <a:solidFill>
                  <a:srgbClr val="0070C0"/>
                </a:solidFill>
                <a:effectLst>
                  <a:outerShdw blurRad="63500" sx="102000" sy="102000" algn="ctr" rotWithShape="0">
                    <a:prstClr val="black">
                      <a:alpha val="40000"/>
                    </a:prstClr>
                  </a:outerShdw>
                </a:effectLst>
              </a:rPr>
              <a:t> !</a:t>
            </a:r>
          </a:p>
        </p:txBody>
      </p:sp>
      <p:sp>
        <p:nvSpPr>
          <p:cNvPr id="227332" name="Slide Number Placeholder 9"/>
          <p:cNvSpPr txBox="1">
            <a:spLocks/>
          </p:cNvSpPr>
          <p:nvPr/>
        </p:nvSpPr>
        <p:spPr bwMode="auto">
          <a:xfrm>
            <a:off x="8610600" y="42863"/>
            <a:ext cx="490538"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r" eaLnBrk="1" hangingPunct="1"/>
            <a:fld id="{20D31C80-5A40-4836-8560-1AE31A683058}" type="slidenum">
              <a:rPr lang="en-US" altLang="en-US" sz="1800" b="1"/>
              <a:pPr algn="r" eaLnBrk="1" hangingPunct="1"/>
              <a:t>32</a:t>
            </a:fld>
            <a:endParaRPr lang="en-US" altLang="en-US" sz="1800" b="1"/>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838200" y="66675"/>
            <a:ext cx="8789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2400" b="1">
                <a:solidFill>
                  <a:srgbClr val="00B050"/>
                </a:solidFill>
                <a:latin typeface="Tahoma" pitchFamily="34" charset="0"/>
                <a:cs typeface="Tahoma" pitchFamily="34" charset="0"/>
              </a:rPr>
              <a:t>Các bước đi xe đạp qua đường an toàn</a:t>
            </a:r>
          </a:p>
        </p:txBody>
      </p:sp>
      <p:sp>
        <p:nvSpPr>
          <p:cNvPr id="13" name="Heptagon 12"/>
          <p:cNvSpPr/>
          <p:nvPr/>
        </p:nvSpPr>
        <p:spPr bwMode="auto">
          <a:xfrm>
            <a:off x="174625" y="700088"/>
            <a:ext cx="576263" cy="5048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sz="2800" b="1" dirty="0">
                <a:solidFill>
                  <a:schemeClr val="bg1"/>
                </a:solidFill>
                <a:latin typeface="Calibri" pitchFamily="34" charset="0"/>
                <a:ea typeface="MS PGothic" pitchFamily="34" charset="-128"/>
                <a:cs typeface="Arial" charset="0"/>
              </a:rPr>
              <a:t>1</a:t>
            </a:r>
          </a:p>
        </p:txBody>
      </p:sp>
      <p:sp>
        <p:nvSpPr>
          <p:cNvPr id="16" name="Heptagon 15"/>
          <p:cNvSpPr/>
          <p:nvPr/>
        </p:nvSpPr>
        <p:spPr bwMode="auto">
          <a:xfrm>
            <a:off x="549275" y="1563688"/>
            <a:ext cx="576263" cy="5048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sz="2800" b="1" dirty="0">
                <a:solidFill>
                  <a:schemeClr val="bg1"/>
                </a:solidFill>
                <a:latin typeface="Calibri" pitchFamily="34" charset="0"/>
                <a:ea typeface="MS PGothic" pitchFamily="34" charset="-128"/>
                <a:cs typeface="Arial" charset="0"/>
              </a:rPr>
              <a:t>2</a:t>
            </a:r>
          </a:p>
        </p:txBody>
      </p:sp>
      <p:grpSp>
        <p:nvGrpSpPr>
          <p:cNvPr id="2" name="Group 16"/>
          <p:cNvGrpSpPr>
            <a:grpSpLocks/>
          </p:cNvGrpSpPr>
          <p:nvPr/>
        </p:nvGrpSpPr>
        <p:grpSpPr bwMode="auto">
          <a:xfrm>
            <a:off x="1126331" y="1320613"/>
            <a:ext cx="5710976" cy="819768"/>
            <a:chOff x="301982" y="34"/>
            <a:chExt cx="5372699" cy="1152058"/>
          </a:xfrm>
          <a:solidFill>
            <a:srgbClr val="FFFF99"/>
          </a:solidFill>
        </p:grpSpPr>
        <p:sp>
          <p:nvSpPr>
            <p:cNvPr id="18" name="Chevron 17"/>
            <p:cNvSpPr/>
            <p:nvPr/>
          </p:nvSpPr>
          <p:spPr>
            <a:xfrm>
              <a:off x="301982" y="34"/>
              <a:ext cx="5372699" cy="1152058"/>
            </a:xfrm>
            <a:prstGeom prst="chevron">
              <a:avLst/>
            </a:prstGeom>
            <a:grpFill/>
          </p:spPr>
          <p:style>
            <a:lnRef idx="1">
              <a:schemeClr val="accent1"/>
            </a:lnRef>
            <a:fillRef idx="2">
              <a:schemeClr val="accent1"/>
            </a:fillRef>
            <a:effectRef idx="1">
              <a:schemeClr val="accent1"/>
            </a:effectRef>
            <a:fontRef idx="minor">
              <a:schemeClr val="dk1"/>
            </a:fontRef>
          </p:style>
        </p:sp>
        <p:sp>
          <p:nvSpPr>
            <p:cNvPr id="19" name="Chevron 4"/>
            <p:cNvSpPr/>
            <p:nvPr/>
          </p:nvSpPr>
          <p:spPr>
            <a:xfrm>
              <a:off x="878151" y="34"/>
              <a:ext cx="4597650" cy="1152058"/>
            </a:xfrm>
            <a:prstGeom prst="rect">
              <a:avLst/>
            </a:prstGeom>
            <a:grpFill/>
          </p:spPr>
          <p:style>
            <a:lnRef idx="1">
              <a:schemeClr val="accent1"/>
            </a:lnRef>
            <a:fillRef idx="2">
              <a:schemeClr val="accent1"/>
            </a:fillRef>
            <a:effectRef idx="1">
              <a:schemeClr val="accent1"/>
            </a:effectRef>
            <a:fontRef idx="minor">
              <a:schemeClr val="dk1"/>
            </a:fontRef>
          </p:style>
          <p:txBody>
            <a:bodyPr lIns="30480" tIns="15240" rIns="0" bIns="15240" spcCol="1270" anchor="ctr"/>
            <a:lstStyle/>
            <a:p>
              <a:pPr defTabSz="1066800" eaLnBrk="1" fontAlgn="auto" hangingPunct="1">
                <a:lnSpc>
                  <a:spcPct val="90000"/>
                </a:lnSpc>
                <a:spcAft>
                  <a:spcPct val="35000"/>
                </a:spcAft>
                <a:defRPr/>
              </a:pPr>
              <a:r>
                <a:rPr lang="en-US" sz="2400" b="1" dirty="0"/>
                <a:t>Quan </a:t>
              </a:r>
              <a:r>
                <a:rPr lang="en-US" sz="2400" b="1" dirty="0" err="1"/>
                <a:t>sát</a:t>
              </a:r>
              <a:r>
                <a:rPr lang="en-US" sz="2400" b="1" dirty="0"/>
                <a:t> </a:t>
              </a:r>
              <a:r>
                <a:rPr lang="en-US" sz="2400" b="1" dirty="0" err="1"/>
                <a:t>mọi</a:t>
              </a:r>
              <a:r>
                <a:rPr lang="en-US" sz="2400" b="1" dirty="0"/>
                <a:t> </a:t>
              </a:r>
              <a:r>
                <a:rPr lang="en-US" sz="2400" b="1" dirty="0" err="1"/>
                <a:t>phía</a:t>
              </a:r>
              <a:r>
                <a:rPr lang="en-US" sz="2400" b="1" dirty="0"/>
                <a:t> (</a:t>
              </a:r>
              <a:r>
                <a:rPr lang="en-US" sz="2400" b="1" dirty="0" err="1"/>
                <a:t>trái</a:t>
              </a:r>
              <a:r>
                <a:rPr lang="en-US" sz="2400" b="1" dirty="0"/>
                <a:t>, </a:t>
              </a:r>
              <a:r>
                <a:rPr lang="en-US" sz="2400" b="1" dirty="0" err="1"/>
                <a:t>phải</a:t>
              </a:r>
              <a:r>
                <a:rPr lang="en-US" sz="2400" b="1" dirty="0"/>
                <a:t>, </a:t>
              </a:r>
              <a:r>
                <a:rPr lang="en-US" sz="2400" b="1" dirty="0" err="1"/>
                <a:t>trước</a:t>
              </a:r>
              <a:r>
                <a:rPr lang="en-US" sz="2400" b="1" dirty="0"/>
                <a:t>, </a:t>
              </a:r>
              <a:r>
                <a:rPr lang="en-US" sz="2400" b="1" dirty="0" err="1"/>
                <a:t>sau</a:t>
              </a:r>
              <a:r>
                <a:rPr lang="en-US" sz="2400" b="1" dirty="0"/>
                <a:t>)</a:t>
              </a:r>
            </a:p>
          </p:txBody>
        </p:sp>
      </p:grpSp>
      <p:grpSp>
        <p:nvGrpSpPr>
          <p:cNvPr id="3" name="Group 19"/>
          <p:cNvGrpSpPr>
            <a:grpSpLocks/>
          </p:cNvGrpSpPr>
          <p:nvPr/>
        </p:nvGrpSpPr>
        <p:grpSpPr bwMode="auto">
          <a:xfrm>
            <a:off x="1346200" y="2319338"/>
            <a:ext cx="5761038" cy="860425"/>
            <a:chOff x="4614" y="60410"/>
            <a:chExt cx="5233403" cy="1025432"/>
          </a:xfrm>
          <a:solidFill>
            <a:srgbClr val="FFFF99"/>
          </a:solidFill>
        </p:grpSpPr>
        <p:sp>
          <p:nvSpPr>
            <p:cNvPr id="21" name="Chevron 20"/>
            <p:cNvSpPr/>
            <p:nvPr/>
          </p:nvSpPr>
          <p:spPr>
            <a:xfrm>
              <a:off x="4614" y="66085"/>
              <a:ext cx="5233403" cy="1019757"/>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Chevron 4"/>
            <p:cNvSpPr/>
            <p:nvPr/>
          </p:nvSpPr>
          <p:spPr>
            <a:xfrm>
              <a:off x="597320" y="60410"/>
              <a:ext cx="4531097" cy="1019756"/>
            </a:xfrm>
            <a:prstGeom prst="rect">
              <a:avLst/>
            </a:prstGeom>
            <a:grpFill/>
          </p:spPr>
          <p:style>
            <a:lnRef idx="1">
              <a:schemeClr val="accent1"/>
            </a:lnRef>
            <a:fillRef idx="2">
              <a:schemeClr val="accent1"/>
            </a:fillRef>
            <a:effectRef idx="1">
              <a:schemeClr val="accent1"/>
            </a:effectRef>
            <a:fontRef idx="minor">
              <a:schemeClr val="dk1"/>
            </a:fontRef>
          </p:style>
          <p:txBody>
            <a:bodyPr lIns="30480" tIns="15240" rIns="0" bIns="15240" spcCol="1270" anchor="ctr"/>
            <a:lstStyle/>
            <a:p>
              <a:pPr defTabSz="1066800" eaLnBrk="1" fontAlgn="auto" hangingPunct="1">
                <a:lnSpc>
                  <a:spcPct val="90000"/>
                </a:lnSpc>
                <a:spcAft>
                  <a:spcPct val="35000"/>
                </a:spcAft>
                <a:defRPr/>
              </a:pPr>
              <a:r>
                <a:rPr lang="en-US" sz="2400" b="1" dirty="0" err="1"/>
                <a:t>Khi</a:t>
              </a:r>
              <a:r>
                <a:rPr lang="en-US" sz="2400" b="1" dirty="0"/>
                <a:t> </a:t>
              </a:r>
              <a:r>
                <a:rPr lang="en-US" sz="2400" b="1" dirty="0" err="1"/>
                <a:t>thấy</a:t>
              </a:r>
              <a:r>
                <a:rPr lang="en-US" sz="2400" b="1" dirty="0"/>
                <a:t> </a:t>
              </a:r>
              <a:r>
                <a:rPr lang="en-US" sz="2400" b="1" dirty="0" err="1"/>
                <a:t>đảm</a:t>
              </a:r>
              <a:r>
                <a:rPr lang="en-US" sz="2400" b="1" dirty="0"/>
                <a:t> </a:t>
              </a:r>
              <a:r>
                <a:rPr lang="en-US" sz="2400" b="1" dirty="0" err="1"/>
                <a:t>bảo</a:t>
              </a:r>
              <a:r>
                <a:rPr lang="en-US" sz="2400" b="1" dirty="0"/>
                <a:t> an </a:t>
              </a:r>
              <a:r>
                <a:rPr lang="en-US" sz="2400" b="1" dirty="0" err="1"/>
                <a:t>toàn</a:t>
              </a:r>
              <a:r>
                <a:rPr lang="en-US" sz="2400" b="1" dirty="0"/>
                <a:t>, </a:t>
              </a:r>
              <a:r>
                <a:rPr lang="en-US" sz="2400" b="1" dirty="0" err="1"/>
                <a:t>đưa</a:t>
              </a:r>
              <a:r>
                <a:rPr lang="en-US" sz="2400" b="1" dirty="0"/>
                <a:t> </a:t>
              </a:r>
              <a:r>
                <a:rPr lang="en-US" sz="2400" b="1" dirty="0" err="1"/>
                <a:t>ra</a:t>
              </a:r>
              <a:r>
                <a:rPr lang="en-US" sz="2400" b="1" dirty="0"/>
                <a:t> </a:t>
              </a:r>
              <a:r>
                <a:rPr lang="en-US" sz="2400" b="1" dirty="0" err="1"/>
                <a:t>tín</a:t>
              </a:r>
              <a:r>
                <a:rPr lang="en-US" sz="2400" b="1" dirty="0"/>
                <a:t> </a:t>
              </a:r>
              <a:r>
                <a:rPr lang="en-US" sz="2400" b="1" dirty="0" err="1"/>
                <a:t>hiệu</a:t>
              </a:r>
              <a:r>
                <a:rPr lang="en-US" sz="2400" b="1" dirty="0"/>
                <a:t> </a:t>
              </a:r>
              <a:r>
                <a:rPr lang="en-US" sz="2400" b="1" dirty="0" err="1"/>
                <a:t>báo</a:t>
              </a:r>
              <a:r>
                <a:rPr lang="en-US" sz="2400" b="1" dirty="0"/>
                <a:t> </a:t>
              </a:r>
              <a:r>
                <a:rPr lang="en-US" sz="2400" b="1" dirty="0" err="1"/>
                <a:t>chuyển</a:t>
              </a:r>
              <a:r>
                <a:rPr lang="en-US" sz="2400" b="1" dirty="0"/>
                <a:t> </a:t>
              </a:r>
              <a:r>
                <a:rPr lang="en-US" sz="2400" b="1" dirty="0" err="1"/>
                <a:t>hướng</a:t>
              </a:r>
              <a:endParaRPr lang="en-US" sz="2400" b="1" dirty="0"/>
            </a:p>
          </p:txBody>
        </p:sp>
      </p:grpSp>
      <p:sp>
        <p:nvSpPr>
          <p:cNvPr id="23" name="Heptagon 22"/>
          <p:cNvSpPr/>
          <p:nvPr/>
        </p:nvSpPr>
        <p:spPr bwMode="auto">
          <a:xfrm>
            <a:off x="930275" y="2516188"/>
            <a:ext cx="576263" cy="5048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sz="2800" b="1" dirty="0">
                <a:solidFill>
                  <a:schemeClr val="bg1"/>
                </a:solidFill>
                <a:latin typeface="Calibri" pitchFamily="34" charset="0"/>
                <a:ea typeface="MS PGothic" pitchFamily="34" charset="-128"/>
                <a:cs typeface="Arial" charset="0"/>
              </a:rPr>
              <a:t>3</a:t>
            </a:r>
          </a:p>
        </p:txBody>
      </p:sp>
      <p:grpSp>
        <p:nvGrpSpPr>
          <p:cNvPr id="4" name="Group 23"/>
          <p:cNvGrpSpPr>
            <a:grpSpLocks/>
          </p:cNvGrpSpPr>
          <p:nvPr/>
        </p:nvGrpSpPr>
        <p:grpSpPr bwMode="auto">
          <a:xfrm>
            <a:off x="683419" y="657616"/>
            <a:ext cx="5256212" cy="534019"/>
            <a:chOff x="4601" y="37180"/>
            <a:chExt cx="5218915" cy="1047250"/>
          </a:xfrm>
          <a:solidFill>
            <a:srgbClr val="FFFF99"/>
          </a:solidFill>
        </p:grpSpPr>
        <p:sp>
          <p:nvSpPr>
            <p:cNvPr id="25" name="Chevron 24"/>
            <p:cNvSpPr/>
            <p:nvPr/>
          </p:nvSpPr>
          <p:spPr>
            <a:xfrm>
              <a:off x="4601" y="67183"/>
              <a:ext cx="5218915" cy="1017247"/>
            </a:xfrm>
            <a:prstGeom prst="chevron">
              <a:avLst/>
            </a:prstGeom>
            <a:grpFill/>
          </p:spPr>
          <p:style>
            <a:lnRef idx="1">
              <a:schemeClr val="accent1"/>
            </a:lnRef>
            <a:fillRef idx="2">
              <a:schemeClr val="accent1"/>
            </a:fillRef>
            <a:effectRef idx="1">
              <a:schemeClr val="accent1"/>
            </a:effectRef>
            <a:fontRef idx="minor">
              <a:schemeClr val="dk1"/>
            </a:fontRef>
          </p:style>
        </p:sp>
        <p:sp>
          <p:nvSpPr>
            <p:cNvPr id="26" name="Chevron 4"/>
            <p:cNvSpPr/>
            <p:nvPr/>
          </p:nvSpPr>
          <p:spPr>
            <a:xfrm>
              <a:off x="647705" y="37180"/>
              <a:ext cx="3967384" cy="1017247"/>
            </a:xfrm>
            <a:prstGeom prst="rect">
              <a:avLst/>
            </a:prstGeom>
            <a:grpFill/>
          </p:spPr>
          <p:style>
            <a:lnRef idx="1">
              <a:schemeClr val="accent1"/>
            </a:lnRef>
            <a:fillRef idx="2">
              <a:schemeClr val="accent1"/>
            </a:fillRef>
            <a:effectRef idx="1">
              <a:schemeClr val="accent1"/>
            </a:effectRef>
            <a:fontRef idx="minor">
              <a:schemeClr val="dk1"/>
            </a:fontRef>
          </p:style>
          <p:txBody>
            <a:bodyPr lIns="30480" tIns="15240" rIns="0" bIns="15240" spcCol="1270" anchor="ctr"/>
            <a:lstStyle/>
            <a:p>
              <a:pPr defTabSz="1066800" eaLnBrk="1" fontAlgn="auto" hangingPunct="1">
                <a:lnSpc>
                  <a:spcPct val="90000"/>
                </a:lnSpc>
                <a:spcAft>
                  <a:spcPct val="35000"/>
                </a:spcAft>
                <a:defRPr/>
              </a:pPr>
              <a:r>
                <a:rPr lang="en-US" sz="2400" b="1" dirty="0" err="1"/>
                <a:t>Giảm</a:t>
              </a:r>
              <a:r>
                <a:rPr lang="en-US" sz="2400" b="1" dirty="0"/>
                <a:t> </a:t>
              </a:r>
              <a:r>
                <a:rPr lang="en-US" sz="2400" b="1" dirty="0" err="1"/>
                <a:t>tốc</a:t>
              </a:r>
              <a:r>
                <a:rPr lang="en-US" sz="2400" b="1" dirty="0"/>
                <a:t> </a:t>
              </a:r>
              <a:r>
                <a:rPr lang="en-US" sz="2400" b="1" dirty="0" err="1"/>
                <a:t>độ</a:t>
              </a:r>
              <a:endParaRPr lang="en-US" sz="2400" b="1" dirty="0"/>
            </a:p>
          </p:txBody>
        </p:sp>
      </p:grpSp>
      <p:sp>
        <p:nvSpPr>
          <p:cNvPr id="27" name="Heptagon 26"/>
          <p:cNvSpPr/>
          <p:nvPr/>
        </p:nvSpPr>
        <p:spPr bwMode="auto">
          <a:xfrm>
            <a:off x="1422400" y="3622675"/>
            <a:ext cx="576263" cy="503238"/>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sz="2800" b="1" dirty="0">
                <a:solidFill>
                  <a:schemeClr val="bg1"/>
                </a:solidFill>
                <a:latin typeface="Calibri" pitchFamily="34" charset="0"/>
                <a:ea typeface="MS PGothic" pitchFamily="34" charset="-128"/>
                <a:cs typeface="Arial" charset="0"/>
              </a:rPr>
              <a:t>4</a:t>
            </a:r>
          </a:p>
        </p:txBody>
      </p:sp>
      <p:sp>
        <p:nvSpPr>
          <p:cNvPr id="29" name="Chevron 28"/>
          <p:cNvSpPr/>
          <p:nvPr/>
        </p:nvSpPr>
        <p:spPr>
          <a:xfrm>
            <a:off x="1708150" y="3300413"/>
            <a:ext cx="5988050" cy="1174750"/>
          </a:xfrm>
          <a:prstGeom prst="chevron">
            <a:avLst/>
          </a:prstGeom>
          <a:solidFill>
            <a:srgbClr val="FFFF99"/>
          </a:solidFill>
        </p:spPr>
        <p:style>
          <a:lnRef idx="1">
            <a:schemeClr val="accent1"/>
          </a:lnRef>
          <a:fillRef idx="2">
            <a:schemeClr val="accent1"/>
          </a:fillRef>
          <a:effectRef idx="1">
            <a:schemeClr val="accent1"/>
          </a:effectRef>
          <a:fontRef idx="minor">
            <a:schemeClr val="dk1"/>
          </a:fontRef>
        </p:style>
      </p:sp>
      <p:sp>
        <p:nvSpPr>
          <p:cNvPr id="30" name="Chevron 4"/>
          <p:cNvSpPr/>
          <p:nvPr/>
        </p:nvSpPr>
        <p:spPr>
          <a:xfrm>
            <a:off x="2576513" y="3527425"/>
            <a:ext cx="4530725" cy="1138238"/>
          </a:xfrm>
          <a:prstGeom prst="rect">
            <a:avLst/>
          </a:prstGeom>
          <a:noFill/>
        </p:spPr>
        <p:style>
          <a:lnRef idx="0">
            <a:scrgbClr r="0" g="0" b="0"/>
          </a:lnRef>
          <a:fillRef idx="0">
            <a:scrgbClr r="0" g="0" b="0"/>
          </a:fillRef>
          <a:effectRef idx="0">
            <a:scrgbClr r="0" g="0" b="0"/>
          </a:effectRef>
          <a:fontRef idx="minor">
            <a:schemeClr val="lt1"/>
          </a:fontRef>
        </p:style>
        <p:txBody>
          <a:bodyPr lIns="30480" tIns="15240" rIns="0" bIns="15240" spcCol="1270" anchor="ctr"/>
          <a:lstStyle/>
          <a:p>
            <a:pPr defTabSz="1066800" eaLnBrk="1" fontAlgn="auto" hangingPunct="1">
              <a:lnSpc>
                <a:spcPct val="90000"/>
              </a:lnSpc>
              <a:spcAft>
                <a:spcPct val="35000"/>
              </a:spcAft>
              <a:defRPr/>
            </a:pPr>
            <a:r>
              <a:rPr lang="en-US" sz="2400" b="1" dirty="0" err="1">
                <a:solidFill>
                  <a:schemeClr val="tx1">
                    <a:lumMod val="85000"/>
                    <a:lumOff val="15000"/>
                  </a:schemeClr>
                </a:solidFill>
              </a:rPr>
              <a:t>Điều</a:t>
            </a:r>
            <a:r>
              <a:rPr lang="en-US" sz="2400" b="1" dirty="0">
                <a:solidFill>
                  <a:schemeClr val="tx1">
                    <a:lumMod val="85000"/>
                    <a:lumOff val="15000"/>
                  </a:schemeClr>
                </a:solidFill>
              </a:rPr>
              <a:t> </a:t>
            </a:r>
            <a:r>
              <a:rPr lang="en-US" sz="2400" b="1" dirty="0" err="1">
                <a:solidFill>
                  <a:schemeClr val="tx1">
                    <a:lumMod val="85000"/>
                    <a:lumOff val="15000"/>
                  </a:schemeClr>
                </a:solidFill>
              </a:rPr>
              <a:t>khiển</a:t>
            </a:r>
            <a:r>
              <a:rPr lang="en-US" sz="2400" b="1" dirty="0">
                <a:solidFill>
                  <a:schemeClr val="tx1">
                    <a:lumMod val="85000"/>
                    <a:lumOff val="15000"/>
                  </a:schemeClr>
                </a:solidFill>
              </a:rPr>
              <a:t> </a:t>
            </a:r>
            <a:r>
              <a:rPr lang="en-US" sz="2400" b="1" dirty="0" err="1">
                <a:solidFill>
                  <a:schemeClr val="tx1">
                    <a:lumMod val="85000"/>
                    <a:lumOff val="15000"/>
                  </a:schemeClr>
                </a:solidFill>
              </a:rPr>
              <a:t>xe</a:t>
            </a:r>
            <a:r>
              <a:rPr lang="en-US" sz="2400" b="1" dirty="0">
                <a:solidFill>
                  <a:schemeClr val="tx1">
                    <a:lumMod val="85000"/>
                    <a:lumOff val="15000"/>
                  </a:schemeClr>
                </a:solidFill>
              </a:rPr>
              <a:t> </a:t>
            </a:r>
            <a:r>
              <a:rPr lang="en-US" sz="2400" b="1" dirty="0" err="1">
                <a:solidFill>
                  <a:schemeClr val="tx1">
                    <a:lumMod val="85000"/>
                    <a:lumOff val="15000"/>
                  </a:schemeClr>
                </a:solidFill>
              </a:rPr>
              <a:t>theo</a:t>
            </a:r>
            <a:r>
              <a:rPr lang="en-US" sz="2400" b="1" dirty="0">
                <a:solidFill>
                  <a:schemeClr val="tx1">
                    <a:lumMod val="85000"/>
                    <a:lumOff val="15000"/>
                  </a:schemeClr>
                </a:solidFill>
              </a:rPr>
              <a:t> </a:t>
            </a:r>
            <a:r>
              <a:rPr lang="en-US" sz="2400" b="1" dirty="0" err="1">
                <a:solidFill>
                  <a:schemeClr val="tx1">
                    <a:lumMod val="85000"/>
                    <a:lumOff val="15000"/>
                  </a:schemeClr>
                </a:solidFill>
              </a:rPr>
              <a:t>hướng</a:t>
            </a:r>
            <a:r>
              <a:rPr lang="en-US" sz="2400" b="1" dirty="0">
                <a:solidFill>
                  <a:schemeClr val="tx1">
                    <a:lumMod val="85000"/>
                    <a:lumOff val="15000"/>
                  </a:schemeClr>
                </a:solidFill>
              </a:rPr>
              <a:t> </a:t>
            </a:r>
            <a:r>
              <a:rPr lang="en-US" sz="2400" b="1" dirty="0" err="1">
                <a:solidFill>
                  <a:schemeClr val="tx1">
                    <a:lumMod val="85000"/>
                    <a:lumOff val="15000"/>
                  </a:schemeClr>
                </a:solidFill>
              </a:rPr>
              <a:t>chuyển</a:t>
            </a:r>
            <a:r>
              <a:rPr lang="en-US" sz="2400" b="1" dirty="0">
                <a:solidFill>
                  <a:schemeClr val="tx1">
                    <a:lumMod val="85000"/>
                    <a:lumOff val="15000"/>
                  </a:schemeClr>
                </a:solidFill>
              </a:rPr>
              <a:t> </a:t>
            </a:r>
            <a:r>
              <a:rPr lang="en-US" sz="2400" b="1" dirty="0" err="1">
                <a:solidFill>
                  <a:schemeClr val="tx1">
                    <a:lumMod val="85000"/>
                    <a:lumOff val="15000"/>
                  </a:schemeClr>
                </a:solidFill>
              </a:rPr>
              <a:t>và</a:t>
            </a:r>
            <a:r>
              <a:rPr lang="en-US" sz="2400" b="1" dirty="0">
                <a:solidFill>
                  <a:schemeClr val="tx1">
                    <a:lumMod val="85000"/>
                    <a:lumOff val="15000"/>
                  </a:schemeClr>
                </a:solidFill>
              </a:rPr>
              <a:t> </a:t>
            </a:r>
            <a:r>
              <a:rPr lang="en-US" sz="2400" b="1" dirty="0" err="1">
                <a:solidFill>
                  <a:schemeClr val="tx1">
                    <a:lumMod val="85000"/>
                    <a:lumOff val="15000"/>
                  </a:schemeClr>
                </a:solidFill>
              </a:rPr>
              <a:t>luôn</a:t>
            </a:r>
            <a:r>
              <a:rPr lang="en-US" sz="2400" b="1" dirty="0">
                <a:solidFill>
                  <a:schemeClr val="tx1">
                    <a:lumMod val="85000"/>
                    <a:lumOff val="15000"/>
                  </a:schemeClr>
                </a:solidFill>
              </a:rPr>
              <a:t> </a:t>
            </a:r>
            <a:r>
              <a:rPr lang="en-US" sz="2400" b="1" dirty="0" err="1">
                <a:solidFill>
                  <a:schemeClr val="tx1">
                    <a:lumMod val="85000"/>
                    <a:lumOff val="15000"/>
                  </a:schemeClr>
                </a:solidFill>
              </a:rPr>
              <a:t>quan</a:t>
            </a:r>
            <a:r>
              <a:rPr lang="en-US" sz="2400" b="1" dirty="0">
                <a:solidFill>
                  <a:schemeClr val="tx1">
                    <a:lumMod val="85000"/>
                    <a:lumOff val="15000"/>
                  </a:schemeClr>
                </a:solidFill>
              </a:rPr>
              <a:t> </a:t>
            </a:r>
            <a:r>
              <a:rPr lang="en-US" sz="2400" b="1" dirty="0" err="1">
                <a:solidFill>
                  <a:schemeClr val="tx1">
                    <a:lumMod val="85000"/>
                    <a:lumOff val="15000"/>
                  </a:schemeClr>
                </a:solidFill>
              </a:rPr>
              <a:t>sát</a:t>
            </a:r>
            <a:r>
              <a:rPr lang="en-US" sz="2400" b="1" dirty="0">
                <a:solidFill>
                  <a:schemeClr val="tx1">
                    <a:lumMod val="85000"/>
                    <a:lumOff val="15000"/>
                  </a:schemeClr>
                </a:solidFill>
              </a:rPr>
              <a:t> </a:t>
            </a:r>
            <a:r>
              <a:rPr lang="en-US" sz="2400" b="1" dirty="0" err="1">
                <a:solidFill>
                  <a:schemeClr val="tx1">
                    <a:lumMod val="85000"/>
                    <a:lumOff val="15000"/>
                  </a:schemeClr>
                </a:solidFill>
              </a:rPr>
              <a:t>phòng</a:t>
            </a:r>
            <a:r>
              <a:rPr lang="en-US" sz="2400" b="1" dirty="0">
                <a:solidFill>
                  <a:schemeClr val="tx1">
                    <a:lumMod val="85000"/>
                    <a:lumOff val="15000"/>
                  </a:schemeClr>
                </a:solidFill>
              </a:rPr>
              <a:t> </a:t>
            </a:r>
            <a:r>
              <a:rPr lang="en-US" sz="2400" b="1" dirty="0" err="1">
                <a:solidFill>
                  <a:schemeClr val="tx1">
                    <a:lumMod val="85000"/>
                    <a:lumOff val="15000"/>
                  </a:schemeClr>
                </a:solidFill>
              </a:rPr>
              <a:t>tránh</a:t>
            </a:r>
            <a:r>
              <a:rPr lang="en-US" sz="2400" b="1" dirty="0">
                <a:solidFill>
                  <a:schemeClr val="tx1">
                    <a:lumMod val="85000"/>
                    <a:lumOff val="15000"/>
                  </a:schemeClr>
                </a:solidFill>
              </a:rPr>
              <a:t> </a:t>
            </a:r>
            <a:r>
              <a:rPr lang="en-US" sz="2400" b="1" dirty="0" err="1">
                <a:solidFill>
                  <a:schemeClr val="tx1">
                    <a:lumMod val="85000"/>
                    <a:lumOff val="15000"/>
                  </a:schemeClr>
                </a:solidFill>
              </a:rPr>
              <a:t>va</a:t>
            </a:r>
            <a:r>
              <a:rPr lang="en-US" sz="2400" b="1" dirty="0">
                <a:solidFill>
                  <a:schemeClr val="tx1">
                    <a:lumMod val="85000"/>
                    <a:lumOff val="15000"/>
                  </a:schemeClr>
                </a:solidFill>
              </a:rPr>
              <a:t> </a:t>
            </a:r>
            <a:r>
              <a:rPr lang="en-US" sz="2400" b="1" dirty="0" err="1">
                <a:solidFill>
                  <a:schemeClr val="tx1">
                    <a:lumMod val="85000"/>
                    <a:lumOff val="15000"/>
                  </a:schemeClr>
                </a:solidFill>
              </a:rPr>
              <a:t>chạm</a:t>
            </a:r>
            <a:endParaRPr lang="en-US" sz="2400" b="1" dirty="0">
              <a:solidFill>
                <a:schemeClr val="tx1">
                  <a:lumMod val="85000"/>
                  <a:lumOff val="15000"/>
                </a:schemeClr>
              </a:solidFill>
            </a:endParaRPr>
          </a:p>
          <a:p>
            <a:pPr defTabSz="1066800" eaLnBrk="1" fontAlgn="auto" hangingPunct="1">
              <a:lnSpc>
                <a:spcPct val="90000"/>
              </a:lnSpc>
              <a:spcAft>
                <a:spcPct val="35000"/>
              </a:spcAft>
              <a:defRPr/>
            </a:pPr>
            <a:endParaRPr lang="en-US" sz="2400" b="1" dirty="0"/>
          </a:p>
        </p:txBody>
      </p:sp>
      <p:sp>
        <p:nvSpPr>
          <p:cNvPr id="179212"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BB04693B-C46E-401B-B9DA-F2D0C7084D3A}" type="slidenum">
              <a:rPr lang="en-US" altLang="en-US" sz="1800" b="1"/>
              <a:pPr/>
              <a:t>4</a:t>
            </a:fld>
            <a:endParaRPr lang="en-US" altLang="en-US" sz="1800" b="1"/>
          </a:p>
        </p:txBody>
      </p:sp>
      <p:sp>
        <p:nvSpPr>
          <p:cNvPr id="20" name="Chevron 19"/>
          <p:cNvSpPr/>
          <p:nvPr/>
        </p:nvSpPr>
        <p:spPr>
          <a:xfrm>
            <a:off x="2062163" y="4632325"/>
            <a:ext cx="7048500" cy="1844675"/>
          </a:xfrm>
          <a:prstGeom prst="chevron">
            <a:avLst/>
          </a:prstGeom>
          <a:solidFill>
            <a:srgbClr val="FFFF99"/>
          </a:solidFill>
        </p:spPr>
        <p:style>
          <a:lnRef idx="1">
            <a:schemeClr val="accent1"/>
          </a:lnRef>
          <a:fillRef idx="2">
            <a:schemeClr val="accent1"/>
          </a:fillRef>
          <a:effectRef idx="1">
            <a:schemeClr val="accent1"/>
          </a:effectRef>
          <a:fontRef idx="minor">
            <a:schemeClr val="dk1"/>
          </a:fontRef>
        </p:style>
        <p:txBody>
          <a:bodyPr/>
          <a:lstStyle/>
          <a:p>
            <a:pPr algn="just">
              <a:defRPr/>
            </a:pPr>
            <a:r>
              <a:rPr lang="en-US" sz="2400" b="1" dirty="0" err="1"/>
              <a:t>Nếu</a:t>
            </a:r>
            <a:r>
              <a:rPr lang="en-US" sz="2400" b="1" dirty="0"/>
              <a:t> </a:t>
            </a:r>
            <a:r>
              <a:rPr lang="en-US" sz="2400" b="1" dirty="0" err="1"/>
              <a:t>đường</a:t>
            </a:r>
            <a:r>
              <a:rPr lang="en-US" sz="2400" b="1" dirty="0"/>
              <a:t> </a:t>
            </a:r>
            <a:r>
              <a:rPr lang="en-US" sz="2400" b="1" dirty="0" err="1"/>
              <a:t>đi</a:t>
            </a:r>
            <a:r>
              <a:rPr lang="en-US" sz="2400" b="1" dirty="0"/>
              <a:t> </a:t>
            </a:r>
            <a:r>
              <a:rPr lang="en-US" sz="2400" b="1" dirty="0" err="1"/>
              <a:t>có</a:t>
            </a:r>
            <a:r>
              <a:rPr lang="en-US" sz="2400" b="1" dirty="0"/>
              <a:t> </a:t>
            </a:r>
            <a:r>
              <a:rPr lang="en-US" sz="2400" b="1" dirty="0" err="1"/>
              <a:t>nhiều</a:t>
            </a:r>
            <a:r>
              <a:rPr lang="en-US" sz="2400" b="1" dirty="0"/>
              <a:t> </a:t>
            </a:r>
            <a:r>
              <a:rPr lang="en-US" sz="2400" b="1" dirty="0" err="1"/>
              <a:t>xe</a:t>
            </a:r>
            <a:r>
              <a:rPr lang="en-US" sz="2400" b="1" dirty="0"/>
              <a:t> qua </a:t>
            </a:r>
            <a:r>
              <a:rPr lang="en-US" sz="2400" b="1" dirty="0" err="1"/>
              <a:t>lại</a:t>
            </a:r>
            <a:r>
              <a:rPr lang="en-US" sz="2400" b="1" dirty="0"/>
              <a:t>, </a:t>
            </a:r>
            <a:r>
              <a:rPr lang="en-US" sz="2400" b="1" dirty="0" err="1"/>
              <a:t>các</a:t>
            </a:r>
            <a:r>
              <a:rPr lang="en-US" sz="2400" b="1" dirty="0"/>
              <a:t> </a:t>
            </a:r>
            <a:r>
              <a:rPr lang="en-US" sz="2400" b="1" dirty="0" err="1"/>
              <a:t>em</a:t>
            </a:r>
            <a:r>
              <a:rPr lang="en-US" sz="2400" b="1" dirty="0"/>
              <a:t> </a:t>
            </a:r>
            <a:r>
              <a:rPr lang="en-US" sz="2400" b="1" dirty="0" err="1"/>
              <a:t>hãy</a:t>
            </a:r>
            <a:r>
              <a:rPr lang="en-US" sz="2400" b="1" dirty="0"/>
              <a:t> </a:t>
            </a:r>
            <a:r>
              <a:rPr lang="en-US" sz="2400" b="1" dirty="0" err="1"/>
              <a:t>dắt</a:t>
            </a:r>
            <a:r>
              <a:rPr lang="en-US" sz="2400" b="1" dirty="0"/>
              <a:t> </a:t>
            </a:r>
            <a:r>
              <a:rPr lang="en-US" sz="2400" b="1" dirty="0" err="1"/>
              <a:t>xe</a:t>
            </a:r>
            <a:r>
              <a:rPr lang="en-US" sz="2400" b="1" dirty="0"/>
              <a:t> qua </a:t>
            </a:r>
            <a:r>
              <a:rPr lang="en-US" sz="2400" b="1" dirty="0" err="1"/>
              <a:t>đường</a:t>
            </a:r>
            <a:r>
              <a:rPr lang="en-US" sz="2400" b="1" dirty="0"/>
              <a:t> </a:t>
            </a:r>
            <a:r>
              <a:rPr lang="en-US" sz="2400" b="1" dirty="0" err="1"/>
              <a:t>tại</a:t>
            </a:r>
            <a:r>
              <a:rPr lang="en-US" sz="2400" b="1" dirty="0"/>
              <a:t> </a:t>
            </a:r>
            <a:r>
              <a:rPr lang="en-US" sz="2400" b="1" dirty="0" err="1"/>
              <a:t>nơi</a:t>
            </a:r>
            <a:r>
              <a:rPr lang="en-US" sz="2400" b="1" dirty="0"/>
              <a:t> </a:t>
            </a:r>
            <a:r>
              <a:rPr lang="en-US" sz="2400" b="1" dirty="0" err="1"/>
              <a:t>có</a:t>
            </a:r>
            <a:r>
              <a:rPr lang="en-US" sz="2400" b="1" dirty="0"/>
              <a:t> </a:t>
            </a:r>
            <a:r>
              <a:rPr lang="en-US" sz="2400" b="1" dirty="0" err="1"/>
              <a:t>vạch</a:t>
            </a:r>
            <a:r>
              <a:rPr lang="en-US" sz="2400" b="1" dirty="0"/>
              <a:t> </a:t>
            </a:r>
            <a:r>
              <a:rPr lang="en-US" sz="2400" b="1" dirty="0" err="1"/>
              <a:t>kẻ</a:t>
            </a:r>
            <a:r>
              <a:rPr lang="en-US" sz="2400" b="1" dirty="0"/>
              <a:t> </a:t>
            </a:r>
            <a:r>
              <a:rPr lang="en-US" sz="2400" b="1" dirty="0" err="1"/>
              <a:t>đường</a:t>
            </a:r>
            <a:r>
              <a:rPr lang="en-US" sz="2400" b="1" dirty="0"/>
              <a:t> </a:t>
            </a:r>
            <a:r>
              <a:rPr lang="en-US" sz="2400" b="1" dirty="0" err="1"/>
              <a:t>dành</a:t>
            </a:r>
            <a:r>
              <a:rPr lang="en-US" sz="2400" b="1" dirty="0"/>
              <a:t> </a:t>
            </a:r>
            <a:r>
              <a:rPr lang="en-US" sz="2400" b="1" dirty="0" err="1"/>
              <a:t>cho</a:t>
            </a:r>
            <a:r>
              <a:rPr lang="en-US" sz="2400" b="1" dirty="0"/>
              <a:t> </a:t>
            </a:r>
            <a:r>
              <a:rPr lang="en-US" sz="2400" b="1" dirty="0" err="1"/>
              <a:t>người</a:t>
            </a:r>
            <a:r>
              <a:rPr lang="en-US" sz="2400" b="1" dirty="0"/>
              <a:t> </a:t>
            </a:r>
            <a:r>
              <a:rPr lang="en-US" sz="2400" b="1" dirty="0" err="1"/>
              <a:t>đi</a:t>
            </a:r>
            <a:r>
              <a:rPr lang="en-US" sz="2400" b="1" dirty="0"/>
              <a:t> </a:t>
            </a:r>
            <a:r>
              <a:rPr lang="en-US" sz="2400" b="1" dirty="0" err="1"/>
              <a:t>bộ</a:t>
            </a:r>
            <a:r>
              <a:rPr lang="en-US" sz="2400" b="1" dirty="0"/>
              <a:t> </a:t>
            </a:r>
            <a:r>
              <a:rPr lang="en-US" sz="2400" b="1" dirty="0" err="1"/>
              <a:t>khi</a:t>
            </a:r>
            <a:r>
              <a:rPr lang="en-US" sz="2400" b="1" dirty="0"/>
              <a:t> </a:t>
            </a:r>
            <a:r>
              <a:rPr lang="en-US" sz="2400" b="1" dirty="0" err="1"/>
              <a:t>tín</a:t>
            </a:r>
            <a:r>
              <a:rPr lang="en-US" sz="2400" b="1" dirty="0"/>
              <a:t> </a:t>
            </a:r>
            <a:r>
              <a:rPr lang="en-US" sz="2400" b="1" dirty="0" err="1"/>
              <a:t>hiệu</a:t>
            </a:r>
            <a:r>
              <a:rPr lang="en-US" sz="2400" b="1" dirty="0"/>
              <a:t> </a:t>
            </a:r>
            <a:r>
              <a:rPr lang="en-US" sz="2400" b="1" dirty="0" err="1"/>
              <a:t>cho</a:t>
            </a:r>
            <a:r>
              <a:rPr lang="en-US" sz="2400" b="1" dirty="0"/>
              <a:t> </a:t>
            </a:r>
            <a:r>
              <a:rPr lang="en-US" sz="2400" b="1" dirty="0" err="1"/>
              <a:t>người</a:t>
            </a:r>
            <a:r>
              <a:rPr lang="en-US" sz="2400" b="1" dirty="0"/>
              <a:t> </a:t>
            </a:r>
            <a:r>
              <a:rPr lang="en-US" sz="2400" b="1" dirty="0" err="1"/>
              <a:t>đi</a:t>
            </a:r>
            <a:r>
              <a:rPr lang="en-US" sz="2400" b="1" dirty="0"/>
              <a:t> </a:t>
            </a:r>
            <a:r>
              <a:rPr lang="en-US" sz="2400" b="1" dirty="0" err="1"/>
              <a:t>bộ</a:t>
            </a:r>
            <a:r>
              <a:rPr lang="en-US" sz="2400" b="1" dirty="0"/>
              <a:t> </a:t>
            </a:r>
            <a:r>
              <a:rPr lang="en-US" sz="2400" b="1" dirty="0" err="1"/>
              <a:t>bật</a:t>
            </a:r>
            <a:r>
              <a:rPr lang="en-US" sz="2400" b="1" dirty="0"/>
              <a:t> </a:t>
            </a:r>
            <a:r>
              <a:rPr lang="en-US" sz="2400" b="1" dirty="0" err="1"/>
              <a:t>sáng</a:t>
            </a:r>
            <a:endParaRPr lang="en-US" sz="2400" b="1" dirty="0"/>
          </a:p>
        </p:txBody>
      </p:sp>
      <p:sp>
        <p:nvSpPr>
          <p:cNvPr id="24" name="Heptagon 23"/>
          <p:cNvSpPr/>
          <p:nvPr/>
        </p:nvSpPr>
        <p:spPr bwMode="auto">
          <a:xfrm>
            <a:off x="2103438" y="5251450"/>
            <a:ext cx="576262" cy="503238"/>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sz="2800" b="1" dirty="0">
                <a:solidFill>
                  <a:schemeClr val="bg1"/>
                </a:solidFill>
                <a:latin typeface="Calibri" pitchFamily="34" charset="0"/>
                <a:ea typeface="MS PGothic" pitchFamily="34" charset="-128"/>
                <a:cs typeface="Arial" charset="0"/>
              </a:rPr>
              <a:t>5</a:t>
            </a:r>
          </a:p>
        </p:txBody>
      </p:sp>
      <p:pic>
        <p:nvPicPr>
          <p:cNvPr id="28" name="Picture 4" descr="C:\Documents and Settings\L0718\Desktop\TEMPLATE\baby 4.jpg"/>
          <p:cNvPicPr>
            <a:picLocks noChangeAspect="1" noChangeArrowheads="1"/>
          </p:cNvPicPr>
          <p:nvPr/>
        </p:nvPicPr>
        <p:blipFill>
          <a:blip r:embed="rId3" cstate="print"/>
          <a:srcRect r="83327" b="87333"/>
          <a:stretch>
            <a:fillRect/>
          </a:stretch>
        </p:blipFill>
        <p:spPr bwMode="auto">
          <a:xfrm>
            <a:off x="175355" y="73303"/>
            <a:ext cx="542989" cy="542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amond(in)">
                                      <p:cBhvr>
                                        <p:cTn id="11" dur="1000"/>
                                        <p:tgtEl>
                                          <p:spTgt spid="13"/>
                                        </p:tgtEl>
                                      </p:cBhvr>
                                    </p:animEffect>
                                  </p:childTnLst>
                                </p:cTn>
                              </p:par>
                              <p:par>
                                <p:cTn id="12" presetID="8"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amond(in)">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amond(in)">
                                      <p:cBhvr>
                                        <p:cTn id="19" dur="1000"/>
                                        <p:tgtEl>
                                          <p:spTgt spid="16"/>
                                        </p:tgtEl>
                                      </p:cBhvr>
                                    </p:animEffect>
                                  </p:childTnLst>
                                </p:cTn>
                              </p:par>
                              <p:par>
                                <p:cTn id="20" presetID="8"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amond(in)">
                                      <p:cBhvr>
                                        <p:cTn id="22" dur="1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amond(in)">
                                      <p:cBhvr>
                                        <p:cTn id="27" dur="1000"/>
                                        <p:tgtEl>
                                          <p:spTgt spid="3"/>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amond(in)">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diamond(in)">
                                      <p:cBhvr>
                                        <p:cTn id="35" dur="1000"/>
                                        <p:tgtEl>
                                          <p:spTgt spid="27"/>
                                        </p:tgtEl>
                                      </p:cBhvr>
                                    </p:animEffect>
                                  </p:childTnLst>
                                </p:cTn>
                              </p:par>
                              <p:par>
                                <p:cTn id="36" presetID="8" presetClass="entr" presetSubtype="16"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diamond(in)">
                                      <p:cBhvr>
                                        <p:cTn id="38" dur="1000"/>
                                        <p:tgtEl>
                                          <p:spTgt spid="29"/>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amond(in)">
                                      <p:cBhvr>
                                        <p:cTn id="41" dur="10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6" grpId="0" animBg="1"/>
      <p:bldP spid="23" grpId="0" animBg="1"/>
      <p:bldP spid="27" grpId="0" animBg="1"/>
      <p:bldP spid="30" grpId="0"/>
      <p:bldP spid="20"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L0718\Desktop\TEMPLATE\12.jpg"/>
          <p:cNvPicPr>
            <a:picLocks noChangeAspect="1" noChangeArrowheads="1"/>
          </p:cNvPicPr>
          <p:nvPr/>
        </p:nvPicPr>
        <p:blipFill>
          <a:blip r:embed="rId3">
            <a:extLst>
              <a:ext uri="{28A0092B-C50C-407E-A947-70E740481C1C}">
                <a14:useLocalDpi xmlns:a14="http://schemas.microsoft.com/office/drawing/2010/main" xmlns="" val="0"/>
              </a:ext>
            </a:extLst>
          </a:blip>
          <a:srcRect b="45746"/>
          <a:stretch>
            <a:fillRect/>
          </a:stretch>
        </p:blipFill>
        <p:spPr bwMode="auto">
          <a:xfrm>
            <a:off x="423863" y="2852738"/>
            <a:ext cx="8316912"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Box 32"/>
          <p:cNvSpPr txBox="1">
            <a:spLocks noChangeArrowheads="1"/>
          </p:cNvSpPr>
          <p:nvPr/>
        </p:nvSpPr>
        <p:spPr bwMode="auto">
          <a:xfrm>
            <a:off x="2700338" y="2297113"/>
            <a:ext cx="28797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800" b="1">
                <a:solidFill>
                  <a:srgbClr val="00B050"/>
                </a:solidFill>
              </a:rPr>
              <a:t>Đèn xanh: Được đi</a:t>
            </a:r>
          </a:p>
        </p:txBody>
      </p:sp>
      <p:sp>
        <p:nvSpPr>
          <p:cNvPr id="29" name="TextBox 28"/>
          <p:cNvSpPr txBox="1">
            <a:spLocks noChangeArrowheads="1"/>
          </p:cNvSpPr>
          <p:nvPr/>
        </p:nvSpPr>
        <p:spPr bwMode="auto">
          <a:xfrm>
            <a:off x="2700338" y="1771650"/>
            <a:ext cx="84820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800" b="1">
                <a:solidFill>
                  <a:srgbClr val="FFC000"/>
                </a:solidFill>
              </a:rPr>
              <a:t>Đèn vàng nhấp nháy: Được đi nhưng phải giảm tốc độ </a:t>
            </a:r>
            <a:br>
              <a:rPr lang="en-US" altLang="en-US" sz="1800" b="1">
                <a:solidFill>
                  <a:srgbClr val="FFC000"/>
                </a:solidFill>
              </a:rPr>
            </a:br>
            <a:r>
              <a:rPr lang="en-US" altLang="en-US" sz="1800" b="1">
                <a:solidFill>
                  <a:srgbClr val="FFC000"/>
                </a:solidFill>
              </a:rPr>
              <a:t>                                     &amp; chú ý quan sát an toàn</a:t>
            </a:r>
          </a:p>
        </p:txBody>
      </p:sp>
      <p:sp>
        <p:nvSpPr>
          <p:cNvPr id="12" name="TextBox 11"/>
          <p:cNvSpPr txBox="1">
            <a:spLocks noChangeArrowheads="1"/>
          </p:cNvSpPr>
          <p:nvPr/>
        </p:nvSpPr>
        <p:spPr bwMode="auto">
          <a:xfrm>
            <a:off x="2700338" y="692150"/>
            <a:ext cx="28797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800" b="1">
                <a:solidFill>
                  <a:srgbClr val="FF0000"/>
                </a:solidFill>
              </a:rPr>
              <a:t>Đèn đỏ: Cấm đi</a:t>
            </a:r>
          </a:p>
        </p:txBody>
      </p:sp>
      <p:sp>
        <p:nvSpPr>
          <p:cNvPr id="20" name="TextBox 19"/>
          <p:cNvSpPr txBox="1">
            <a:spLocks noChangeArrowheads="1"/>
          </p:cNvSpPr>
          <p:nvPr/>
        </p:nvSpPr>
        <p:spPr bwMode="auto">
          <a:xfrm>
            <a:off x="2689225" y="1120775"/>
            <a:ext cx="84820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800" b="1">
                <a:solidFill>
                  <a:srgbClr val="FFC000"/>
                </a:solidFill>
              </a:rPr>
              <a:t>Đèn vàng: Dừng lại trước vạch dừng </a:t>
            </a:r>
            <a:br>
              <a:rPr lang="en-US" altLang="en-US" sz="1800" b="1">
                <a:solidFill>
                  <a:srgbClr val="FFC000"/>
                </a:solidFill>
              </a:rPr>
            </a:br>
            <a:r>
              <a:rPr lang="en-US" altLang="en-US" sz="1800" b="1">
                <a:solidFill>
                  <a:srgbClr val="FFC000"/>
                </a:solidFill>
              </a:rPr>
              <a:t>                  (trừ trường hợp đã đi quá vạch dừng)</a:t>
            </a:r>
          </a:p>
        </p:txBody>
      </p:sp>
      <p:pic>
        <p:nvPicPr>
          <p:cNvPr id="7" name="Picture 2" descr="C:\Documents and Settings\L0718\Desktop\TEMPLATE\baby 2.jpg"/>
          <p:cNvPicPr>
            <a:picLocks noChangeAspect="1" noChangeArrowheads="1"/>
          </p:cNvPicPr>
          <p:nvPr/>
        </p:nvPicPr>
        <p:blipFill>
          <a:blip r:embed="rId4" cstate="print"/>
          <a:srcRect l="827" t="1470" r="87729" b="80156"/>
          <a:stretch>
            <a:fillRect/>
          </a:stretch>
        </p:blipFill>
        <p:spPr bwMode="auto">
          <a:xfrm rot="16200000">
            <a:off x="196100" y="205228"/>
            <a:ext cx="470880" cy="504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a:spLocks noChangeArrowheads="1"/>
          </p:cNvSpPr>
          <p:nvPr/>
        </p:nvSpPr>
        <p:spPr bwMode="auto">
          <a:xfrm>
            <a:off x="750888" y="95250"/>
            <a:ext cx="83931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2000" b="1">
                <a:solidFill>
                  <a:srgbClr val="00B050"/>
                </a:solidFill>
                <a:latin typeface="Tahoma" pitchFamily="34" charset="0"/>
                <a:cs typeface="Tahoma" pitchFamily="34" charset="0"/>
              </a:rPr>
              <a:t>Các bước đi xe đạp qua đường an toàn tại nơi đường giao nhau</a:t>
            </a:r>
          </a:p>
        </p:txBody>
      </p:sp>
      <p:pic>
        <p:nvPicPr>
          <p:cNvPr id="181257" name="Picture 2" descr="G:\den giao thong 1.bmp"/>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051050" y="984250"/>
            <a:ext cx="649288"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p:cNvCxnSpPr>
            <a:cxnSpLocks noChangeShapeType="1"/>
          </p:cNvCxnSpPr>
          <p:nvPr/>
        </p:nvCxnSpPr>
        <p:spPr bwMode="auto">
          <a:xfrm flipV="1">
            <a:off x="2397125" y="1019175"/>
            <a:ext cx="360363" cy="288925"/>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11" name="Straight Connector 10"/>
          <p:cNvCxnSpPr>
            <a:cxnSpLocks noChangeShapeType="1"/>
          </p:cNvCxnSpPr>
          <p:nvPr/>
        </p:nvCxnSpPr>
        <p:spPr bwMode="auto">
          <a:xfrm>
            <a:off x="2757488" y="1019175"/>
            <a:ext cx="806450" cy="0"/>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18" name="Straight Connector 17"/>
          <p:cNvCxnSpPr>
            <a:cxnSpLocks noChangeShapeType="1"/>
          </p:cNvCxnSpPr>
          <p:nvPr/>
        </p:nvCxnSpPr>
        <p:spPr bwMode="auto">
          <a:xfrm flipV="1">
            <a:off x="2397125" y="1481138"/>
            <a:ext cx="360363" cy="288925"/>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19" name="Straight Connector 18"/>
          <p:cNvCxnSpPr>
            <a:cxnSpLocks noChangeShapeType="1"/>
          </p:cNvCxnSpPr>
          <p:nvPr/>
        </p:nvCxnSpPr>
        <p:spPr bwMode="auto">
          <a:xfrm>
            <a:off x="2743200" y="1484313"/>
            <a:ext cx="1022350" cy="0"/>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25" name="Straight Connector 24"/>
          <p:cNvCxnSpPr>
            <a:cxnSpLocks noChangeShapeType="1"/>
          </p:cNvCxnSpPr>
          <p:nvPr/>
        </p:nvCxnSpPr>
        <p:spPr bwMode="auto">
          <a:xfrm>
            <a:off x="2416175" y="1757363"/>
            <a:ext cx="355600" cy="360362"/>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28" name="Straight Connector 27"/>
          <p:cNvCxnSpPr>
            <a:cxnSpLocks noChangeShapeType="1"/>
          </p:cNvCxnSpPr>
          <p:nvPr/>
        </p:nvCxnSpPr>
        <p:spPr bwMode="auto">
          <a:xfrm>
            <a:off x="2757488" y="2114550"/>
            <a:ext cx="2232025" cy="0"/>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32" name="Straight Connector 31"/>
          <p:cNvCxnSpPr>
            <a:cxnSpLocks noChangeShapeType="1"/>
          </p:cNvCxnSpPr>
          <p:nvPr/>
        </p:nvCxnSpPr>
        <p:spPr bwMode="auto">
          <a:xfrm>
            <a:off x="2771775" y="2647950"/>
            <a:ext cx="1079500" cy="0"/>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47" name="Straight Connector 46"/>
          <p:cNvCxnSpPr>
            <a:cxnSpLocks noChangeShapeType="1"/>
          </p:cNvCxnSpPr>
          <p:nvPr/>
        </p:nvCxnSpPr>
        <p:spPr bwMode="auto">
          <a:xfrm>
            <a:off x="2425700" y="2219325"/>
            <a:ext cx="355600" cy="431800"/>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sp>
        <p:nvSpPr>
          <p:cNvPr id="54" name="Rectangle 53"/>
          <p:cNvSpPr/>
          <p:nvPr/>
        </p:nvSpPr>
        <p:spPr>
          <a:xfrm>
            <a:off x="384442" y="807704"/>
            <a:ext cx="1632177" cy="178510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200" b="1" dirty="0">
                <a:ln w="11430"/>
                <a:solidFill>
                  <a:srgbClr val="0000FF"/>
                </a:solidFill>
                <a:effectLst>
                  <a:outerShdw blurRad="50800" dist="39000" dir="5460000" algn="tl">
                    <a:srgbClr val="000000">
                      <a:alpha val="38000"/>
                    </a:srgbClr>
                  </a:outerShdw>
                </a:effectLst>
                <a:latin typeface="+mn-lt"/>
                <a:cs typeface="+mn-cs"/>
              </a:rPr>
              <a:t>Ý </a:t>
            </a:r>
            <a:r>
              <a:rPr lang="en-US" sz="2200" b="1" dirty="0" err="1">
                <a:ln w="11430"/>
                <a:solidFill>
                  <a:srgbClr val="0000FF"/>
                </a:solidFill>
                <a:effectLst>
                  <a:outerShdw blurRad="50800" dist="39000" dir="5460000" algn="tl">
                    <a:srgbClr val="000000">
                      <a:alpha val="38000"/>
                    </a:srgbClr>
                  </a:outerShdw>
                </a:effectLst>
                <a:latin typeface="+mn-lt"/>
                <a:cs typeface="+mn-cs"/>
              </a:rPr>
              <a:t>nghĩa</a:t>
            </a:r>
            <a:r>
              <a:rPr lang="en-US" sz="2200" b="1" dirty="0">
                <a:ln w="11430"/>
                <a:solidFill>
                  <a:srgbClr val="0000FF"/>
                </a:solidFill>
                <a:effectLst>
                  <a:outerShdw blurRad="50800" dist="39000" dir="5460000" algn="tl">
                    <a:srgbClr val="000000">
                      <a:alpha val="38000"/>
                    </a:srgbClr>
                  </a:outerShdw>
                </a:effectLst>
                <a:latin typeface="+mn-lt"/>
                <a:cs typeface="+mn-cs"/>
              </a:rPr>
              <a:t> </a:t>
            </a:r>
            <a:br>
              <a:rPr lang="en-US" sz="2200" b="1" dirty="0">
                <a:ln w="11430"/>
                <a:solidFill>
                  <a:srgbClr val="0000FF"/>
                </a:solidFill>
                <a:effectLst>
                  <a:outerShdw blurRad="50800" dist="39000" dir="5460000" algn="tl">
                    <a:srgbClr val="000000">
                      <a:alpha val="38000"/>
                    </a:srgbClr>
                  </a:outerShdw>
                </a:effectLst>
                <a:latin typeface="+mn-lt"/>
                <a:cs typeface="+mn-cs"/>
              </a:rPr>
            </a:br>
            <a:r>
              <a:rPr lang="en-US" sz="2200" b="1" dirty="0" err="1">
                <a:ln w="11430"/>
                <a:solidFill>
                  <a:srgbClr val="0000FF"/>
                </a:solidFill>
                <a:effectLst>
                  <a:outerShdw blurRad="50800" dist="39000" dir="5460000" algn="tl">
                    <a:srgbClr val="000000">
                      <a:alpha val="38000"/>
                    </a:srgbClr>
                  </a:outerShdw>
                </a:effectLst>
                <a:latin typeface="+mn-lt"/>
                <a:cs typeface="+mn-cs"/>
              </a:rPr>
              <a:t>của</a:t>
            </a:r>
            <a:r>
              <a:rPr lang="en-US" sz="2200" b="1" dirty="0">
                <a:ln w="11430"/>
                <a:solidFill>
                  <a:srgbClr val="0000FF"/>
                </a:solidFill>
                <a:effectLst>
                  <a:outerShdw blurRad="50800" dist="39000" dir="5460000" algn="tl">
                    <a:srgbClr val="000000">
                      <a:alpha val="38000"/>
                    </a:srgbClr>
                  </a:outerShdw>
                </a:effectLst>
                <a:latin typeface="+mn-lt"/>
                <a:cs typeface="+mn-cs"/>
              </a:rPr>
              <a:t> </a:t>
            </a:r>
            <a:br>
              <a:rPr lang="en-US" sz="2200" b="1" dirty="0">
                <a:ln w="11430"/>
                <a:solidFill>
                  <a:srgbClr val="0000FF"/>
                </a:solidFill>
                <a:effectLst>
                  <a:outerShdw blurRad="50800" dist="39000" dir="5460000" algn="tl">
                    <a:srgbClr val="000000">
                      <a:alpha val="38000"/>
                    </a:srgbClr>
                  </a:outerShdw>
                </a:effectLst>
                <a:latin typeface="+mn-lt"/>
                <a:cs typeface="+mn-cs"/>
              </a:rPr>
            </a:br>
            <a:r>
              <a:rPr lang="en-US" sz="2200" b="1" dirty="0" err="1">
                <a:ln w="11430"/>
                <a:solidFill>
                  <a:srgbClr val="0000FF"/>
                </a:solidFill>
                <a:effectLst>
                  <a:outerShdw blurRad="50800" dist="39000" dir="5460000" algn="tl">
                    <a:srgbClr val="000000">
                      <a:alpha val="38000"/>
                    </a:srgbClr>
                  </a:outerShdw>
                </a:effectLst>
                <a:latin typeface="+mn-lt"/>
                <a:cs typeface="+mn-cs"/>
              </a:rPr>
              <a:t>tín</a:t>
            </a:r>
            <a:r>
              <a:rPr lang="en-US" sz="2200" b="1" dirty="0">
                <a:ln w="11430"/>
                <a:solidFill>
                  <a:srgbClr val="0000FF"/>
                </a:solidFill>
                <a:effectLst>
                  <a:outerShdw blurRad="50800" dist="39000" dir="5460000" algn="tl">
                    <a:srgbClr val="000000">
                      <a:alpha val="38000"/>
                    </a:srgbClr>
                  </a:outerShdw>
                </a:effectLst>
                <a:latin typeface="+mn-lt"/>
                <a:cs typeface="+mn-cs"/>
              </a:rPr>
              <a:t> </a:t>
            </a:r>
            <a:r>
              <a:rPr lang="en-US" sz="2200" b="1" dirty="0" err="1">
                <a:ln w="11430"/>
                <a:solidFill>
                  <a:srgbClr val="0000FF"/>
                </a:solidFill>
                <a:effectLst>
                  <a:outerShdw blurRad="50800" dist="39000" dir="5460000" algn="tl">
                    <a:srgbClr val="000000">
                      <a:alpha val="38000"/>
                    </a:srgbClr>
                  </a:outerShdw>
                </a:effectLst>
                <a:latin typeface="+mn-lt"/>
                <a:cs typeface="+mn-cs"/>
              </a:rPr>
              <a:t>hiệu</a:t>
            </a:r>
            <a:r>
              <a:rPr lang="en-US" sz="2200" b="1" dirty="0">
                <a:ln w="11430"/>
                <a:solidFill>
                  <a:srgbClr val="0000FF"/>
                </a:solidFill>
                <a:effectLst>
                  <a:outerShdw blurRad="50800" dist="39000" dir="5460000" algn="tl">
                    <a:srgbClr val="000000">
                      <a:alpha val="38000"/>
                    </a:srgbClr>
                  </a:outerShdw>
                </a:effectLst>
                <a:latin typeface="+mn-lt"/>
                <a:cs typeface="+mn-cs"/>
              </a:rPr>
              <a:t> </a:t>
            </a:r>
            <a:br>
              <a:rPr lang="en-US" sz="2200" b="1" dirty="0">
                <a:ln w="11430"/>
                <a:solidFill>
                  <a:srgbClr val="0000FF"/>
                </a:solidFill>
                <a:effectLst>
                  <a:outerShdw blurRad="50800" dist="39000" dir="5460000" algn="tl">
                    <a:srgbClr val="000000">
                      <a:alpha val="38000"/>
                    </a:srgbClr>
                  </a:outerShdw>
                </a:effectLst>
                <a:latin typeface="+mn-lt"/>
                <a:cs typeface="+mn-cs"/>
              </a:rPr>
            </a:br>
            <a:r>
              <a:rPr lang="en-US" sz="2200" b="1" dirty="0" err="1">
                <a:ln w="11430"/>
                <a:solidFill>
                  <a:srgbClr val="0000FF"/>
                </a:solidFill>
                <a:effectLst>
                  <a:outerShdw blurRad="50800" dist="39000" dir="5460000" algn="tl">
                    <a:srgbClr val="000000">
                      <a:alpha val="38000"/>
                    </a:srgbClr>
                  </a:outerShdw>
                </a:effectLst>
                <a:latin typeface="+mn-lt"/>
                <a:cs typeface="+mn-cs"/>
              </a:rPr>
              <a:t>đèn</a:t>
            </a:r>
            <a:r>
              <a:rPr lang="en-US" sz="2200" b="1" dirty="0">
                <a:ln w="11430"/>
                <a:solidFill>
                  <a:srgbClr val="0000FF"/>
                </a:solidFill>
                <a:effectLst>
                  <a:outerShdw blurRad="50800" dist="39000" dir="5460000" algn="tl">
                    <a:srgbClr val="000000">
                      <a:alpha val="38000"/>
                    </a:srgbClr>
                  </a:outerShdw>
                </a:effectLst>
                <a:latin typeface="+mn-lt"/>
                <a:cs typeface="+mn-cs"/>
              </a:rPr>
              <a:t> </a:t>
            </a:r>
            <a:br>
              <a:rPr lang="en-US" sz="2200" b="1" dirty="0">
                <a:ln w="11430"/>
                <a:solidFill>
                  <a:srgbClr val="0000FF"/>
                </a:solidFill>
                <a:effectLst>
                  <a:outerShdw blurRad="50800" dist="39000" dir="5460000" algn="tl">
                    <a:srgbClr val="000000">
                      <a:alpha val="38000"/>
                    </a:srgbClr>
                  </a:outerShdw>
                </a:effectLst>
                <a:latin typeface="+mn-lt"/>
                <a:cs typeface="+mn-cs"/>
              </a:rPr>
            </a:br>
            <a:r>
              <a:rPr lang="en-US" sz="2200" b="1" dirty="0" err="1">
                <a:ln w="11430"/>
                <a:solidFill>
                  <a:srgbClr val="0000FF"/>
                </a:solidFill>
                <a:effectLst>
                  <a:outerShdw blurRad="50800" dist="39000" dir="5460000" algn="tl">
                    <a:srgbClr val="000000">
                      <a:alpha val="38000"/>
                    </a:srgbClr>
                  </a:outerShdw>
                </a:effectLst>
                <a:latin typeface="+mn-lt"/>
                <a:cs typeface="+mn-cs"/>
              </a:rPr>
              <a:t>giao</a:t>
            </a:r>
            <a:r>
              <a:rPr lang="en-US" sz="2200" b="1" dirty="0">
                <a:ln w="11430"/>
                <a:solidFill>
                  <a:srgbClr val="0000FF"/>
                </a:solidFill>
                <a:effectLst>
                  <a:outerShdw blurRad="50800" dist="39000" dir="5460000" algn="tl">
                    <a:srgbClr val="000000">
                      <a:alpha val="38000"/>
                    </a:srgbClr>
                  </a:outerShdw>
                </a:effectLst>
                <a:latin typeface="+mn-lt"/>
                <a:cs typeface="+mn-cs"/>
              </a:rPr>
              <a:t> </a:t>
            </a:r>
            <a:r>
              <a:rPr lang="en-US" sz="2200" b="1" dirty="0" err="1">
                <a:ln w="11430"/>
                <a:solidFill>
                  <a:srgbClr val="0000FF"/>
                </a:solidFill>
                <a:effectLst>
                  <a:outerShdw blurRad="50800" dist="39000" dir="5460000" algn="tl">
                    <a:srgbClr val="000000">
                      <a:alpha val="38000"/>
                    </a:srgbClr>
                  </a:outerShdw>
                </a:effectLst>
                <a:latin typeface="+mn-lt"/>
                <a:cs typeface="+mn-cs"/>
              </a:rPr>
              <a:t>thông</a:t>
            </a:r>
            <a:endParaRPr lang="en-US" sz="2200" b="1" dirty="0">
              <a:ln w="11430"/>
              <a:solidFill>
                <a:srgbClr val="0000FF"/>
              </a:solidFill>
              <a:effectLst>
                <a:outerShdw blurRad="50800" dist="39000" dir="5460000" algn="tl">
                  <a:srgbClr val="000000">
                    <a:alpha val="38000"/>
                  </a:srgbClr>
                </a:outerShdw>
              </a:effectLst>
              <a:latin typeface="+mn-lt"/>
              <a:cs typeface="+mn-cs"/>
            </a:endParaRPr>
          </a:p>
        </p:txBody>
      </p:sp>
      <p:sp>
        <p:nvSpPr>
          <p:cNvPr id="55" name="TextBox 54"/>
          <p:cNvSpPr txBox="1">
            <a:spLocks noChangeArrowheads="1"/>
          </p:cNvSpPr>
          <p:nvPr/>
        </p:nvSpPr>
        <p:spPr bwMode="auto">
          <a:xfrm>
            <a:off x="827088" y="2909888"/>
            <a:ext cx="32400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800" b="1" u="sng">
                <a:solidFill>
                  <a:schemeClr val="bg1"/>
                </a:solidFill>
                <a:latin typeface="Tahoma" pitchFamily="34" charset="0"/>
                <a:cs typeface="Tahoma" pitchFamily="34" charset="0"/>
              </a:rPr>
              <a:t>Giao nhau có tín hiệu đèn</a:t>
            </a:r>
          </a:p>
        </p:txBody>
      </p:sp>
      <p:sp>
        <p:nvSpPr>
          <p:cNvPr id="56" name="TextBox 55"/>
          <p:cNvSpPr txBox="1">
            <a:spLocks noChangeArrowheads="1"/>
          </p:cNvSpPr>
          <p:nvPr/>
        </p:nvSpPr>
        <p:spPr bwMode="auto">
          <a:xfrm>
            <a:off x="4730750" y="2924175"/>
            <a:ext cx="40322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r>
              <a:rPr lang="en-US" altLang="en-US" sz="1800" b="1" u="sng">
                <a:solidFill>
                  <a:schemeClr val="bg1"/>
                </a:solidFill>
                <a:latin typeface="Tahoma" pitchFamily="34" charset="0"/>
                <a:cs typeface="Tahoma" pitchFamily="34" charset="0"/>
              </a:rPr>
              <a:t>Giao nhau không có tín hiệu đèn</a:t>
            </a:r>
          </a:p>
        </p:txBody>
      </p:sp>
      <p:grpSp>
        <p:nvGrpSpPr>
          <p:cNvPr id="2" name="Group 61"/>
          <p:cNvGrpSpPr>
            <a:grpSpLocks/>
          </p:cNvGrpSpPr>
          <p:nvPr/>
        </p:nvGrpSpPr>
        <p:grpSpPr bwMode="auto">
          <a:xfrm>
            <a:off x="4356100" y="2852738"/>
            <a:ext cx="230188" cy="3384550"/>
            <a:chOff x="4197446" y="2852936"/>
            <a:chExt cx="230538" cy="3384376"/>
          </a:xfrm>
        </p:grpSpPr>
        <p:pic>
          <p:nvPicPr>
            <p:cNvPr id="181287" name="Picture 6" descr="C:\Documents and Settings\L0718\Desktop\TEMPLATE\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t="18900" r="89864" b="22528"/>
            <a:stretch>
              <a:fillRect/>
            </a:stretch>
          </p:blipFill>
          <p:spPr bwMode="auto">
            <a:xfrm>
              <a:off x="4211960" y="2852936"/>
              <a:ext cx="216024"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88" name="Picture 6" descr="C:\Documents and Settings\L0718\Desktop\TEMPLATE\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t="18900" r="89182"/>
            <a:stretch>
              <a:fillRect/>
            </a:stretch>
          </p:blipFill>
          <p:spPr bwMode="auto">
            <a:xfrm>
              <a:off x="4197446" y="3803554"/>
              <a:ext cx="230538"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1289" name="Picture 6" descr="C:\Documents and Settings\L0718\Desktop\TEMPLATE\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t="18900" r="91103" b="22528"/>
            <a:stretch>
              <a:fillRect/>
            </a:stretch>
          </p:blipFill>
          <p:spPr bwMode="auto">
            <a:xfrm>
              <a:off x="4197446" y="5099136"/>
              <a:ext cx="230538" cy="1138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3" name="Heptagon 62"/>
          <p:cNvSpPr/>
          <p:nvPr/>
        </p:nvSpPr>
        <p:spPr bwMode="auto">
          <a:xfrm>
            <a:off x="496888" y="3444875"/>
            <a:ext cx="360362" cy="287338"/>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b="1" dirty="0">
                <a:solidFill>
                  <a:schemeClr val="bg1"/>
                </a:solidFill>
                <a:latin typeface="Arial" charset="0"/>
                <a:ea typeface="MS PGothic" pitchFamily="34" charset="-128"/>
                <a:cs typeface="Arial" charset="0"/>
              </a:rPr>
              <a:t>1</a:t>
            </a:r>
          </a:p>
        </p:txBody>
      </p:sp>
      <p:sp>
        <p:nvSpPr>
          <p:cNvPr id="64" name="TextBox 63"/>
          <p:cNvSpPr txBox="1">
            <a:spLocks noChangeArrowheads="1"/>
          </p:cNvSpPr>
          <p:nvPr/>
        </p:nvSpPr>
        <p:spPr bwMode="auto">
          <a:xfrm>
            <a:off x="857250" y="3405188"/>
            <a:ext cx="2519363"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900">
                <a:solidFill>
                  <a:schemeClr val="bg1"/>
                </a:solidFill>
                <a:latin typeface="Tahoma" pitchFamily="34" charset="0"/>
                <a:cs typeface="Tahoma" pitchFamily="34" charset="0"/>
              </a:rPr>
              <a:t>Giảm tốc độ</a:t>
            </a:r>
          </a:p>
        </p:txBody>
      </p:sp>
      <p:sp>
        <p:nvSpPr>
          <p:cNvPr id="65" name="Heptagon 64"/>
          <p:cNvSpPr/>
          <p:nvPr/>
        </p:nvSpPr>
        <p:spPr bwMode="auto">
          <a:xfrm>
            <a:off x="496888" y="3992563"/>
            <a:ext cx="360362" cy="2889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b="1" dirty="0">
                <a:solidFill>
                  <a:schemeClr val="bg1"/>
                </a:solidFill>
                <a:latin typeface="Arial" charset="0"/>
                <a:ea typeface="MS PGothic" pitchFamily="34" charset="-128"/>
                <a:cs typeface="Arial" charset="0"/>
              </a:rPr>
              <a:t>2</a:t>
            </a:r>
          </a:p>
        </p:txBody>
      </p:sp>
      <p:sp>
        <p:nvSpPr>
          <p:cNvPr id="66" name="TextBox 65"/>
          <p:cNvSpPr txBox="1">
            <a:spLocks noChangeArrowheads="1"/>
          </p:cNvSpPr>
          <p:nvPr/>
        </p:nvSpPr>
        <p:spPr bwMode="auto">
          <a:xfrm>
            <a:off x="857250" y="3876675"/>
            <a:ext cx="3671888"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900">
                <a:solidFill>
                  <a:schemeClr val="bg1"/>
                </a:solidFill>
                <a:latin typeface="Tahoma" pitchFamily="34" charset="0"/>
                <a:cs typeface="Tahoma" pitchFamily="34" charset="0"/>
              </a:rPr>
              <a:t>Quan sát </a:t>
            </a:r>
            <a:br>
              <a:rPr lang="en-US" altLang="en-US" sz="1900">
                <a:solidFill>
                  <a:schemeClr val="bg1"/>
                </a:solidFill>
                <a:latin typeface="Tahoma" pitchFamily="34" charset="0"/>
                <a:cs typeface="Tahoma" pitchFamily="34" charset="0"/>
              </a:rPr>
            </a:br>
            <a:r>
              <a:rPr lang="en-US" altLang="en-US" sz="1900">
                <a:solidFill>
                  <a:schemeClr val="bg1"/>
                </a:solidFill>
                <a:latin typeface="Tahoma" pitchFamily="34" charset="0"/>
                <a:cs typeface="Tahoma" pitchFamily="34" charset="0"/>
              </a:rPr>
              <a:t>và chấp hành tín hiệu đèn</a:t>
            </a:r>
          </a:p>
        </p:txBody>
      </p:sp>
      <p:sp>
        <p:nvSpPr>
          <p:cNvPr id="67" name="Heptagon 66"/>
          <p:cNvSpPr/>
          <p:nvPr/>
        </p:nvSpPr>
        <p:spPr bwMode="auto">
          <a:xfrm>
            <a:off x="511175" y="4713288"/>
            <a:ext cx="360363" cy="287337"/>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b="1" dirty="0">
                <a:solidFill>
                  <a:schemeClr val="bg1"/>
                </a:solidFill>
                <a:latin typeface="Arial" charset="0"/>
                <a:ea typeface="MS PGothic" pitchFamily="34" charset="-128"/>
                <a:cs typeface="Arial" charset="0"/>
              </a:rPr>
              <a:t>3</a:t>
            </a:r>
          </a:p>
        </p:txBody>
      </p:sp>
      <p:sp>
        <p:nvSpPr>
          <p:cNvPr id="68" name="TextBox 67"/>
          <p:cNvSpPr txBox="1">
            <a:spLocks noChangeArrowheads="1"/>
          </p:cNvSpPr>
          <p:nvPr/>
        </p:nvSpPr>
        <p:spPr bwMode="auto">
          <a:xfrm>
            <a:off x="857250" y="4641850"/>
            <a:ext cx="3671888"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900">
                <a:solidFill>
                  <a:schemeClr val="bg1"/>
                </a:solidFill>
                <a:latin typeface="Tahoma" pitchFamily="34" charset="0"/>
                <a:cs typeface="Tahoma" pitchFamily="34" charset="0"/>
              </a:rPr>
              <a:t>Quan sát an toàn xung quanh </a:t>
            </a:r>
            <a:br>
              <a:rPr lang="en-US" altLang="en-US" sz="1900">
                <a:solidFill>
                  <a:schemeClr val="bg1"/>
                </a:solidFill>
                <a:latin typeface="Tahoma" pitchFamily="34" charset="0"/>
                <a:cs typeface="Tahoma" pitchFamily="34" charset="0"/>
              </a:rPr>
            </a:br>
            <a:r>
              <a:rPr lang="en-US" altLang="en-US" sz="1900">
                <a:solidFill>
                  <a:schemeClr val="bg1"/>
                </a:solidFill>
                <a:latin typeface="Tahoma" pitchFamily="34" charset="0"/>
                <a:cs typeface="Tahoma" pitchFamily="34" charset="0"/>
              </a:rPr>
              <a:t>&amp; đưa ra tín hiệu báo hướng rẽ</a:t>
            </a:r>
          </a:p>
        </p:txBody>
      </p:sp>
      <p:sp>
        <p:nvSpPr>
          <p:cNvPr id="69" name="Heptagon 68"/>
          <p:cNvSpPr/>
          <p:nvPr/>
        </p:nvSpPr>
        <p:spPr bwMode="auto">
          <a:xfrm>
            <a:off x="496888" y="5491163"/>
            <a:ext cx="360362" cy="2889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b="1" dirty="0">
                <a:solidFill>
                  <a:schemeClr val="bg1"/>
                </a:solidFill>
                <a:latin typeface="Arial" charset="0"/>
                <a:ea typeface="MS PGothic" pitchFamily="34" charset="-128"/>
                <a:cs typeface="Arial" charset="0"/>
              </a:rPr>
              <a:t>4</a:t>
            </a:r>
          </a:p>
        </p:txBody>
      </p:sp>
      <p:sp>
        <p:nvSpPr>
          <p:cNvPr id="70" name="TextBox 69"/>
          <p:cNvSpPr txBox="1">
            <a:spLocks noChangeArrowheads="1"/>
          </p:cNvSpPr>
          <p:nvPr/>
        </p:nvSpPr>
        <p:spPr bwMode="auto">
          <a:xfrm>
            <a:off x="827088" y="5419725"/>
            <a:ext cx="36734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800">
                <a:solidFill>
                  <a:schemeClr val="bg1"/>
                </a:solidFill>
                <a:latin typeface="Tahoma" pitchFamily="34" charset="0"/>
                <a:cs typeface="Tahoma" pitchFamily="34" charset="0"/>
              </a:rPr>
              <a:t>Qua đường nhưng vẫn tập trung quan sát an toàn</a:t>
            </a:r>
          </a:p>
        </p:txBody>
      </p:sp>
      <p:sp>
        <p:nvSpPr>
          <p:cNvPr id="71" name="Heptagon 70"/>
          <p:cNvSpPr/>
          <p:nvPr/>
        </p:nvSpPr>
        <p:spPr bwMode="auto">
          <a:xfrm>
            <a:off x="4672013" y="3454400"/>
            <a:ext cx="360362" cy="287338"/>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b="1" dirty="0">
                <a:solidFill>
                  <a:schemeClr val="bg1"/>
                </a:solidFill>
                <a:latin typeface="Arial" charset="0"/>
                <a:ea typeface="MS PGothic" pitchFamily="34" charset="-128"/>
                <a:cs typeface="Arial" charset="0"/>
              </a:rPr>
              <a:t>1</a:t>
            </a:r>
          </a:p>
        </p:txBody>
      </p:sp>
      <p:sp>
        <p:nvSpPr>
          <p:cNvPr id="72" name="TextBox 71"/>
          <p:cNvSpPr txBox="1">
            <a:spLocks noChangeArrowheads="1"/>
          </p:cNvSpPr>
          <p:nvPr/>
        </p:nvSpPr>
        <p:spPr bwMode="auto">
          <a:xfrm>
            <a:off x="5032375" y="3414713"/>
            <a:ext cx="25209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900">
                <a:solidFill>
                  <a:schemeClr val="bg1"/>
                </a:solidFill>
                <a:latin typeface="Tahoma" pitchFamily="34" charset="0"/>
                <a:cs typeface="Tahoma" pitchFamily="34" charset="0"/>
              </a:rPr>
              <a:t>Giảm tốc độ</a:t>
            </a:r>
          </a:p>
        </p:txBody>
      </p:sp>
      <p:sp>
        <p:nvSpPr>
          <p:cNvPr id="73" name="Heptagon 72"/>
          <p:cNvSpPr/>
          <p:nvPr/>
        </p:nvSpPr>
        <p:spPr bwMode="auto">
          <a:xfrm>
            <a:off x="4716463" y="3992563"/>
            <a:ext cx="360362" cy="287337"/>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b="1" dirty="0">
                <a:solidFill>
                  <a:schemeClr val="bg1"/>
                </a:solidFill>
                <a:latin typeface="Arial" charset="0"/>
                <a:ea typeface="MS PGothic" pitchFamily="34" charset="-128"/>
                <a:cs typeface="Arial" charset="0"/>
              </a:rPr>
              <a:t>2</a:t>
            </a:r>
          </a:p>
        </p:txBody>
      </p:sp>
      <p:sp>
        <p:nvSpPr>
          <p:cNvPr id="74" name="TextBox 73"/>
          <p:cNvSpPr txBox="1">
            <a:spLocks noChangeArrowheads="1"/>
          </p:cNvSpPr>
          <p:nvPr/>
        </p:nvSpPr>
        <p:spPr bwMode="auto">
          <a:xfrm>
            <a:off x="5076825" y="3948113"/>
            <a:ext cx="3671888"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900">
                <a:solidFill>
                  <a:schemeClr val="bg1"/>
                </a:solidFill>
                <a:latin typeface="Tahoma" pitchFamily="34" charset="0"/>
                <a:cs typeface="Tahoma" pitchFamily="34" charset="0"/>
              </a:rPr>
              <a:t>Quan sát  an toàn từ các phía</a:t>
            </a:r>
          </a:p>
        </p:txBody>
      </p:sp>
      <p:sp>
        <p:nvSpPr>
          <p:cNvPr id="75" name="Heptagon 74"/>
          <p:cNvSpPr/>
          <p:nvPr/>
        </p:nvSpPr>
        <p:spPr bwMode="auto">
          <a:xfrm>
            <a:off x="4730750" y="4564063"/>
            <a:ext cx="360363" cy="2889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b="1" dirty="0">
                <a:solidFill>
                  <a:schemeClr val="bg1"/>
                </a:solidFill>
                <a:latin typeface="Arial" charset="0"/>
                <a:ea typeface="MS PGothic" pitchFamily="34" charset="-128"/>
                <a:cs typeface="Arial" charset="0"/>
              </a:rPr>
              <a:t>3</a:t>
            </a:r>
          </a:p>
        </p:txBody>
      </p:sp>
      <p:sp>
        <p:nvSpPr>
          <p:cNvPr id="76" name="TextBox 75"/>
          <p:cNvSpPr txBox="1">
            <a:spLocks noChangeArrowheads="1"/>
          </p:cNvSpPr>
          <p:nvPr/>
        </p:nvSpPr>
        <p:spPr bwMode="auto">
          <a:xfrm>
            <a:off x="5076825" y="4494213"/>
            <a:ext cx="3671888"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900">
                <a:solidFill>
                  <a:schemeClr val="bg1"/>
                </a:solidFill>
                <a:latin typeface="Tahoma" pitchFamily="34" charset="0"/>
                <a:cs typeface="Tahoma" pitchFamily="34" charset="0"/>
              </a:rPr>
              <a:t>Đưa ra tín hiệu báo hướng rẽ nếu chuyển hướng</a:t>
            </a:r>
          </a:p>
        </p:txBody>
      </p:sp>
      <p:sp>
        <p:nvSpPr>
          <p:cNvPr id="77" name="Heptagon 76"/>
          <p:cNvSpPr/>
          <p:nvPr/>
        </p:nvSpPr>
        <p:spPr bwMode="auto">
          <a:xfrm>
            <a:off x="4745038" y="5357813"/>
            <a:ext cx="360362" cy="2889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b="1" dirty="0">
                <a:solidFill>
                  <a:schemeClr val="bg1"/>
                </a:solidFill>
                <a:latin typeface="Arial" charset="0"/>
                <a:ea typeface="MS PGothic" pitchFamily="34" charset="-128"/>
                <a:cs typeface="Arial" charset="0"/>
              </a:rPr>
              <a:t>4</a:t>
            </a:r>
          </a:p>
        </p:txBody>
      </p:sp>
      <p:sp>
        <p:nvSpPr>
          <p:cNvPr id="78" name="TextBox 77"/>
          <p:cNvSpPr txBox="1">
            <a:spLocks noChangeArrowheads="1"/>
          </p:cNvSpPr>
          <p:nvPr/>
        </p:nvSpPr>
        <p:spPr bwMode="auto">
          <a:xfrm>
            <a:off x="5076825" y="5286375"/>
            <a:ext cx="3671888"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1800">
                <a:solidFill>
                  <a:schemeClr val="bg1"/>
                </a:solidFill>
                <a:latin typeface="Tahoma" pitchFamily="34" charset="0"/>
                <a:cs typeface="Tahoma" pitchFamily="34" charset="0"/>
              </a:rPr>
              <a:t>Qua đường khi không thấy xe nào đến gần nhưng vẫn chú ý </a:t>
            </a:r>
            <a:br>
              <a:rPr lang="en-US" altLang="en-US" sz="1800">
                <a:solidFill>
                  <a:schemeClr val="bg1"/>
                </a:solidFill>
                <a:latin typeface="Tahoma" pitchFamily="34" charset="0"/>
                <a:cs typeface="Tahoma" pitchFamily="34" charset="0"/>
              </a:rPr>
            </a:br>
            <a:r>
              <a:rPr lang="en-US" altLang="en-US" sz="1800">
                <a:solidFill>
                  <a:schemeClr val="bg1"/>
                </a:solidFill>
                <a:latin typeface="Tahoma" pitchFamily="34" charset="0"/>
                <a:cs typeface="Tahoma" pitchFamily="34" charset="0"/>
              </a:rPr>
              <a:t>quan sát an toàn</a:t>
            </a:r>
          </a:p>
        </p:txBody>
      </p:sp>
      <p:sp>
        <p:nvSpPr>
          <p:cNvPr id="181286"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CB31F834-463F-4F4A-B9E8-ED8560AB2B08}" type="slidenum">
              <a:rPr lang="en-US" altLang="en-US" sz="1800" b="1"/>
              <a:pPr/>
              <a:t>5</a:t>
            </a:fld>
            <a:endParaRPr lang="en-US" altLang="en-US" sz="1800" b="1"/>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anim calcmode="lin" valueType="num">
                                      <p:cBhvr additive="base">
                                        <p:cTn id="53" dur="500" fill="hold"/>
                                        <p:tgtEl>
                                          <p:spTgt spid="63"/>
                                        </p:tgtEl>
                                        <p:attrNameLst>
                                          <p:attrName>ppt_x</p:attrName>
                                        </p:attrNameLst>
                                      </p:cBhvr>
                                      <p:tavLst>
                                        <p:tav tm="0">
                                          <p:val>
                                            <p:strVal val="#ppt_x"/>
                                          </p:val>
                                        </p:tav>
                                        <p:tav tm="100000">
                                          <p:val>
                                            <p:strVal val="#ppt_x"/>
                                          </p:val>
                                        </p:tav>
                                      </p:tavLst>
                                    </p:anim>
                                    <p:anim calcmode="lin" valueType="num">
                                      <p:cBhvr additive="base">
                                        <p:cTn id="54" dur="500" fill="hold"/>
                                        <p:tgtEl>
                                          <p:spTgt spid="6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500" fill="hold"/>
                                        <p:tgtEl>
                                          <p:spTgt spid="64"/>
                                        </p:tgtEl>
                                        <p:attrNameLst>
                                          <p:attrName>ppt_x</p:attrName>
                                        </p:attrNameLst>
                                      </p:cBhvr>
                                      <p:tavLst>
                                        <p:tav tm="0">
                                          <p:val>
                                            <p:strVal val="#ppt_x"/>
                                          </p:val>
                                        </p:tav>
                                        <p:tav tm="100000">
                                          <p:val>
                                            <p:strVal val="#ppt_x"/>
                                          </p:val>
                                        </p:tav>
                                      </p:tavLst>
                                    </p:anim>
                                    <p:anim calcmode="lin" valueType="num">
                                      <p:cBhvr additive="base">
                                        <p:cTn id="58" dur="500" fill="hold"/>
                                        <p:tgtEl>
                                          <p:spTgt spid="6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additive="base">
                                        <p:cTn id="61" dur="500" fill="hold"/>
                                        <p:tgtEl>
                                          <p:spTgt spid="65"/>
                                        </p:tgtEl>
                                        <p:attrNameLst>
                                          <p:attrName>ppt_x</p:attrName>
                                        </p:attrNameLst>
                                      </p:cBhvr>
                                      <p:tavLst>
                                        <p:tav tm="0">
                                          <p:val>
                                            <p:strVal val="#ppt_x"/>
                                          </p:val>
                                        </p:tav>
                                        <p:tav tm="100000">
                                          <p:val>
                                            <p:strVal val="#ppt_x"/>
                                          </p:val>
                                        </p:tav>
                                      </p:tavLst>
                                    </p:anim>
                                    <p:anim calcmode="lin" valueType="num">
                                      <p:cBhvr additive="base">
                                        <p:cTn id="62" dur="500" fill="hold"/>
                                        <p:tgtEl>
                                          <p:spTgt spid="6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ppt_x"/>
                                          </p:val>
                                        </p:tav>
                                        <p:tav tm="100000">
                                          <p:val>
                                            <p:strVal val="#ppt_x"/>
                                          </p:val>
                                        </p:tav>
                                      </p:tavLst>
                                    </p:anim>
                                    <p:anim calcmode="lin" valueType="num">
                                      <p:cBhvr additive="base">
                                        <p:cTn id="66" dur="500" fill="hold"/>
                                        <p:tgtEl>
                                          <p:spTgt spid="6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anim calcmode="lin" valueType="num">
                                      <p:cBhvr additive="base">
                                        <p:cTn id="69" dur="500" fill="hold"/>
                                        <p:tgtEl>
                                          <p:spTgt spid="69"/>
                                        </p:tgtEl>
                                        <p:attrNameLst>
                                          <p:attrName>ppt_x</p:attrName>
                                        </p:attrNameLst>
                                      </p:cBhvr>
                                      <p:tavLst>
                                        <p:tav tm="0">
                                          <p:val>
                                            <p:strVal val="#ppt_x"/>
                                          </p:val>
                                        </p:tav>
                                        <p:tav tm="100000">
                                          <p:val>
                                            <p:strVal val="#ppt_x"/>
                                          </p:val>
                                        </p:tav>
                                      </p:tavLst>
                                    </p:anim>
                                    <p:anim calcmode="lin" valueType="num">
                                      <p:cBhvr additive="base">
                                        <p:cTn id="70" dur="500" fill="hold"/>
                                        <p:tgtEl>
                                          <p:spTgt spid="6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anim calcmode="lin" valueType="num">
                                      <p:cBhvr additive="base">
                                        <p:cTn id="73" dur="500" fill="hold"/>
                                        <p:tgtEl>
                                          <p:spTgt spid="66"/>
                                        </p:tgtEl>
                                        <p:attrNameLst>
                                          <p:attrName>ppt_x</p:attrName>
                                        </p:attrNameLst>
                                      </p:cBhvr>
                                      <p:tavLst>
                                        <p:tav tm="0">
                                          <p:val>
                                            <p:strVal val="#ppt_x"/>
                                          </p:val>
                                        </p:tav>
                                        <p:tav tm="100000">
                                          <p:val>
                                            <p:strVal val="#ppt_x"/>
                                          </p:val>
                                        </p:tav>
                                      </p:tavLst>
                                    </p:anim>
                                    <p:anim calcmode="lin" valueType="num">
                                      <p:cBhvr additive="base">
                                        <p:cTn id="74" dur="500" fill="hold"/>
                                        <p:tgtEl>
                                          <p:spTgt spid="6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additive="base">
                                        <p:cTn id="77" dur="500" fill="hold"/>
                                        <p:tgtEl>
                                          <p:spTgt spid="68"/>
                                        </p:tgtEl>
                                        <p:attrNameLst>
                                          <p:attrName>ppt_x</p:attrName>
                                        </p:attrNameLst>
                                      </p:cBhvr>
                                      <p:tavLst>
                                        <p:tav tm="0">
                                          <p:val>
                                            <p:strVal val="#ppt_x"/>
                                          </p:val>
                                        </p:tav>
                                        <p:tav tm="100000">
                                          <p:val>
                                            <p:strVal val="#ppt_x"/>
                                          </p:val>
                                        </p:tav>
                                      </p:tavLst>
                                    </p:anim>
                                    <p:anim calcmode="lin" valueType="num">
                                      <p:cBhvr additive="base">
                                        <p:cTn id="78" dur="500" fill="hold"/>
                                        <p:tgtEl>
                                          <p:spTgt spid="6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additive="base">
                                        <p:cTn id="81" dur="500" fill="hold"/>
                                        <p:tgtEl>
                                          <p:spTgt spid="70"/>
                                        </p:tgtEl>
                                        <p:attrNameLst>
                                          <p:attrName>ppt_x</p:attrName>
                                        </p:attrNameLst>
                                      </p:cBhvr>
                                      <p:tavLst>
                                        <p:tav tm="0">
                                          <p:val>
                                            <p:strVal val="#ppt_x"/>
                                          </p:val>
                                        </p:tav>
                                        <p:tav tm="100000">
                                          <p:val>
                                            <p:strVal val="#ppt_x"/>
                                          </p:val>
                                        </p:tav>
                                      </p:tavLst>
                                    </p:anim>
                                    <p:anim calcmode="lin" valueType="num">
                                      <p:cBhvr additive="base">
                                        <p:cTn id="8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 calcmode="lin" valueType="num">
                                      <p:cBhvr additive="base">
                                        <p:cTn id="91" dur="500" fill="hold"/>
                                        <p:tgtEl>
                                          <p:spTgt spid="72"/>
                                        </p:tgtEl>
                                        <p:attrNameLst>
                                          <p:attrName>ppt_x</p:attrName>
                                        </p:attrNameLst>
                                      </p:cBhvr>
                                      <p:tavLst>
                                        <p:tav tm="0">
                                          <p:val>
                                            <p:strVal val="#ppt_x"/>
                                          </p:val>
                                        </p:tav>
                                        <p:tav tm="100000">
                                          <p:val>
                                            <p:strVal val="#ppt_x"/>
                                          </p:val>
                                        </p:tav>
                                      </p:tavLst>
                                    </p:anim>
                                    <p:anim calcmode="lin" valueType="num">
                                      <p:cBhvr additive="base">
                                        <p:cTn id="92" dur="500" fill="hold"/>
                                        <p:tgtEl>
                                          <p:spTgt spid="7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73"/>
                                        </p:tgtEl>
                                        <p:attrNameLst>
                                          <p:attrName>style.visibility</p:attrName>
                                        </p:attrNameLst>
                                      </p:cBhvr>
                                      <p:to>
                                        <p:strVal val="visible"/>
                                      </p:to>
                                    </p:set>
                                    <p:anim calcmode="lin" valueType="num">
                                      <p:cBhvr additive="base">
                                        <p:cTn id="95" dur="500" fill="hold"/>
                                        <p:tgtEl>
                                          <p:spTgt spid="73"/>
                                        </p:tgtEl>
                                        <p:attrNameLst>
                                          <p:attrName>ppt_x</p:attrName>
                                        </p:attrNameLst>
                                      </p:cBhvr>
                                      <p:tavLst>
                                        <p:tav tm="0">
                                          <p:val>
                                            <p:strVal val="#ppt_x"/>
                                          </p:val>
                                        </p:tav>
                                        <p:tav tm="100000">
                                          <p:val>
                                            <p:strVal val="#ppt_x"/>
                                          </p:val>
                                        </p:tav>
                                      </p:tavLst>
                                    </p:anim>
                                    <p:anim calcmode="lin" valueType="num">
                                      <p:cBhvr additive="base">
                                        <p:cTn id="96" dur="500" fill="hold"/>
                                        <p:tgtEl>
                                          <p:spTgt spid="7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74"/>
                                        </p:tgtEl>
                                        <p:attrNameLst>
                                          <p:attrName>style.visibility</p:attrName>
                                        </p:attrNameLst>
                                      </p:cBhvr>
                                      <p:to>
                                        <p:strVal val="visible"/>
                                      </p:to>
                                    </p:set>
                                    <p:anim calcmode="lin" valueType="num">
                                      <p:cBhvr additive="base">
                                        <p:cTn id="99" dur="500" fill="hold"/>
                                        <p:tgtEl>
                                          <p:spTgt spid="74"/>
                                        </p:tgtEl>
                                        <p:attrNameLst>
                                          <p:attrName>ppt_x</p:attrName>
                                        </p:attrNameLst>
                                      </p:cBhvr>
                                      <p:tavLst>
                                        <p:tav tm="0">
                                          <p:val>
                                            <p:strVal val="#ppt_x"/>
                                          </p:val>
                                        </p:tav>
                                        <p:tav tm="100000">
                                          <p:val>
                                            <p:strVal val="#ppt_x"/>
                                          </p:val>
                                        </p:tav>
                                      </p:tavLst>
                                    </p:anim>
                                    <p:anim calcmode="lin" valueType="num">
                                      <p:cBhvr additive="base">
                                        <p:cTn id="100" dur="500" fill="hold"/>
                                        <p:tgtEl>
                                          <p:spTgt spid="7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75"/>
                                        </p:tgtEl>
                                        <p:attrNameLst>
                                          <p:attrName>style.visibility</p:attrName>
                                        </p:attrNameLst>
                                      </p:cBhvr>
                                      <p:to>
                                        <p:strVal val="visible"/>
                                      </p:to>
                                    </p:set>
                                    <p:anim calcmode="lin" valueType="num">
                                      <p:cBhvr additive="base">
                                        <p:cTn id="103" dur="500" fill="hold"/>
                                        <p:tgtEl>
                                          <p:spTgt spid="75"/>
                                        </p:tgtEl>
                                        <p:attrNameLst>
                                          <p:attrName>ppt_x</p:attrName>
                                        </p:attrNameLst>
                                      </p:cBhvr>
                                      <p:tavLst>
                                        <p:tav tm="0">
                                          <p:val>
                                            <p:strVal val="#ppt_x"/>
                                          </p:val>
                                        </p:tav>
                                        <p:tav tm="100000">
                                          <p:val>
                                            <p:strVal val="#ppt_x"/>
                                          </p:val>
                                        </p:tav>
                                      </p:tavLst>
                                    </p:anim>
                                    <p:anim calcmode="lin" valueType="num">
                                      <p:cBhvr additive="base">
                                        <p:cTn id="104" dur="500" fill="hold"/>
                                        <p:tgtEl>
                                          <p:spTgt spid="7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76"/>
                                        </p:tgtEl>
                                        <p:attrNameLst>
                                          <p:attrName>style.visibility</p:attrName>
                                        </p:attrNameLst>
                                      </p:cBhvr>
                                      <p:to>
                                        <p:strVal val="visible"/>
                                      </p:to>
                                    </p:set>
                                    <p:anim calcmode="lin" valueType="num">
                                      <p:cBhvr additive="base">
                                        <p:cTn id="107" dur="500" fill="hold"/>
                                        <p:tgtEl>
                                          <p:spTgt spid="76"/>
                                        </p:tgtEl>
                                        <p:attrNameLst>
                                          <p:attrName>ppt_x</p:attrName>
                                        </p:attrNameLst>
                                      </p:cBhvr>
                                      <p:tavLst>
                                        <p:tav tm="0">
                                          <p:val>
                                            <p:strVal val="#ppt_x"/>
                                          </p:val>
                                        </p:tav>
                                        <p:tav tm="100000">
                                          <p:val>
                                            <p:strVal val="#ppt_x"/>
                                          </p:val>
                                        </p:tav>
                                      </p:tavLst>
                                    </p:anim>
                                    <p:anim calcmode="lin" valueType="num">
                                      <p:cBhvr additive="base">
                                        <p:cTn id="108" dur="500" fill="hold"/>
                                        <p:tgtEl>
                                          <p:spTgt spid="7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 calcmode="lin" valueType="num">
                                      <p:cBhvr additive="base">
                                        <p:cTn id="111" dur="500" fill="hold"/>
                                        <p:tgtEl>
                                          <p:spTgt spid="77"/>
                                        </p:tgtEl>
                                        <p:attrNameLst>
                                          <p:attrName>ppt_x</p:attrName>
                                        </p:attrNameLst>
                                      </p:cBhvr>
                                      <p:tavLst>
                                        <p:tav tm="0">
                                          <p:val>
                                            <p:strVal val="#ppt_x"/>
                                          </p:val>
                                        </p:tav>
                                        <p:tav tm="100000">
                                          <p:val>
                                            <p:strVal val="#ppt_x"/>
                                          </p:val>
                                        </p:tav>
                                      </p:tavLst>
                                    </p:anim>
                                    <p:anim calcmode="lin" valueType="num">
                                      <p:cBhvr additive="base">
                                        <p:cTn id="112" dur="500" fill="hold"/>
                                        <p:tgtEl>
                                          <p:spTgt spid="77"/>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78"/>
                                        </p:tgtEl>
                                        <p:attrNameLst>
                                          <p:attrName>style.visibility</p:attrName>
                                        </p:attrNameLst>
                                      </p:cBhvr>
                                      <p:to>
                                        <p:strVal val="visible"/>
                                      </p:to>
                                    </p:set>
                                    <p:anim calcmode="lin" valueType="num">
                                      <p:cBhvr additive="base">
                                        <p:cTn id="115" dur="500" fill="hold"/>
                                        <p:tgtEl>
                                          <p:spTgt spid="78"/>
                                        </p:tgtEl>
                                        <p:attrNameLst>
                                          <p:attrName>ppt_x</p:attrName>
                                        </p:attrNameLst>
                                      </p:cBhvr>
                                      <p:tavLst>
                                        <p:tav tm="0">
                                          <p:val>
                                            <p:strVal val="#ppt_x"/>
                                          </p:val>
                                        </p:tav>
                                        <p:tav tm="100000">
                                          <p:val>
                                            <p:strVal val="#ppt_x"/>
                                          </p:val>
                                        </p:tav>
                                      </p:tavLst>
                                    </p:anim>
                                    <p:anim calcmode="lin" valueType="num">
                                      <p:cBhvr additive="base">
                                        <p:cTn id="11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9" grpId="0"/>
      <p:bldP spid="12" grpId="0"/>
      <p:bldP spid="20" grpId="0"/>
      <p:bldP spid="8" grpId="0"/>
      <p:bldP spid="55" grpId="0"/>
      <p:bldP spid="56" grpId="0"/>
      <p:bldP spid="63" grpId="0" animBg="1"/>
      <p:bldP spid="64" grpId="0"/>
      <p:bldP spid="65" grpId="0" animBg="1"/>
      <p:bldP spid="66" grpId="0"/>
      <p:bldP spid="67" grpId="0" animBg="1"/>
      <p:bldP spid="68" grpId="0"/>
      <p:bldP spid="69" grpId="0" animBg="1"/>
      <p:bldP spid="70" grpId="0"/>
      <p:bldP spid="71" grpId="0" animBg="1"/>
      <p:bldP spid="72" grpId="0"/>
      <p:bldP spid="73" grpId="0" animBg="1"/>
      <p:bldP spid="74" grpId="0"/>
      <p:bldP spid="75" grpId="0" animBg="1"/>
      <p:bldP spid="76" grpId="0"/>
      <p:bldP spid="77" grpId="0" animBg="1"/>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L0718\Desktop\TEMPLATE\baby 2.jpg"/>
          <p:cNvPicPr>
            <a:picLocks noChangeAspect="1" noChangeArrowheads="1"/>
          </p:cNvPicPr>
          <p:nvPr/>
        </p:nvPicPr>
        <p:blipFill>
          <a:blip r:embed="rId2" cstate="print"/>
          <a:srcRect l="827" t="1470" r="87729" b="80156"/>
          <a:stretch>
            <a:fillRect/>
          </a:stretch>
        </p:blipFill>
        <p:spPr bwMode="auto">
          <a:xfrm rot="16200000">
            <a:off x="196100" y="205228"/>
            <a:ext cx="470880" cy="504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a:spLocks noChangeArrowheads="1"/>
          </p:cNvSpPr>
          <p:nvPr/>
        </p:nvSpPr>
        <p:spPr bwMode="auto">
          <a:xfrm>
            <a:off x="722313" y="150813"/>
            <a:ext cx="8789987"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kumimoji="1" lang="en-US" altLang="en-US" sz="1900" b="1">
                <a:solidFill>
                  <a:srgbClr val="00B050"/>
                </a:solidFill>
                <a:latin typeface="Tahoma" pitchFamily="34" charset="0"/>
                <a:ea typeface="MS PGothic" pitchFamily="34" charset="-128"/>
                <a:cs typeface="Tahoma" pitchFamily="34" charset="0"/>
              </a:rPr>
              <a:t>Các bước đi xe đạp qua đường an toàn (không có đường giao nhau)</a:t>
            </a:r>
          </a:p>
        </p:txBody>
      </p:sp>
      <p:sp>
        <p:nvSpPr>
          <p:cNvPr id="8" name="Heptagon 7"/>
          <p:cNvSpPr/>
          <p:nvPr/>
        </p:nvSpPr>
        <p:spPr bwMode="auto">
          <a:xfrm>
            <a:off x="395288" y="1149350"/>
            <a:ext cx="576262" cy="5048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sz="2800" b="1" dirty="0">
                <a:solidFill>
                  <a:schemeClr val="bg1"/>
                </a:solidFill>
                <a:latin typeface="Calibri" pitchFamily="34" charset="0"/>
                <a:ea typeface="MS PGothic" pitchFamily="34" charset="-128"/>
                <a:cs typeface="Arial" charset="0"/>
              </a:rPr>
              <a:t>1</a:t>
            </a:r>
          </a:p>
        </p:txBody>
      </p:sp>
      <p:sp>
        <p:nvSpPr>
          <p:cNvPr id="9" name="Heptagon 8"/>
          <p:cNvSpPr/>
          <p:nvPr/>
        </p:nvSpPr>
        <p:spPr bwMode="auto">
          <a:xfrm>
            <a:off x="889000" y="2551113"/>
            <a:ext cx="576263" cy="5048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sz="2800" b="1" dirty="0">
                <a:solidFill>
                  <a:schemeClr val="bg1"/>
                </a:solidFill>
                <a:latin typeface="Calibri" pitchFamily="34" charset="0"/>
                <a:ea typeface="MS PGothic" pitchFamily="34" charset="-128"/>
                <a:cs typeface="Arial" charset="0"/>
              </a:rPr>
              <a:t>2</a:t>
            </a:r>
          </a:p>
        </p:txBody>
      </p:sp>
      <p:grpSp>
        <p:nvGrpSpPr>
          <p:cNvPr id="2" name="Group 9"/>
          <p:cNvGrpSpPr>
            <a:grpSpLocks/>
          </p:cNvGrpSpPr>
          <p:nvPr/>
        </p:nvGrpSpPr>
        <p:grpSpPr bwMode="auto">
          <a:xfrm>
            <a:off x="1176338" y="2168525"/>
            <a:ext cx="5832475" cy="1150938"/>
            <a:chOff x="301982" y="34"/>
            <a:chExt cx="5372699" cy="1152058"/>
          </a:xfrm>
        </p:grpSpPr>
        <p:sp>
          <p:nvSpPr>
            <p:cNvPr id="11" name="Chevron 10"/>
            <p:cNvSpPr/>
            <p:nvPr/>
          </p:nvSpPr>
          <p:spPr>
            <a:xfrm>
              <a:off x="301982" y="34"/>
              <a:ext cx="5372699" cy="1152058"/>
            </a:xfrm>
            <a:prstGeom prst="chevron">
              <a:avLst/>
            </a:prstGeom>
            <a:solidFill>
              <a:srgbClr val="00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hevron 4"/>
            <p:cNvSpPr/>
            <p:nvPr/>
          </p:nvSpPr>
          <p:spPr>
            <a:xfrm>
              <a:off x="878151" y="34"/>
              <a:ext cx="4597650" cy="1152058"/>
            </a:xfrm>
            <a:prstGeom prst="rect">
              <a:avLst/>
            </a:prstGeom>
          </p:spPr>
          <p:style>
            <a:lnRef idx="0">
              <a:scrgbClr r="0" g="0" b="0"/>
            </a:lnRef>
            <a:fillRef idx="0">
              <a:scrgbClr r="0" g="0" b="0"/>
            </a:fillRef>
            <a:effectRef idx="0">
              <a:scrgbClr r="0" g="0" b="0"/>
            </a:effectRef>
            <a:fontRef idx="minor">
              <a:schemeClr val="lt1"/>
            </a:fontRef>
          </p:style>
          <p:txBody>
            <a:bodyPr lIns="30480" tIns="15240" rIns="0" bIns="15240" anchor="ctr"/>
            <a:lstStyle/>
            <a:p>
              <a:pPr defTabSz="1066800" eaLnBrk="1" hangingPunct="1">
                <a:lnSpc>
                  <a:spcPct val="90000"/>
                </a:lnSpc>
                <a:spcAft>
                  <a:spcPct val="35000"/>
                </a:spcAft>
                <a:defRPr/>
              </a:pPr>
              <a:r>
                <a:rPr kumimoji="1" lang="en-US" sz="2400" b="1" dirty="0">
                  <a:solidFill>
                    <a:srgbClr val="FFFFFF"/>
                  </a:solidFill>
                  <a:ea typeface="MS PGothic" pitchFamily="34" charset="-128"/>
                </a:rPr>
                <a:t>Quan </a:t>
              </a:r>
              <a:r>
                <a:rPr kumimoji="1" lang="en-US" sz="2400" b="1" dirty="0" err="1">
                  <a:solidFill>
                    <a:srgbClr val="FFFFFF"/>
                  </a:solidFill>
                  <a:ea typeface="MS PGothic" pitchFamily="34" charset="-128"/>
                </a:rPr>
                <a:t>sát</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để</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chắc</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chắn</a:t>
              </a:r>
              <a:r>
                <a:rPr kumimoji="1" lang="en-US" sz="2400" b="1" dirty="0">
                  <a:solidFill>
                    <a:srgbClr val="FFFFFF"/>
                  </a:solidFill>
                  <a:ea typeface="MS PGothic" pitchFamily="34" charset="-128"/>
                </a:rPr>
                <a:t> </a:t>
              </a:r>
              <a:br>
                <a:rPr kumimoji="1" lang="en-US" sz="2400" b="1" dirty="0">
                  <a:solidFill>
                    <a:srgbClr val="FFFFFF"/>
                  </a:solidFill>
                  <a:ea typeface="MS PGothic" pitchFamily="34" charset="-128"/>
                </a:rPr>
              </a:br>
              <a:r>
                <a:rPr kumimoji="1" lang="en-US" sz="2400" b="1" dirty="0" err="1">
                  <a:solidFill>
                    <a:srgbClr val="FFFFFF"/>
                  </a:solidFill>
                  <a:ea typeface="MS PGothic" pitchFamily="34" charset="-128"/>
                </a:rPr>
                <a:t>là</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không</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có</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xe</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nào</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đang</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đến</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gần</a:t>
              </a:r>
              <a:endParaRPr kumimoji="1" lang="en-US" sz="2400" b="1" dirty="0">
                <a:solidFill>
                  <a:srgbClr val="FFFFFF"/>
                </a:solidFill>
                <a:ea typeface="MS PGothic" pitchFamily="34" charset="-128"/>
              </a:endParaRPr>
            </a:p>
          </p:txBody>
        </p:sp>
      </p:grpSp>
      <p:grpSp>
        <p:nvGrpSpPr>
          <p:cNvPr id="3" name="Group 12"/>
          <p:cNvGrpSpPr>
            <a:grpSpLocks/>
          </p:cNvGrpSpPr>
          <p:nvPr/>
        </p:nvGrpSpPr>
        <p:grpSpPr bwMode="auto">
          <a:xfrm>
            <a:off x="1787525" y="3644900"/>
            <a:ext cx="5521325" cy="1025525"/>
            <a:chOff x="4614" y="60410"/>
            <a:chExt cx="5233403" cy="1025432"/>
          </a:xfrm>
        </p:grpSpPr>
        <p:sp>
          <p:nvSpPr>
            <p:cNvPr id="14" name="Chevron 13"/>
            <p:cNvSpPr/>
            <p:nvPr/>
          </p:nvSpPr>
          <p:spPr>
            <a:xfrm>
              <a:off x="4614" y="66759"/>
              <a:ext cx="5233403" cy="1019083"/>
            </a:xfrm>
            <a:prstGeom prst="chevron">
              <a:avLst/>
            </a:prstGeom>
            <a:solidFill>
              <a:srgbClr val="FF66C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Chevron 4"/>
            <p:cNvSpPr/>
            <p:nvPr/>
          </p:nvSpPr>
          <p:spPr>
            <a:xfrm>
              <a:off x="597472" y="60410"/>
              <a:ext cx="4530701" cy="1019083"/>
            </a:xfrm>
            <a:prstGeom prst="rect">
              <a:avLst/>
            </a:prstGeom>
          </p:spPr>
          <p:style>
            <a:lnRef idx="0">
              <a:scrgbClr r="0" g="0" b="0"/>
            </a:lnRef>
            <a:fillRef idx="0">
              <a:scrgbClr r="0" g="0" b="0"/>
            </a:fillRef>
            <a:effectRef idx="0">
              <a:scrgbClr r="0" g="0" b="0"/>
            </a:effectRef>
            <a:fontRef idx="minor">
              <a:schemeClr val="lt1"/>
            </a:fontRef>
          </p:style>
          <p:txBody>
            <a:bodyPr lIns="30480" tIns="15240" rIns="0" bIns="15240" anchor="ctr"/>
            <a:lstStyle/>
            <a:p>
              <a:pPr defTabSz="1066800" eaLnBrk="1" hangingPunct="1">
                <a:lnSpc>
                  <a:spcPct val="90000"/>
                </a:lnSpc>
                <a:spcAft>
                  <a:spcPct val="35000"/>
                </a:spcAft>
                <a:defRPr/>
              </a:pPr>
              <a:r>
                <a:rPr kumimoji="1" lang="en-US" sz="2400" b="1">
                  <a:solidFill>
                    <a:srgbClr val="FFFFFF"/>
                  </a:solidFill>
                  <a:ea typeface="MS PGothic" pitchFamily="34" charset="-128"/>
                </a:rPr>
                <a:t>Đưa ra tín hiệu báo qua đường</a:t>
              </a:r>
            </a:p>
          </p:txBody>
        </p:sp>
      </p:grpSp>
      <p:sp>
        <p:nvSpPr>
          <p:cNvPr id="16" name="Heptagon 15"/>
          <p:cNvSpPr/>
          <p:nvPr/>
        </p:nvSpPr>
        <p:spPr bwMode="auto">
          <a:xfrm>
            <a:off x="1427163" y="3897313"/>
            <a:ext cx="576262" cy="504825"/>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sz="2800" b="1" dirty="0">
                <a:solidFill>
                  <a:schemeClr val="bg1"/>
                </a:solidFill>
                <a:latin typeface="Calibri" pitchFamily="34" charset="0"/>
                <a:ea typeface="MS PGothic" pitchFamily="34" charset="-128"/>
                <a:cs typeface="Arial" charset="0"/>
              </a:rPr>
              <a:t>3</a:t>
            </a:r>
          </a:p>
        </p:txBody>
      </p:sp>
      <p:grpSp>
        <p:nvGrpSpPr>
          <p:cNvPr id="5" name="Group 16"/>
          <p:cNvGrpSpPr>
            <a:grpSpLocks/>
          </p:cNvGrpSpPr>
          <p:nvPr/>
        </p:nvGrpSpPr>
        <p:grpSpPr bwMode="auto">
          <a:xfrm>
            <a:off x="684213" y="836613"/>
            <a:ext cx="5256212" cy="1006475"/>
            <a:chOff x="4601" y="37180"/>
            <a:chExt cx="5218915" cy="1047250"/>
          </a:xfrm>
        </p:grpSpPr>
        <p:sp>
          <p:nvSpPr>
            <p:cNvPr id="18" name="Chevron 17"/>
            <p:cNvSpPr/>
            <p:nvPr/>
          </p:nvSpPr>
          <p:spPr>
            <a:xfrm>
              <a:off x="4601" y="66913"/>
              <a:ext cx="5218915" cy="1017517"/>
            </a:xfrm>
            <a:prstGeom prst="chevron">
              <a:avLst/>
            </a:pr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Chevron 4"/>
            <p:cNvSpPr/>
            <p:nvPr/>
          </p:nvSpPr>
          <p:spPr>
            <a:xfrm>
              <a:off x="647705" y="37180"/>
              <a:ext cx="3967384" cy="1017517"/>
            </a:xfrm>
            <a:prstGeom prst="rect">
              <a:avLst/>
            </a:prstGeom>
          </p:spPr>
          <p:style>
            <a:lnRef idx="0">
              <a:scrgbClr r="0" g="0" b="0"/>
            </a:lnRef>
            <a:fillRef idx="0">
              <a:scrgbClr r="0" g="0" b="0"/>
            </a:fillRef>
            <a:effectRef idx="0">
              <a:scrgbClr r="0" g="0" b="0"/>
            </a:effectRef>
            <a:fontRef idx="minor">
              <a:schemeClr val="lt1"/>
            </a:fontRef>
          </p:style>
          <p:txBody>
            <a:bodyPr lIns="30480" tIns="15240" rIns="0" bIns="15240" anchor="ctr"/>
            <a:lstStyle/>
            <a:p>
              <a:pPr defTabSz="1066800" eaLnBrk="1" hangingPunct="1">
                <a:lnSpc>
                  <a:spcPct val="90000"/>
                </a:lnSpc>
                <a:spcAft>
                  <a:spcPct val="35000"/>
                </a:spcAft>
                <a:defRPr/>
              </a:pPr>
              <a:r>
                <a:rPr kumimoji="1" lang="en-US" sz="2400" b="1">
                  <a:solidFill>
                    <a:srgbClr val="FFFFFF"/>
                  </a:solidFill>
                  <a:ea typeface="MS PGothic" pitchFamily="34" charset="-128"/>
                </a:rPr>
                <a:t>Giảm tốc độ</a:t>
              </a:r>
            </a:p>
          </p:txBody>
        </p:sp>
      </p:grpSp>
      <p:sp>
        <p:nvSpPr>
          <p:cNvPr id="20" name="Heptagon 19"/>
          <p:cNvSpPr/>
          <p:nvPr/>
        </p:nvSpPr>
        <p:spPr bwMode="auto">
          <a:xfrm>
            <a:off x="1835150" y="5191125"/>
            <a:ext cx="576263" cy="503238"/>
          </a:xfrm>
          <a:prstGeom prst="heptagon">
            <a:avLst/>
          </a:prstGeom>
          <a:solidFill>
            <a:srgbClr val="FF0000"/>
          </a:solidFill>
          <a:ln w="9525" cap="flat" cmpd="sng" algn="ctr">
            <a:noFill/>
            <a:prstDash val="solid"/>
            <a:round/>
            <a:headEnd type="none" w="med" len="med"/>
            <a:tailEnd type="none" w="med" len="med"/>
          </a:ln>
          <a:effectLst/>
        </p:spPr>
        <p:txBody>
          <a:bodyPr wrap="none" anchor="ctr"/>
          <a:lstStyle/>
          <a:p>
            <a:pPr algn="ctr" eaLnBrk="1" hangingPunct="1">
              <a:defRPr/>
            </a:pPr>
            <a:r>
              <a:rPr kumimoji="1" lang="en-US" sz="2800" b="1" dirty="0">
                <a:solidFill>
                  <a:schemeClr val="bg1"/>
                </a:solidFill>
                <a:latin typeface="Calibri" pitchFamily="34" charset="0"/>
                <a:ea typeface="MS PGothic" pitchFamily="34" charset="-128"/>
                <a:cs typeface="Arial" charset="0"/>
              </a:rPr>
              <a:t>4</a:t>
            </a:r>
          </a:p>
        </p:txBody>
      </p:sp>
      <p:sp>
        <p:nvSpPr>
          <p:cNvPr id="21" name="Chevron 20"/>
          <p:cNvSpPr/>
          <p:nvPr/>
        </p:nvSpPr>
        <p:spPr>
          <a:xfrm>
            <a:off x="2339975" y="4975225"/>
            <a:ext cx="5472113" cy="1019175"/>
          </a:xfrm>
          <a:prstGeom prst="chevron">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Chevron 4"/>
          <p:cNvSpPr/>
          <p:nvPr/>
        </p:nvSpPr>
        <p:spPr>
          <a:xfrm>
            <a:off x="2924175" y="4975225"/>
            <a:ext cx="4530725" cy="1019175"/>
          </a:xfrm>
          <a:prstGeom prst="rect">
            <a:avLst/>
          </a:prstGeom>
          <a:noFill/>
        </p:spPr>
        <p:style>
          <a:lnRef idx="0">
            <a:scrgbClr r="0" g="0" b="0"/>
          </a:lnRef>
          <a:fillRef idx="0">
            <a:scrgbClr r="0" g="0" b="0"/>
          </a:fillRef>
          <a:effectRef idx="0">
            <a:scrgbClr r="0" g="0" b="0"/>
          </a:effectRef>
          <a:fontRef idx="minor">
            <a:schemeClr val="lt1"/>
          </a:fontRef>
        </p:style>
        <p:txBody>
          <a:bodyPr lIns="30480" tIns="15240" rIns="0" bIns="15240" anchor="ctr"/>
          <a:lstStyle/>
          <a:p>
            <a:pPr defTabSz="1066800" eaLnBrk="1" hangingPunct="1">
              <a:lnSpc>
                <a:spcPct val="90000"/>
              </a:lnSpc>
              <a:spcAft>
                <a:spcPct val="35000"/>
              </a:spcAft>
              <a:defRPr/>
            </a:pPr>
            <a:r>
              <a:rPr kumimoji="1" lang="en-US" sz="2400" b="1" dirty="0">
                <a:solidFill>
                  <a:srgbClr val="FFFFFF"/>
                </a:solidFill>
                <a:ea typeface="MS PGothic" pitchFamily="34" charset="-128"/>
              </a:rPr>
              <a:t>Qua </a:t>
            </a:r>
            <a:r>
              <a:rPr kumimoji="1" lang="en-US" sz="2400" b="1" dirty="0" err="1">
                <a:solidFill>
                  <a:srgbClr val="FFFFFF"/>
                </a:solidFill>
                <a:ea typeface="MS PGothic" pitchFamily="34" charset="-128"/>
              </a:rPr>
              <a:t>đường</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nhưng</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vẫn</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luôn</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quan</a:t>
            </a:r>
            <a:r>
              <a:rPr kumimoji="1" lang="en-US" sz="2400" b="1" dirty="0">
                <a:solidFill>
                  <a:srgbClr val="FFFFFF"/>
                </a:solidFill>
                <a:ea typeface="MS PGothic" pitchFamily="34" charset="-128"/>
              </a:rPr>
              <a:t> </a:t>
            </a:r>
            <a:r>
              <a:rPr kumimoji="1" lang="en-US" sz="2400" b="1" dirty="0" err="1">
                <a:solidFill>
                  <a:srgbClr val="FFFFFF"/>
                </a:solidFill>
                <a:ea typeface="MS PGothic" pitchFamily="34" charset="-128"/>
              </a:rPr>
              <a:t>sát</a:t>
            </a:r>
            <a:r>
              <a:rPr kumimoji="1" lang="en-US" sz="2400" b="1" dirty="0">
                <a:solidFill>
                  <a:srgbClr val="FFFFFF"/>
                </a:solidFill>
                <a:ea typeface="MS PGothic" pitchFamily="34" charset="-128"/>
              </a:rPr>
              <a:t> an </a:t>
            </a:r>
            <a:r>
              <a:rPr kumimoji="1" lang="en-US" sz="2400" b="1" dirty="0" err="1">
                <a:solidFill>
                  <a:srgbClr val="FFFFFF"/>
                </a:solidFill>
                <a:ea typeface="MS PGothic" pitchFamily="34" charset="-128"/>
              </a:rPr>
              <a:t>toàn</a:t>
            </a:r>
            <a:endParaRPr kumimoji="1" lang="en-US" sz="2400" b="1" dirty="0">
              <a:solidFill>
                <a:srgbClr val="FFFFFF"/>
              </a:solidFill>
              <a:ea typeface="MS PGothic" pitchFamily="34" charset="-128"/>
            </a:endParaRPr>
          </a:p>
        </p:txBody>
      </p:sp>
      <p:sp>
        <p:nvSpPr>
          <p:cNvPr id="183309"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7E9699CB-3B40-4208-BBF1-A8C4969B8720}" type="slidenum">
              <a:rPr lang="en-US" altLang="en-US" sz="1800" b="1"/>
              <a:pPr/>
              <a:t>6</a:t>
            </a:fld>
            <a:endParaRPr lang="en-US" altLang="en-US" sz="1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amond(in)">
                                      <p:cBhvr>
                                        <p:cTn id="11" dur="1000"/>
                                        <p:tgtEl>
                                          <p:spTgt spid="8"/>
                                        </p:tgtEl>
                                      </p:cBhvr>
                                    </p:animEffect>
                                  </p:childTnLst>
                                </p:cTn>
                              </p:par>
                              <p:par>
                                <p:cTn id="12" presetID="8"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amond(in)">
                                      <p:cBhvr>
                                        <p:cTn id="14" dur="10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1000"/>
                                        <p:tgtEl>
                                          <p:spTgt spid="9"/>
                                        </p:tgtEl>
                                      </p:cBhvr>
                                    </p:animEffect>
                                  </p:childTnLst>
                                </p:cTn>
                              </p:par>
                              <p:par>
                                <p:cTn id="20" presetID="8"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amond(in)">
                                      <p:cBhvr>
                                        <p:cTn id="22" dur="1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amond(in)">
                                      <p:cBhvr>
                                        <p:cTn id="27" dur="1000"/>
                                        <p:tgtEl>
                                          <p:spTgt spid="3"/>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amond(in)">
                                      <p:cBhvr>
                                        <p:cTn id="30" dur="10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amond(in)">
                                      <p:cBhvr>
                                        <p:cTn id="35" dur="1000"/>
                                        <p:tgtEl>
                                          <p:spTgt spid="20"/>
                                        </p:tgtEl>
                                      </p:cBhvr>
                                    </p:animEffect>
                                  </p:childTnLst>
                                </p:cTn>
                              </p:par>
                              <p:par>
                                <p:cTn id="36" presetID="8" presetClass="entr" presetSubtype="16"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amond(in)">
                                      <p:cBhvr>
                                        <p:cTn id="38" dur="1000"/>
                                        <p:tgtEl>
                                          <p:spTgt spid="21"/>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diamond(in)">
                                      <p:cBhvr>
                                        <p:cTn id="4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6" grpId="0" animBg="1"/>
      <p:bldP spid="20"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F31169C0-FD07-4D6D-8231-8E58BF082039}" type="slidenum">
              <a:rPr lang="en-US" altLang="en-US" sz="1400"/>
              <a:pPr/>
              <a:t>7</a:t>
            </a:fld>
            <a:endParaRPr lang="en-US" altLang="en-US" sz="1400"/>
          </a:p>
        </p:txBody>
      </p:sp>
      <p:pic>
        <p:nvPicPr>
          <p:cNvPr id="184323"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0650" y="682625"/>
            <a:ext cx="1951038" cy="150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24"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20925" y="693738"/>
            <a:ext cx="2033588"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25"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 y="2373313"/>
            <a:ext cx="1957388"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26" name="Picture 5"/>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65375" y="2428875"/>
            <a:ext cx="2027238" cy="151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613" y="4594225"/>
            <a:ext cx="2036762" cy="138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43150" y="4581525"/>
            <a:ext cx="1881188" cy="140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59288" y="4559300"/>
            <a:ext cx="1992312"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80200" y="4559300"/>
            <a:ext cx="1804988"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Curved Right Arrow 17"/>
          <p:cNvSpPr>
            <a:spLocks noChangeArrowheads="1"/>
          </p:cNvSpPr>
          <p:nvPr/>
        </p:nvSpPr>
        <p:spPr bwMode="auto">
          <a:xfrm>
            <a:off x="41275" y="3946525"/>
            <a:ext cx="827088" cy="665163"/>
          </a:xfrm>
          <a:prstGeom prst="curvedRightArrow">
            <a:avLst>
              <a:gd name="adj1" fmla="val 25032"/>
              <a:gd name="adj2" fmla="val 50060"/>
              <a:gd name="adj3" fmla="val 25001"/>
            </a:avLst>
          </a:prstGeom>
          <a:solidFill>
            <a:srgbClr val="FF0000"/>
          </a:solidFill>
          <a:ln w="9525" algn="ctr">
            <a:solidFill>
              <a:schemeClr val="bg1"/>
            </a:solidFill>
            <a:round/>
            <a:headEnd/>
            <a:tailEnd/>
          </a:ln>
        </p:spPr>
        <p:txBody>
          <a:bodyPr wrap="none" anchor="ctr"/>
          <a:lstStyle/>
          <a:p>
            <a:pPr algn="ctr" eaLnBrk="1" hangingPunct="1"/>
            <a:endParaRPr kumimoji="1" lang="en-US" altLang="en-US" sz="2000" b="1">
              <a:ea typeface="MS PGothic" pitchFamily="34" charset="-128"/>
            </a:endParaRPr>
          </a:p>
        </p:txBody>
      </p:sp>
      <p:sp>
        <p:nvSpPr>
          <p:cNvPr id="24" name="Oval 51"/>
          <p:cNvSpPr>
            <a:spLocks noChangeArrowheads="1"/>
          </p:cNvSpPr>
          <p:nvPr/>
        </p:nvSpPr>
        <p:spPr bwMode="auto">
          <a:xfrm>
            <a:off x="182563" y="1760538"/>
            <a:ext cx="365125"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1</a:t>
            </a:r>
          </a:p>
        </p:txBody>
      </p:sp>
      <p:sp>
        <p:nvSpPr>
          <p:cNvPr id="32" name="Oval 51"/>
          <p:cNvSpPr>
            <a:spLocks noChangeArrowheads="1"/>
          </p:cNvSpPr>
          <p:nvPr/>
        </p:nvSpPr>
        <p:spPr bwMode="auto">
          <a:xfrm>
            <a:off x="141288" y="5524500"/>
            <a:ext cx="366712"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2</a:t>
            </a:r>
          </a:p>
        </p:txBody>
      </p:sp>
      <p:sp>
        <p:nvSpPr>
          <p:cNvPr id="33" name="Oval 51"/>
          <p:cNvSpPr>
            <a:spLocks noChangeArrowheads="1"/>
          </p:cNvSpPr>
          <p:nvPr/>
        </p:nvSpPr>
        <p:spPr bwMode="auto">
          <a:xfrm>
            <a:off x="2413000" y="5567363"/>
            <a:ext cx="366713"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1</a:t>
            </a:r>
          </a:p>
        </p:txBody>
      </p:sp>
      <p:sp>
        <p:nvSpPr>
          <p:cNvPr id="34" name="Oval 51"/>
          <p:cNvSpPr>
            <a:spLocks noChangeArrowheads="1"/>
          </p:cNvSpPr>
          <p:nvPr/>
        </p:nvSpPr>
        <p:spPr bwMode="auto">
          <a:xfrm>
            <a:off x="4533900" y="5592763"/>
            <a:ext cx="365125"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3</a:t>
            </a:r>
          </a:p>
        </p:txBody>
      </p:sp>
      <p:sp>
        <p:nvSpPr>
          <p:cNvPr id="35" name="Oval 51"/>
          <p:cNvSpPr>
            <a:spLocks noChangeArrowheads="1"/>
          </p:cNvSpPr>
          <p:nvPr/>
        </p:nvSpPr>
        <p:spPr bwMode="auto">
          <a:xfrm>
            <a:off x="6737350" y="5554663"/>
            <a:ext cx="365125"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4</a:t>
            </a:r>
          </a:p>
        </p:txBody>
      </p:sp>
      <p:sp>
        <p:nvSpPr>
          <p:cNvPr id="36" name="Oval 51"/>
          <p:cNvSpPr>
            <a:spLocks noChangeArrowheads="1"/>
          </p:cNvSpPr>
          <p:nvPr/>
        </p:nvSpPr>
        <p:spPr bwMode="auto">
          <a:xfrm>
            <a:off x="173038" y="3386138"/>
            <a:ext cx="366712" cy="366712"/>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3</a:t>
            </a:r>
          </a:p>
        </p:txBody>
      </p:sp>
      <p:sp>
        <p:nvSpPr>
          <p:cNvPr id="37" name="Oval 51"/>
          <p:cNvSpPr>
            <a:spLocks noChangeArrowheads="1"/>
          </p:cNvSpPr>
          <p:nvPr/>
        </p:nvSpPr>
        <p:spPr bwMode="auto">
          <a:xfrm>
            <a:off x="2471738" y="3443288"/>
            <a:ext cx="366712" cy="365125"/>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4</a:t>
            </a:r>
          </a:p>
        </p:txBody>
      </p:sp>
      <p:sp>
        <p:nvSpPr>
          <p:cNvPr id="38" name="Oval 51"/>
          <p:cNvSpPr>
            <a:spLocks noChangeArrowheads="1"/>
          </p:cNvSpPr>
          <p:nvPr/>
        </p:nvSpPr>
        <p:spPr bwMode="auto">
          <a:xfrm>
            <a:off x="2392363" y="1768475"/>
            <a:ext cx="366712" cy="366713"/>
          </a:xfrm>
          <a:prstGeom prst="ellipse">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smtClean="0"/>
              <a:t>2</a:t>
            </a:r>
          </a:p>
        </p:txBody>
      </p:sp>
      <p:sp>
        <p:nvSpPr>
          <p:cNvPr id="184340" name="Cloud Callout 10"/>
          <p:cNvSpPr>
            <a:spLocks noChangeArrowheads="1"/>
          </p:cNvSpPr>
          <p:nvPr/>
        </p:nvSpPr>
        <p:spPr bwMode="auto">
          <a:xfrm>
            <a:off x="4603750" y="-3175"/>
            <a:ext cx="3786188" cy="2797175"/>
          </a:xfrm>
          <a:prstGeom prst="cloudCallout">
            <a:avLst>
              <a:gd name="adj1" fmla="val 33588"/>
              <a:gd name="adj2" fmla="val 59912"/>
            </a:avLst>
          </a:prstGeom>
          <a:solidFill>
            <a:srgbClr val="FFC000"/>
          </a:solidFill>
          <a:ln w="9525" algn="ctr">
            <a:solidFill>
              <a:schemeClr val="bg1"/>
            </a:solidFill>
            <a:round/>
            <a:headEnd/>
            <a:tailEnd/>
          </a:ln>
        </p:spPr>
        <p:txBody>
          <a:bodyPr wrap="none" anchor="ctr"/>
          <a:lstStyle/>
          <a:p>
            <a:pPr algn="ctr" eaLnBrk="1" hangingPunct="1"/>
            <a:r>
              <a:rPr kumimoji="1" lang="en-US" altLang="en-US" sz="2000" b="1">
                <a:ea typeface="MS PGothic" pitchFamily="34" charset="-128"/>
              </a:rPr>
              <a:t>        Các em hãy sắp xếp 4 bức </a:t>
            </a:r>
          </a:p>
          <a:p>
            <a:pPr algn="ctr" eaLnBrk="1" hangingPunct="1"/>
            <a:r>
              <a:rPr kumimoji="1" lang="en-US" altLang="en-US" sz="2000" b="1">
                <a:ea typeface="MS PGothic" pitchFamily="34" charset="-128"/>
              </a:rPr>
              <a:t>tranh dưới đây theo </a:t>
            </a:r>
          </a:p>
          <a:p>
            <a:pPr algn="ctr" eaLnBrk="1" hangingPunct="1"/>
            <a:r>
              <a:rPr kumimoji="1" lang="en-US" altLang="en-US" sz="2000" b="1">
                <a:ea typeface="MS PGothic" pitchFamily="34" charset="-128"/>
              </a:rPr>
              <a:t>đúng thứ tự các bước qua </a:t>
            </a:r>
          </a:p>
          <a:p>
            <a:pPr algn="ctr" eaLnBrk="1" hangingPunct="1"/>
            <a:r>
              <a:rPr kumimoji="1" lang="en-US" altLang="en-US" sz="2000" b="1">
                <a:ea typeface="MS PGothic" pitchFamily="34" charset="-128"/>
              </a:rPr>
              <a:t>đường an toàn tại nơi </a:t>
            </a:r>
          </a:p>
          <a:p>
            <a:pPr algn="ctr" eaLnBrk="1" hangingPunct="1"/>
            <a:r>
              <a:rPr kumimoji="1" lang="en-US" altLang="en-US" sz="2000" b="1">
                <a:ea typeface="MS PGothic" pitchFamily="34" charset="-128"/>
              </a:rPr>
              <a:t>đường giao nhau có </a:t>
            </a:r>
          </a:p>
          <a:p>
            <a:pPr algn="ctr" eaLnBrk="1" hangingPunct="1"/>
            <a:r>
              <a:rPr kumimoji="1" lang="en-US" altLang="en-US" sz="2000" b="1">
                <a:ea typeface="MS PGothic" pitchFamily="34" charset="-128"/>
              </a:rPr>
              <a:t>đường tín hiệu</a:t>
            </a:r>
          </a:p>
        </p:txBody>
      </p:sp>
      <p:pic>
        <p:nvPicPr>
          <p:cNvPr id="184341" name="Picture 2"/>
          <p:cNvPicPr>
            <a:picLocks noChangeAspect="1" noChangeArrowheads="1"/>
          </p:cNvPicPr>
          <p:nvPr/>
        </p:nvPicPr>
        <p:blipFill>
          <a:blip r:embed="rId6">
            <a:extLst>
              <a:ext uri="{28A0092B-C50C-407E-A947-70E740481C1C}">
                <a14:useLocalDpi xmlns:a14="http://schemas.microsoft.com/office/drawing/2010/main" xmlns="" val="0"/>
              </a:ext>
            </a:extLst>
          </a:blip>
          <a:srcRect l="59375" t="56250" r="30469" b="16667"/>
          <a:stretch>
            <a:fillRect/>
          </a:stretch>
        </p:blipFill>
        <p:spPr bwMode="auto">
          <a:xfrm>
            <a:off x="7897813" y="2074863"/>
            <a:ext cx="1227137"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Right Arrow 40"/>
          <p:cNvSpPr/>
          <p:nvPr/>
        </p:nvSpPr>
        <p:spPr bwMode="auto">
          <a:xfrm>
            <a:off x="2114550" y="5332413"/>
            <a:ext cx="225425" cy="155575"/>
          </a:xfrm>
          <a:prstGeom prst="right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eaLnBrk="1" hangingPunct="1">
              <a:defRPr/>
            </a:pPr>
            <a:endParaRPr kumimoji="1" lang="en-US" sz="2000" b="1">
              <a:latin typeface="Arial" charset="0"/>
              <a:ea typeface="MS PGothic" pitchFamily="34" charset="-128"/>
              <a:cs typeface="+mn-cs"/>
            </a:endParaRPr>
          </a:p>
        </p:txBody>
      </p:sp>
      <p:sp>
        <p:nvSpPr>
          <p:cNvPr id="42" name="Right Arrow 41"/>
          <p:cNvSpPr/>
          <p:nvPr/>
        </p:nvSpPr>
        <p:spPr bwMode="auto">
          <a:xfrm>
            <a:off x="6451600" y="5316538"/>
            <a:ext cx="228600" cy="171450"/>
          </a:xfrm>
          <a:prstGeom prst="right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eaLnBrk="1" hangingPunct="1">
              <a:defRPr/>
            </a:pPr>
            <a:endParaRPr kumimoji="1" lang="en-US" sz="2000" b="1">
              <a:latin typeface="Arial" charset="0"/>
              <a:ea typeface="MS PGothic" pitchFamily="34" charset="-128"/>
              <a:cs typeface="+mn-cs"/>
            </a:endParaRPr>
          </a:p>
        </p:txBody>
      </p:sp>
      <p:sp>
        <p:nvSpPr>
          <p:cNvPr id="43" name="Right Arrow 42"/>
          <p:cNvSpPr/>
          <p:nvPr/>
        </p:nvSpPr>
        <p:spPr bwMode="auto">
          <a:xfrm>
            <a:off x="4227513" y="5321300"/>
            <a:ext cx="228600" cy="166688"/>
          </a:xfrm>
          <a:prstGeom prst="right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wrap="none" anchor="ctr"/>
          <a:lstStyle/>
          <a:p>
            <a:pPr algn="ctr" eaLnBrk="1" hangingPunct="1">
              <a:defRPr/>
            </a:pPr>
            <a:endParaRPr kumimoji="1" lang="en-US" sz="2000" b="1">
              <a:latin typeface="Arial" charset="0"/>
              <a:ea typeface="MS PGothic" pitchFamily="34" charset="-128"/>
              <a:cs typeface="+mn-cs"/>
            </a:endParaRPr>
          </a:p>
        </p:txBody>
      </p:sp>
      <p:sp>
        <p:nvSpPr>
          <p:cNvPr id="44" name="TextBox 43"/>
          <p:cNvSpPr txBox="1">
            <a:spLocks noChangeArrowheads="1"/>
          </p:cNvSpPr>
          <p:nvPr/>
        </p:nvSpPr>
        <p:spPr bwMode="auto">
          <a:xfrm>
            <a:off x="0" y="5997575"/>
            <a:ext cx="21844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600"/>
              <a:t>Giảm tốc độ khi gần đến nới đường giao nhau</a:t>
            </a:r>
          </a:p>
        </p:txBody>
      </p:sp>
      <p:sp>
        <p:nvSpPr>
          <p:cNvPr id="45" name="TextBox 44"/>
          <p:cNvSpPr txBox="1">
            <a:spLocks noChangeArrowheads="1"/>
          </p:cNvSpPr>
          <p:nvPr/>
        </p:nvSpPr>
        <p:spPr bwMode="auto">
          <a:xfrm>
            <a:off x="2263775" y="6002338"/>
            <a:ext cx="2168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800"/>
              <a:t>Đèn đỏ - dừng lại trước vạch dừng</a:t>
            </a:r>
          </a:p>
        </p:txBody>
      </p:sp>
      <p:sp>
        <p:nvSpPr>
          <p:cNvPr id="46" name="TextBox 45"/>
          <p:cNvSpPr txBox="1">
            <a:spLocks noChangeArrowheads="1"/>
          </p:cNvSpPr>
          <p:nvPr/>
        </p:nvSpPr>
        <p:spPr bwMode="auto">
          <a:xfrm>
            <a:off x="4432300" y="5984875"/>
            <a:ext cx="2111375"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800"/>
              <a:t>Đèn xanh - Quan sát an toàn xung quanh</a:t>
            </a:r>
          </a:p>
        </p:txBody>
      </p:sp>
      <p:sp>
        <p:nvSpPr>
          <p:cNvPr id="47" name="TextBox 46"/>
          <p:cNvSpPr txBox="1">
            <a:spLocks noChangeArrowheads="1"/>
          </p:cNvSpPr>
          <p:nvPr/>
        </p:nvSpPr>
        <p:spPr bwMode="auto">
          <a:xfrm>
            <a:off x="6567488" y="6059488"/>
            <a:ext cx="205898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en-US" sz="1800"/>
              <a:t>Lên xe đi tiếp vẫn chú ý an toàn</a:t>
            </a:r>
          </a:p>
        </p:txBody>
      </p:sp>
      <p:sp>
        <p:nvSpPr>
          <p:cNvPr id="48" name="TextBox 47"/>
          <p:cNvSpPr txBox="1">
            <a:spLocks noChangeArrowheads="1"/>
          </p:cNvSpPr>
          <p:nvPr/>
        </p:nvSpPr>
        <p:spPr bwMode="auto">
          <a:xfrm>
            <a:off x="315913" y="-42863"/>
            <a:ext cx="46799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3000" b="1">
                <a:solidFill>
                  <a:srgbClr val="00B050"/>
                </a:solidFill>
                <a:latin typeface="Tahoma" pitchFamily="34" charset="0"/>
                <a:cs typeface="Tahoma" pitchFamily="34" charset="0"/>
              </a:rPr>
              <a:t>Góc vui học</a:t>
            </a:r>
          </a:p>
        </p:txBody>
      </p:sp>
      <p:sp>
        <p:nvSpPr>
          <p:cNvPr id="49" name="Flowchart: Connector 48"/>
          <p:cNvSpPr/>
          <p:nvPr/>
        </p:nvSpPr>
        <p:spPr bwMode="auto">
          <a:xfrm>
            <a:off x="8218488" y="1689100"/>
            <a:ext cx="304800"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fill="hold"/>
                                        <p:tgtEl>
                                          <p:spTgt spid="43"/>
                                        </p:tgtEl>
                                        <p:attrNameLst>
                                          <p:attrName>ppt_x</p:attrName>
                                        </p:attrNameLst>
                                      </p:cBhvr>
                                      <p:tavLst>
                                        <p:tav tm="0">
                                          <p:val>
                                            <p:strVal val="#ppt_x"/>
                                          </p:val>
                                        </p:tav>
                                        <p:tav tm="100000">
                                          <p:val>
                                            <p:strVal val="#ppt_x"/>
                                          </p:val>
                                        </p:tav>
                                      </p:tavLst>
                                    </p:anim>
                                    <p:anim calcmode="lin" valueType="num">
                                      <p:cBhvr additive="base">
                                        <p:cTn id="46" dur="500" fill="hold"/>
                                        <p:tgtEl>
                                          <p:spTgt spid="4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500" fill="hold"/>
                                        <p:tgtEl>
                                          <p:spTgt spid="46"/>
                                        </p:tgtEl>
                                        <p:attrNameLst>
                                          <p:attrName>ppt_x</p:attrName>
                                        </p:attrNameLst>
                                      </p:cBhvr>
                                      <p:tavLst>
                                        <p:tav tm="0">
                                          <p:val>
                                            <p:strVal val="#ppt_x"/>
                                          </p:val>
                                        </p:tav>
                                        <p:tav tm="100000">
                                          <p:val>
                                            <p:strVal val="#ppt_x"/>
                                          </p:val>
                                        </p:tav>
                                      </p:tavLst>
                                    </p:anim>
                                    <p:anim calcmode="lin" valueType="num">
                                      <p:cBhvr additive="base">
                                        <p:cTn id="5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additive="base">
                                        <p:cTn id="75" dur="500" fill="hold"/>
                                        <p:tgtEl>
                                          <p:spTgt spid="47"/>
                                        </p:tgtEl>
                                        <p:attrNameLst>
                                          <p:attrName>ppt_x</p:attrName>
                                        </p:attrNameLst>
                                      </p:cBhvr>
                                      <p:tavLst>
                                        <p:tav tm="0">
                                          <p:val>
                                            <p:strVal val="#ppt_x"/>
                                          </p:val>
                                        </p:tav>
                                        <p:tav tm="100000">
                                          <p:val>
                                            <p:strVal val="#ppt_x"/>
                                          </p:val>
                                        </p:tav>
                                      </p:tavLst>
                                    </p:anim>
                                    <p:anim calcmode="lin" valueType="num">
                                      <p:cBhvr additive="base">
                                        <p:cTn id="76" dur="500" fill="hold"/>
                                        <p:tgtEl>
                                          <p:spTgt spid="47"/>
                                        </p:tgtEl>
                                        <p:attrNameLst>
                                          <p:attrName>ppt_y</p:attrName>
                                        </p:attrNameLst>
                                      </p:cBhvr>
                                      <p:tavLst>
                                        <p:tav tm="0">
                                          <p:val>
                                            <p:strVal val="1+#ppt_h/2"/>
                                          </p:val>
                                        </p:tav>
                                        <p:tav tm="100000">
                                          <p:val>
                                            <p:strVal val="#ppt_y"/>
                                          </p:val>
                                        </p:tav>
                                      </p:tavLst>
                                    </p:anim>
                                  </p:childTnLst>
                                </p:cTn>
                              </p:par>
                              <p:par>
                                <p:cTn id="77" presetID="1"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animBg="1"/>
      <p:bldP spid="33" grpId="0" animBg="1"/>
      <p:bldP spid="34" grpId="0" animBg="1"/>
      <p:bldP spid="35" grpId="0" animBg="1"/>
      <p:bldP spid="41" grpId="0" animBg="1"/>
      <p:bldP spid="42" grpId="0" animBg="1"/>
      <p:bldP spid="43" grpId="0" animBg="1"/>
      <p:bldP spid="44" grpId="0"/>
      <p:bldP spid="45" grpId="0"/>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L0718\Desktop\TEMPLATE\baby 4.jpg"/>
          <p:cNvPicPr>
            <a:picLocks noChangeAspect="1" noChangeArrowheads="1"/>
          </p:cNvPicPr>
          <p:nvPr/>
        </p:nvPicPr>
        <p:blipFill>
          <a:blip r:embed="rId3" cstate="print"/>
          <a:srcRect t="70667" r="45605"/>
          <a:stretch>
            <a:fillRect/>
          </a:stretch>
        </p:blipFill>
        <p:spPr bwMode="auto">
          <a:xfrm>
            <a:off x="1" y="5558247"/>
            <a:ext cx="1835696" cy="1302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5347" name="Picture 7" descr="C:\Documents and Settings\L0718\Desktop\TEMPLATE\2.png"/>
          <p:cNvPicPr>
            <a:picLocks noChangeAspect="1" noChangeArrowheads="1"/>
          </p:cNvPicPr>
          <p:nvPr/>
        </p:nvPicPr>
        <p:blipFill>
          <a:blip r:embed="rId4">
            <a:extLst>
              <a:ext uri="{28A0092B-C50C-407E-A947-70E740481C1C}">
                <a14:useLocalDpi xmlns:a14="http://schemas.microsoft.com/office/drawing/2010/main" xmlns="" val="0"/>
              </a:ext>
            </a:extLst>
          </a:blip>
          <a:srcRect l="1891" t="85680" r="3612" b="1721"/>
          <a:stretch>
            <a:fillRect/>
          </a:stretch>
        </p:blipFill>
        <p:spPr bwMode="auto">
          <a:xfrm>
            <a:off x="1835150" y="6116638"/>
            <a:ext cx="730885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C:\Documents and Settings\L0718\Desktop\TEMPLATE\baby 2.jpg"/>
          <p:cNvPicPr>
            <a:picLocks noChangeAspect="1" noChangeArrowheads="1"/>
          </p:cNvPicPr>
          <p:nvPr/>
        </p:nvPicPr>
        <p:blipFill>
          <a:blip r:embed="rId5" cstate="print"/>
          <a:srcRect l="827" t="1470" r="87729" b="80156"/>
          <a:stretch>
            <a:fillRect/>
          </a:stretch>
        </p:blipFill>
        <p:spPr bwMode="auto">
          <a:xfrm rot="16200000">
            <a:off x="541652" y="116410"/>
            <a:ext cx="752394" cy="805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a:spLocks noChangeArrowheads="1"/>
          </p:cNvSpPr>
          <p:nvPr/>
        </p:nvSpPr>
        <p:spPr bwMode="auto">
          <a:xfrm>
            <a:off x="3149600" y="190500"/>
            <a:ext cx="46799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3000" b="1">
                <a:solidFill>
                  <a:srgbClr val="00B050"/>
                </a:solidFill>
                <a:latin typeface="Tahoma" pitchFamily="34" charset="0"/>
                <a:cs typeface="Tahoma" pitchFamily="34" charset="0"/>
              </a:rPr>
              <a:t>Ghi nhớ</a:t>
            </a:r>
          </a:p>
        </p:txBody>
      </p:sp>
      <p:sp>
        <p:nvSpPr>
          <p:cNvPr id="185350" name="Rounded Rectangle 8"/>
          <p:cNvSpPr>
            <a:spLocks noChangeArrowheads="1"/>
          </p:cNvSpPr>
          <p:nvPr/>
        </p:nvSpPr>
        <p:spPr bwMode="auto">
          <a:xfrm>
            <a:off x="1447800" y="1112838"/>
            <a:ext cx="6873875" cy="4175125"/>
          </a:xfrm>
          <a:prstGeom prst="roundRect">
            <a:avLst>
              <a:gd name="adj" fmla="val 16667"/>
            </a:avLst>
          </a:prstGeom>
          <a:solidFill>
            <a:srgbClr val="FFFF99"/>
          </a:solidFill>
          <a:ln w="25400" algn="ctr">
            <a:solidFill>
              <a:schemeClr val="bg1"/>
            </a:solidFill>
            <a:round/>
            <a:headEnd/>
            <a:tailEnd/>
          </a:ln>
        </p:spPr>
        <p:txBody>
          <a:bodyPr wrap="none" anchor="ctr"/>
          <a:lstStyle/>
          <a:p>
            <a:pPr algn="ctr" eaLnBrk="1" hangingPunct="1"/>
            <a:endParaRPr kumimoji="1" lang="en-US" altLang="en-US" sz="2000" b="1">
              <a:ea typeface="MS PGothic" pitchFamily="34" charset="-128"/>
            </a:endParaRPr>
          </a:p>
        </p:txBody>
      </p:sp>
      <p:sp>
        <p:nvSpPr>
          <p:cNvPr id="185351" name="TextBox 9"/>
          <p:cNvSpPr txBox="1">
            <a:spLocks noChangeArrowheads="1"/>
          </p:cNvSpPr>
          <p:nvPr/>
        </p:nvSpPr>
        <p:spPr bwMode="auto">
          <a:xfrm>
            <a:off x="1563688" y="1520825"/>
            <a:ext cx="6640512"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just" eaLnBrk="1" hangingPunct="1">
              <a:lnSpc>
                <a:spcPct val="150000"/>
              </a:lnSpc>
            </a:pPr>
            <a:r>
              <a:rPr lang="en-US" altLang="en-US" sz="3000" b="1"/>
              <a:t>Để đảm bảo an toàn khi qua đường, các em hãy luôn nhớ giảm tốc độ, quan sát an toàn và luôn chấp hành hiệu lệnh của tín hiệu đèn giao thông (nếu có).</a:t>
            </a:r>
          </a:p>
        </p:txBody>
      </p:sp>
      <p:sp>
        <p:nvSpPr>
          <p:cNvPr id="185352"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E39B8DF9-67CB-4ECE-A4B4-4B0EDE6C33E5}" type="slidenum">
              <a:rPr lang="en-US" altLang="en-US" sz="1800" b="1"/>
              <a:pPr/>
              <a:t>8</a:t>
            </a:fld>
            <a:endParaRPr lang="en-US" altLang="en-US" sz="1800" b="1"/>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30469" t="56250" r="59375" b="16667"/>
          <a:stretch>
            <a:fillRect/>
          </a:stretch>
        </p:blipFill>
        <p:spPr bwMode="auto">
          <a:xfrm>
            <a:off x="522288" y="1198563"/>
            <a:ext cx="2449512" cy="48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Cloud Callout 14"/>
          <p:cNvSpPr>
            <a:spLocks noChangeArrowheads="1"/>
          </p:cNvSpPr>
          <p:nvPr/>
        </p:nvSpPr>
        <p:spPr bwMode="auto">
          <a:xfrm>
            <a:off x="4291013" y="1198563"/>
            <a:ext cx="4464050" cy="2736850"/>
          </a:xfrm>
          <a:prstGeom prst="cloudCallout">
            <a:avLst>
              <a:gd name="adj1" fmla="val -76245"/>
              <a:gd name="adj2" fmla="val -29843"/>
            </a:avLst>
          </a:prstGeom>
          <a:solidFill>
            <a:srgbClr val="FFFF99"/>
          </a:solidFill>
          <a:ln w="9525" algn="ctr">
            <a:solidFill>
              <a:schemeClr val="bg1"/>
            </a:solidFill>
            <a:round/>
            <a:headEnd/>
            <a:tailEnd/>
          </a:ln>
        </p:spPr>
        <p:txBody>
          <a:bodyPr wrap="none" anchor="ctr"/>
          <a:lstStyle/>
          <a:p>
            <a:pPr algn="ctr" eaLnBrk="1" hangingPunct="1"/>
            <a:endParaRPr kumimoji="1" lang="en-US" altLang="en-US" sz="2000" b="1">
              <a:ea typeface="MS PGothic" pitchFamily="34" charset="-128"/>
            </a:endParaRPr>
          </a:p>
        </p:txBody>
      </p:sp>
      <p:sp>
        <p:nvSpPr>
          <p:cNvPr id="187396" name="TextBox 2"/>
          <p:cNvSpPr txBox="1">
            <a:spLocks noChangeArrowheads="1"/>
          </p:cNvSpPr>
          <p:nvPr/>
        </p:nvSpPr>
        <p:spPr bwMode="auto">
          <a:xfrm>
            <a:off x="3779838" y="222250"/>
            <a:ext cx="3455987"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r>
              <a:rPr lang="en-US" altLang="en-US" sz="3000" b="1">
                <a:solidFill>
                  <a:srgbClr val="00B050"/>
                </a:solidFill>
                <a:latin typeface="Tahoma" pitchFamily="34" charset="0"/>
                <a:cs typeface="Tahoma" pitchFamily="34" charset="0"/>
              </a:rPr>
              <a:t>Bài tập về nhà</a:t>
            </a:r>
          </a:p>
        </p:txBody>
      </p:sp>
      <p:pic>
        <p:nvPicPr>
          <p:cNvPr id="4" name="Picture 3" descr="C:\Documents and Settings\L0718\Desktop\TEMPLATE\baby 4.jpg"/>
          <p:cNvPicPr>
            <a:picLocks noChangeAspect="1" noChangeArrowheads="1"/>
          </p:cNvPicPr>
          <p:nvPr/>
        </p:nvPicPr>
        <p:blipFill>
          <a:blip r:embed="rId4" cstate="print"/>
          <a:srcRect r="83327" b="87333"/>
          <a:stretch>
            <a:fillRect/>
          </a:stretch>
        </p:blipFill>
        <p:spPr bwMode="auto">
          <a:xfrm>
            <a:off x="179512" y="222011"/>
            <a:ext cx="684485" cy="684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7398" name="TextBox 8"/>
          <p:cNvSpPr txBox="1">
            <a:spLocks noChangeArrowheads="1"/>
          </p:cNvSpPr>
          <p:nvPr/>
        </p:nvSpPr>
        <p:spPr bwMode="auto">
          <a:xfrm>
            <a:off x="4356100" y="1304925"/>
            <a:ext cx="433546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eaLnBrk="1" hangingPunct="1">
              <a:lnSpc>
                <a:spcPct val="120000"/>
              </a:lnSpc>
            </a:pPr>
            <a:r>
              <a:rPr lang="en-US" altLang="en-US" sz="2200" b="1"/>
              <a:t>Em hãy thực hành </a:t>
            </a:r>
            <a:br>
              <a:rPr lang="en-US" altLang="en-US" sz="2200" b="1"/>
            </a:br>
            <a:r>
              <a:rPr lang="en-US" altLang="en-US" sz="2200" b="1"/>
              <a:t>qua đường an toàn bằng xe đạp cùng với bố mẹ và chia sẻ </a:t>
            </a:r>
            <a:br>
              <a:rPr lang="en-US" altLang="en-US" sz="2200" b="1"/>
            </a:br>
            <a:r>
              <a:rPr lang="en-US" altLang="en-US" sz="2200" b="1"/>
              <a:t>những bước qua đường </a:t>
            </a:r>
            <a:br>
              <a:rPr lang="en-US" altLang="en-US" sz="2200" b="1"/>
            </a:br>
            <a:r>
              <a:rPr lang="en-US" altLang="en-US" sz="2200" b="1"/>
              <a:t>an toàn nhé!</a:t>
            </a:r>
          </a:p>
        </p:txBody>
      </p:sp>
      <p:pic>
        <p:nvPicPr>
          <p:cNvPr id="12" name="Picture 2" descr="C:\Documents and Settings\L0718\Desktop\TEMPLATE\baby 4.jpg"/>
          <p:cNvPicPr>
            <a:picLocks noChangeAspect="1" noChangeArrowheads="1"/>
          </p:cNvPicPr>
          <p:nvPr/>
        </p:nvPicPr>
        <p:blipFill>
          <a:blip r:embed="rId5" cstate="print"/>
          <a:srcRect t="70667" r="45605"/>
          <a:stretch>
            <a:fillRect/>
          </a:stretch>
        </p:blipFill>
        <p:spPr bwMode="auto">
          <a:xfrm>
            <a:off x="1" y="6273418"/>
            <a:ext cx="827583" cy="587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7400" name="Picture 7" descr="C:\Documents and Settings\L0718\Desktop\TEMPLATE\2.png"/>
          <p:cNvPicPr>
            <a:picLocks noChangeAspect="1" noChangeArrowheads="1"/>
          </p:cNvPicPr>
          <p:nvPr/>
        </p:nvPicPr>
        <p:blipFill>
          <a:blip r:embed="rId6">
            <a:extLst>
              <a:ext uri="{28A0092B-C50C-407E-A947-70E740481C1C}">
                <a14:useLocalDpi xmlns:a14="http://schemas.microsoft.com/office/drawing/2010/main" xmlns="" val="0"/>
              </a:ext>
            </a:extLst>
          </a:blip>
          <a:srcRect l="1891" t="85680" r="3612" b="1721"/>
          <a:stretch>
            <a:fillRect/>
          </a:stretch>
        </p:blipFill>
        <p:spPr bwMode="auto">
          <a:xfrm>
            <a:off x="827088" y="6386513"/>
            <a:ext cx="475297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401" name="Picture 7" descr="C:\Documents and Settings\L0718\Desktop\TEMPLATE\2.png"/>
          <p:cNvPicPr>
            <a:picLocks noChangeAspect="1" noChangeArrowheads="1"/>
          </p:cNvPicPr>
          <p:nvPr/>
        </p:nvPicPr>
        <p:blipFill>
          <a:blip r:embed="rId6">
            <a:extLst>
              <a:ext uri="{28A0092B-C50C-407E-A947-70E740481C1C}">
                <a14:useLocalDpi xmlns:a14="http://schemas.microsoft.com/office/drawing/2010/main" xmlns="" val="0"/>
              </a:ext>
            </a:extLst>
          </a:blip>
          <a:srcRect l="1891" t="85680" r="25813" b="1337"/>
          <a:stretch>
            <a:fillRect/>
          </a:stretch>
        </p:blipFill>
        <p:spPr bwMode="auto">
          <a:xfrm>
            <a:off x="5508625" y="6367463"/>
            <a:ext cx="3635375"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2" name="Slide Number Placeholder 9"/>
          <p:cNvSpPr>
            <a:spLocks noGrp="1"/>
          </p:cNvSpPr>
          <p:nvPr>
            <p:ph type="sldNum" sz="quarter" idx="12"/>
          </p:nvPr>
        </p:nvSpPr>
        <p:spPr>
          <a:xfrm>
            <a:off x="8610600" y="42863"/>
            <a:ext cx="490538"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fld id="{CEF62654-C4A0-49DA-8808-344A7CDEE232}" type="slidenum">
              <a:rPr lang="en-US" altLang="en-US" sz="1800" b="1"/>
              <a:pPr/>
              <a:t>9</a:t>
            </a:fld>
            <a:endParaRPr lang="en-US" altLang="en-US" sz="1800" b="1"/>
          </a:p>
        </p:txBody>
      </p:sp>
      <p:sp>
        <p:nvSpPr>
          <p:cNvPr id="11" name="Flowchart: Connector 10"/>
          <p:cNvSpPr/>
          <p:nvPr/>
        </p:nvSpPr>
        <p:spPr bwMode="auto">
          <a:xfrm>
            <a:off x="1905000" y="987425"/>
            <a:ext cx="304800" cy="457200"/>
          </a:xfrm>
          <a:prstGeom prst="flowChartConnector">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pPr eaLnBrk="1" hangingPunct="1">
              <a:defRPr/>
            </a:pPr>
            <a:endParaRPr lang="en-US">
              <a:solidFill>
                <a:schemeClr val="tx1"/>
              </a:solidFill>
            </a:endParaRPr>
          </a:p>
        </p:txBody>
      </p:sp>
      <p:pic>
        <p:nvPicPr>
          <p:cNvPr id="187404" name="Picture 74" descr="3D_08"/>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858000" y="4679950"/>
            <a:ext cx="1447800"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405" name="Picture 5" descr="Firewrk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flipH="1">
            <a:off x="3221038" y="4697413"/>
            <a:ext cx="1154112" cy="1128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rgbClr val="FF0000"/>
          </a:solidFill>
          <a:prstDash val="solid"/>
          <a:round/>
          <a:headEnd type="none" w="med" len="med"/>
          <a:tailEnd type="none" w="med" len="med"/>
        </a:ln>
        <a:effectLst>
          <a:prstShdw prst="shdw17" dist="17961" dir="2700000">
            <a:schemeClr val="bg2"/>
          </a:prst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rgbClr val="FFFF99"/>
        </a:solidFill>
        <a:ln w="9525" cap="flat" cmpd="sng" algn="ctr">
          <a:solidFill>
            <a:srgbClr val="FF0000"/>
          </a:solidFill>
          <a:prstDash val="solid"/>
          <a:round/>
          <a:headEnd type="none" w="med" len="med"/>
          <a:tailEnd type="none" w="med" len="med"/>
        </a:ln>
        <a:effectLst>
          <a:prstShdw prst="shdw17" dist="17961" dir="2700000">
            <a:schemeClr val="bg2"/>
          </a:prst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Report on HCM teacher training-110915</Template>
  <TotalTime>4872</TotalTime>
  <Words>2450</Words>
  <Application>Microsoft Office PowerPoint</Application>
  <PresentationFormat>On-screen Show (4:3)</PresentationFormat>
  <Paragraphs>353</Paragraphs>
  <Slides>32</Slides>
  <Notes>20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Honda Viet Nam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D0333</dc:creator>
  <cp:lastModifiedBy>MERCURY</cp:lastModifiedBy>
  <cp:revision>256</cp:revision>
  <dcterms:created xsi:type="dcterms:W3CDTF">2012-07-23T04:27:27Z</dcterms:created>
  <dcterms:modified xsi:type="dcterms:W3CDTF">2019-12-03T01:06:00Z</dcterms:modified>
</cp:coreProperties>
</file>