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57" r:id="rId4"/>
    <p:sldId id="275" r:id="rId5"/>
    <p:sldId id="258" r:id="rId6"/>
    <p:sldId id="276" r:id="rId7"/>
    <p:sldId id="277" r:id="rId8"/>
    <p:sldId id="279" r:id="rId9"/>
    <p:sldId id="278" r:id="rId10"/>
    <p:sldId id="261" r:id="rId11"/>
    <p:sldId id="259" r:id="rId12"/>
    <p:sldId id="260" r:id="rId13"/>
    <p:sldId id="262" r:id="rId14"/>
    <p:sldId id="263" r:id="rId15"/>
    <p:sldId id="264" r:id="rId16"/>
    <p:sldId id="265" r:id="rId17"/>
    <p:sldId id="266" r:id="rId18"/>
    <p:sldId id="273" r:id="rId19"/>
    <p:sldId id="267" r:id="rId20"/>
    <p:sldId id="268" r:id="rId21"/>
    <p:sldId id="269" r:id="rId22"/>
    <p:sldId id="270" r:id="rId23"/>
    <p:sldId id="271" r:id="rId24"/>
    <p:sldId id="27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69" d="100"/>
          <a:sy n="69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D47890B-8987-4A1F-AF8C-1A3D9C609013}" type="datetimeFigureOut">
              <a:rPr lang="en-US" smtClean="0"/>
              <a:t>28/03/2018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755F459-7C63-4643-A9E8-5020443A4C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o-On-Thay-Co-Mat-Ng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1600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87630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HÌNH ẢNH HOẠT ĐỘNG Ở THƯ VIỆN TRƯỜNG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70691"/>
      </p:ext>
    </p:extLst>
  </p:cSld>
  <p:clrMapOvr>
    <a:masterClrMapping/>
  </p:clrMapOvr>
  <p:transition spd="med" advClick="0" advTm="1000"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1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342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178974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4" name="breeze.wav"/>
          </p:stSnd>
        </p:sndAc>
      </p:transition>
    </mc:Choice>
    <mc:Fallback xmlns="">
      <p:transition spd="slow" advClick="0" advTm="5000"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2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2" name="breeze.wav"/>
          </p:stSnd>
        </p:sndAc>
      </p:transition>
    </mc:Choice>
    <mc:Fallback xmlns="">
      <p:transition spd="slow" advClick="0" advTm="5000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3365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005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sndAc>
          <p:stSnd>
            <p:snd r:embed="rId2" name="breeze.wav"/>
          </p:stSnd>
        </p:sndAc>
      </p:transition>
    </mc:Choice>
    <mc:Fallback>
      <p:transition spd="slow" advClick="0" advTm="4000"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3839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sndAc>
          <p:stSnd>
            <p:snd r:embed="rId2" name="breeze.wav"/>
          </p:stSnd>
        </p:sndAc>
      </p:transition>
    </mc:Choice>
    <mc:Fallback>
      <p:transition spd="slow" advClick="0" advTm="4000"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700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sndAc>
          <p:stSnd>
            <p:snd r:embed="rId2" name="breeze.wav"/>
          </p:stSnd>
        </p:sndAc>
      </p:transition>
    </mc:Choice>
    <mc:Fallback>
      <p:transition spd="slow" advClick="0" advTm="4000"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494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sndAc>
          <p:stSnd>
            <p:snd r:embed="rId2" name="breeze.wav"/>
          </p:stSnd>
        </p:sndAc>
      </p:transition>
    </mc:Choice>
    <mc:Fallback>
      <p:transition spd="slow" advClick="0" advTm="4000"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3918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sndAc>
          <p:stSnd>
            <p:snd r:embed="rId2" name="breeze.wav"/>
          </p:stSnd>
        </p:sndAc>
      </p:transition>
    </mc:Choice>
    <mc:Fallback>
      <p:transition spd="slow" advClick="0" advTm="4000"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985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2" name="breeze.wav"/>
          </p:stSnd>
        </p:sndAc>
      </p:transition>
    </mc:Choice>
    <mc:Fallback xmlns="">
      <p:transition spd="slow" advClick="0" advTm="5000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17897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0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140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2" name="breeze.wav"/>
          </p:stSnd>
        </p:sndAc>
      </p:transition>
    </mc:Choice>
    <mc:Fallback xmlns="">
      <p:transition spd="slow" advClick="0" advTm="5000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85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2" name="breeze.wav"/>
          </p:stSnd>
        </p:sndAc>
      </p:transition>
    </mc:Choice>
    <mc:Fallback xmlns="">
      <p:transition spd="slow" advClick="0" advTm="5000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399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2" name="breeze.wav"/>
          </p:stSnd>
        </p:sndAc>
      </p:transition>
    </mc:Choice>
    <mc:Fallback xmlns="">
      <p:transition spd="slow" advClick="0" advTm="5000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194885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sndAc>
          <p:stSnd>
            <p:snd r:embed="rId2" name="breeze.wav"/>
          </p:stSnd>
        </p:sndAc>
      </p:transition>
    </mc:Choice>
    <mc:Fallback>
      <p:transition spd="slow" advClick="0" advTm="4000"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298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sndAc>
          <p:stSnd>
            <p:snd r:embed="rId2" name="breeze.wav"/>
          </p:stSnd>
        </p:sndAc>
      </p:transition>
    </mc:Choice>
    <mc:Fallback>
      <p:transition spd="slow" advClick="0" advTm="4000"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1518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4" name="breeze.wav"/>
          </p:stSnd>
        </p:sndAc>
      </p:transition>
    </mc:Choice>
    <mc:Fallback xmlns="">
      <p:transition spd="slow" advClick="0" advTm="5000"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7332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1518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ndAc>
          <p:stSnd>
            <p:snd r:embed="rId4" name="breeze.wav"/>
          </p:stSnd>
        </p:sndAc>
      </p:transition>
    </mc:Choice>
    <mc:Fallback xmlns="">
      <p:transition spd="slow" advClick="0" advTm="5000"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3255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2587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10789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6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10789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128</TotalTime>
  <Words>9</Words>
  <Application>Microsoft Office PowerPoint</Application>
  <PresentationFormat>On-screen Show (4:3)</PresentationFormat>
  <Paragraphs>1</Paragraphs>
  <Slides>24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Concourse</vt:lpstr>
      <vt:lpstr>NHỮNG HÌNH ẢNH HOẠT ĐỘNG Ở THƯ VIỆN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HÌNH ẢNH HOẠT ĐỘNG Ở THƯ VIỆN TRƯỜNG</dc:title>
  <dc:creator>Windows User</dc:creator>
  <cp:lastModifiedBy>Windows User</cp:lastModifiedBy>
  <cp:revision>22</cp:revision>
  <dcterms:created xsi:type="dcterms:W3CDTF">2018-03-28T20:56:52Z</dcterms:created>
  <dcterms:modified xsi:type="dcterms:W3CDTF">2018-03-29T00:11:27Z</dcterms:modified>
</cp:coreProperties>
</file>