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0" r:id="rId2"/>
    <p:sldId id="303" r:id="rId3"/>
    <p:sldId id="276" r:id="rId4"/>
    <p:sldId id="274" r:id="rId5"/>
    <p:sldId id="297" r:id="rId6"/>
    <p:sldId id="304" r:id="rId7"/>
    <p:sldId id="281" r:id="rId8"/>
    <p:sldId id="306" r:id="rId9"/>
    <p:sldId id="305" r:id="rId10"/>
    <p:sldId id="279" r:id="rId11"/>
    <p:sldId id="291" r:id="rId12"/>
    <p:sldId id="307" r:id="rId13"/>
    <p:sldId id="272" r:id="rId14"/>
    <p:sldId id="30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00FF"/>
    <a:srgbClr val="FBBCA3"/>
    <a:srgbClr val="B6A4FA"/>
    <a:srgbClr val="A1D1FD"/>
    <a:srgbClr val="FFFF00"/>
    <a:srgbClr val="339933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94" autoAdjust="0"/>
    <p:restoredTop sz="91532" autoAdjust="0"/>
  </p:normalViewPr>
  <p:slideViewPr>
    <p:cSldViewPr>
      <p:cViewPr varScale="1">
        <p:scale>
          <a:sx n="64" d="100"/>
          <a:sy n="64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7BF6B-8814-4627-903C-2ABFC708AC56}" type="doc">
      <dgm:prSet loTypeId="urn:microsoft.com/office/officeart/2005/8/layout/vList3#1" loCatId="list" qsTypeId="urn:microsoft.com/office/officeart/2005/8/quickstyle/3d1" qsCatId="3D" csTypeId="urn:microsoft.com/office/officeart/2005/8/colors/accent6_5" csCatId="accent6" phldr="1"/>
      <dgm:spPr/>
    </dgm:pt>
    <dgm:pt modelId="{27DBAD0B-22F6-4EE8-A7CD-D5565DBF5B74}">
      <dgm:prSet phldrT="[Text]" custT="1"/>
      <dgm:spPr/>
      <dgm:t>
        <a:bodyPr/>
        <a:lstStyle/>
        <a:p>
          <a:pPr algn="just"/>
          <a:r>
            <a:rPr lang="en-US" sz="3200"/>
            <a:t>Chất đốt tồn tại ở 3 thể: rắn, lỏng, khí.</a:t>
          </a:r>
        </a:p>
      </dgm:t>
    </dgm:pt>
    <dgm:pt modelId="{653F13CD-624A-4265-BB17-D950FDE31D94}" type="parTrans" cxnId="{EB801853-2CDE-406A-B5C2-CA1836B555B8}">
      <dgm:prSet/>
      <dgm:spPr/>
      <dgm:t>
        <a:bodyPr/>
        <a:lstStyle/>
        <a:p>
          <a:pPr algn="just"/>
          <a:endParaRPr lang="en-US" sz="3200"/>
        </a:p>
      </dgm:t>
    </dgm:pt>
    <dgm:pt modelId="{4426E240-072C-491F-BFDC-BE15A05119EB}" type="sibTrans" cxnId="{EB801853-2CDE-406A-B5C2-CA1836B555B8}">
      <dgm:prSet/>
      <dgm:spPr/>
      <dgm:t>
        <a:bodyPr/>
        <a:lstStyle/>
        <a:p>
          <a:pPr algn="just"/>
          <a:endParaRPr lang="en-US" sz="3200"/>
        </a:p>
      </dgm:t>
    </dgm:pt>
    <dgm:pt modelId="{9CA4CA20-550C-422C-B5B3-61D78545DFBC}">
      <dgm:prSet phldrT="[Text]" custT="1"/>
      <dgm:spPr/>
      <dgm:t>
        <a:bodyPr/>
        <a:lstStyle/>
        <a:p>
          <a:pPr algn="just"/>
          <a:r>
            <a:rPr lang="en-US" sz="3200"/>
            <a:t>Chất đốt khi bị đốt cháy sẽ cung cấp năng lượng </a:t>
          </a:r>
        </a:p>
      </dgm:t>
    </dgm:pt>
    <dgm:pt modelId="{A8B7CE22-E5F5-4C0D-9196-AE21118E0E23}" type="parTrans" cxnId="{A961073E-3E54-45A7-85ED-E2AE4EF51FE1}">
      <dgm:prSet/>
      <dgm:spPr/>
      <dgm:t>
        <a:bodyPr/>
        <a:lstStyle/>
        <a:p>
          <a:pPr algn="just"/>
          <a:endParaRPr lang="en-US" sz="3200"/>
        </a:p>
      </dgm:t>
    </dgm:pt>
    <dgm:pt modelId="{83AD5881-E25B-4A9B-9C94-C7CDC066BC75}" type="sibTrans" cxnId="{A961073E-3E54-45A7-85ED-E2AE4EF51FE1}">
      <dgm:prSet/>
      <dgm:spPr/>
      <dgm:t>
        <a:bodyPr/>
        <a:lstStyle/>
        <a:p>
          <a:pPr algn="just"/>
          <a:endParaRPr lang="en-US" sz="3200"/>
        </a:p>
      </dgm:t>
    </dgm:pt>
    <dgm:pt modelId="{674B0144-5950-43DD-BD28-D9F5256DF4B3}" type="pres">
      <dgm:prSet presAssocID="{1FF7BF6B-8814-4627-903C-2ABFC708AC56}" presName="linearFlow" presStyleCnt="0">
        <dgm:presLayoutVars>
          <dgm:dir/>
          <dgm:resizeHandles val="exact"/>
        </dgm:presLayoutVars>
      </dgm:prSet>
      <dgm:spPr/>
    </dgm:pt>
    <dgm:pt modelId="{F1143C27-B3CE-453C-B0AB-E1B80A4BF01B}" type="pres">
      <dgm:prSet presAssocID="{27DBAD0B-22F6-4EE8-A7CD-D5565DBF5B74}" presName="composite" presStyleCnt="0"/>
      <dgm:spPr/>
    </dgm:pt>
    <dgm:pt modelId="{E683DC93-22DB-45E5-AF44-A96C73E207C9}" type="pres">
      <dgm:prSet presAssocID="{27DBAD0B-22F6-4EE8-A7CD-D5565DBF5B74}" presName="imgShp" presStyleLbl="fgImgPlace1" presStyleIdx="0" presStyleCnt="2"/>
      <dgm:spPr/>
    </dgm:pt>
    <dgm:pt modelId="{642D9533-C169-42FF-B2C9-1FDCA0DEDA51}" type="pres">
      <dgm:prSet presAssocID="{27DBAD0B-22F6-4EE8-A7CD-D5565DBF5B74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11858-9DC8-4A01-A292-DFFE418DF5CC}" type="pres">
      <dgm:prSet presAssocID="{4426E240-072C-491F-BFDC-BE15A05119EB}" presName="spacing" presStyleCnt="0"/>
      <dgm:spPr/>
    </dgm:pt>
    <dgm:pt modelId="{4D9735E7-28AE-4454-B8EC-0CC4E83A4622}" type="pres">
      <dgm:prSet presAssocID="{9CA4CA20-550C-422C-B5B3-61D78545DFBC}" presName="composite" presStyleCnt="0"/>
      <dgm:spPr/>
    </dgm:pt>
    <dgm:pt modelId="{286E34D8-7FAC-47A2-927E-2D3020C06686}" type="pres">
      <dgm:prSet presAssocID="{9CA4CA20-550C-422C-B5B3-61D78545DFBC}" presName="imgShp" presStyleLbl="fgImgPlace1" presStyleIdx="1" presStyleCnt="2"/>
      <dgm:spPr/>
    </dgm:pt>
    <dgm:pt modelId="{72DA7404-8C09-4051-849B-5FB226FAFAA9}" type="pres">
      <dgm:prSet presAssocID="{9CA4CA20-550C-422C-B5B3-61D78545DFB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A94CFE-3480-4B7C-9E0D-5F2C6FD2C263}" type="presOf" srcId="{9CA4CA20-550C-422C-B5B3-61D78545DFBC}" destId="{72DA7404-8C09-4051-849B-5FB226FAFAA9}" srcOrd="0" destOrd="0" presId="urn:microsoft.com/office/officeart/2005/8/layout/vList3#1"/>
    <dgm:cxn modelId="{557D6FFC-1D5C-478E-B3A3-73BF2EE9C7AC}" type="presOf" srcId="{27DBAD0B-22F6-4EE8-A7CD-D5565DBF5B74}" destId="{642D9533-C169-42FF-B2C9-1FDCA0DEDA51}" srcOrd="0" destOrd="0" presId="urn:microsoft.com/office/officeart/2005/8/layout/vList3#1"/>
    <dgm:cxn modelId="{8A37D899-8EFD-405B-B7BF-AED7EE8197FD}" type="presOf" srcId="{1FF7BF6B-8814-4627-903C-2ABFC708AC56}" destId="{674B0144-5950-43DD-BD28-D9F5256DF4B3}" srcOrd="0" destOrd="0" presId="urn:microsoft.com/office/officeart/2005/8/layout/vList3#1"/>
    <dgm:cxn modelId="{EB801853-2CDE-406A-B5C2-CA1836B555B8}" srcId="{1FF7BF6B-8814-4627-903C-2ABFC708AC56}" destId="{27DBAD0B-22F6-4EE8-A7CD-D5565DBF5B74}" srcOrd="0" destOrd="0" parTransId="{653F13CD-624A-4265-BB17-D950FDE31D94}" sibTransId="{4426E240-072C-491F-BFDC-BE15A05119EB}"/>
    <dgm:cxn modelId="{A961073E-3E54-45A7-85ED-E2AE4EF51FE1}" srcId="{1FF7BF6B-8814-4627-903C-2ABFC708AC56}" destId="{9CA4CA20-550C-422C-B5B3-61D78545DFBC}" srcOrd="1" destOrd="0" parTransId="{A8B7CE22-E5F5-4C0D-9196-AE21118E0E23}" sibTransId="{83AD5881-E25B-4A9B-9C94-C7CDC066BC75}"/>
    <dgm:cxn modelId="{B5A60A87-B306-4F51-A3EE-AFFBA3E5F23D}" type="presParOf" srcId="{674B0144-5950-43DD-BD28-D9F5256DF4B3}" destId="{F1143C27-B3CE-453C-B0AB-E1B80A4BF01B}" srcOrd="0" destOrd="0" presId="urn:microsoft.com/office/officeart/2005/8/layout/vList3#1"/>
    <dgm:cxn modelId="{E4DDAF3F-9235-46CF-B7A0-53A04FE0EEBD}" type="presParOf" srcId="{F1143C27-B3CE-453C-B0AB-E1B80A4BF01B}" destId="{E683DC93-22DB-45E5-AF44-A96C73E207C9}" srcOrd="0" destOrd="0" presId="urn:microsoft.com/office/officeart/2005/8/layout/vList3#1"/>
    <dgm:cxn modelId="{23688A86-3198-4E34-B69C-A3706626E73E}" type="presParOf" srcId="{F1143C27-B3CE-453C-B0AB-E1B80A4BF01B}" destId="{642D9533-C169-42FF-B2C9-1FDCA0DEDA51}" srcOrd="1" destOrd="0" presId="urn:microsoft.com/office/officeart/2005/8/layout/vList3#1"/>
    <dgm:cxn modelId="{174E7A88-86CF-4BF9-8BA0-1DDCE3476CFF}" type="presParOf" srcId="{674B0144-5950-43DD-BD28-D9F5256DF4B3}" destId="{4CA11858-9DC8-4A01-A292-DFFE418DF5CC}" srcOrd="1" destOrd="0" presId="urn:microsoft.com/office/officeart/2005/8/layout/vList3#1"/>
    <dgm:cxn modelId="{28FBE452-EC21-4782-870E-00D638173711}" type="presParOf" srcId="{674B0144-5950-43DD-BD28-D9F5256DF4B3}" destId="{4D9735E7-28AE-4454-B8EC-0CC4E83A4622}" srcOrd="2" destOrd="0" presId="urn:microsoft.com/office/officeart/2005/8/layout/vList3#1"/>
    <dgm:cxn modelId="{F7FD4169-2AB9-4E31-ABE5-A10C4402E7BA}" type="presParOf" srcId="{4D9735E7-28AE-4454-B8EC-0CC4E83A4622}" destId="{286E34D8-7FAC-47A2-927E-2D3020C06686}" srcOrd="0" destOrd="0" presId="urn:microsoft.com/office/officeart/2005/8/layout/vList3#1"/>
    <dgm:cxn modelId="{246E1191-605D-4E17-93E2-66126CBE1255}" type="presParOf" srcId="{4D9735E7-28AE-4454-B8EC-0CC4E83A4622}" destId="{72DA7404-8C09-4051-849B-5FB226FAFAA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D9533-C169-42FF-B2C9-1FDCA0DEDA51}">
      <dsp:nvSpPr>
        <dsp:cNvPr id="0" name=""/>
        <dsp:cNvSpPr/>
      </dsp:nvSpPr>
      <dsp:spPr>
        <a:xfrm rot="10800000">
          <a:off x="1877468" y="2963"/>
          <a:ext cx="5624703" cy="1842879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659" tIns="121920" rIns="227584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Chất đốt tồn tại ở 3 thể: rắn, lỏng, khí.</a:t>
          </a:r>
        </a:p>
      </dsp:txBody>
      <dsp:txXfrm rot="10800000">
        <a:off x="2338188" y="2963"/>
        <a:ext cx="5163983" cy="1842879"/>
      </dsp:txXfrm>
    </dsp:sp>
    <dsp:sp modelId="{E683DC93-22DB-45E5-AF44-A96C73E207C9}">
      <dsp:nvSpPr>
        <dsp:cNvPr id="0" name=""/>
        <dsp:cNvSpPr/>
      </dsp:nvSpPr>
      <dsp:spPr>
        <a:xfrm>
          <a:off x="956028" y="2963"/>
          <a:ext cx="1842879" cy="1842879"/>
        </a:xfrm>
        <a:prstGeom prst="ellipse">
          <a:avLst/>
        </a:prstGeom>
        <a:gradFill rotWithShape="0">
          <a:gsLst>
            <a:gs pos="0">
              <a:schemeClr val="accent6">
                <a:tint val="50000"/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50000"/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50000"/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DA7404-8C09-4051-849B-5FB226FAFAA9}">
      <dsp:nvSpPr>
        <dsp:cNvPr id="0" name=""/>
        <dsp:cNvSpPr/>
      </dsp:nvSpPr>
      <dsp:spPr>
        <a:xfrm rot="10800000">
          <a:off x="1877468" y="2395956"/>
          <a:ext cx="5624703" cy="1842879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659" tIns="121920" rIns="227584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Chất đốt khi bị đốt cháy sẽ cung cấp năng lượng </a:t>
          </a:r>
        </a:p>
      </dsp:txBody>
      <dsp:txXfrm rot="10800000">
        <a:off x="2338188" y="2395956"/>
        <a:ext cx="5163983" cy="1842879"/>
      </dsp:txXfrm>
    </dsp:sp>
    <dsp:sp modelId="{286E34D8-7FAC-47A2-927E-2D3020C06686}">
      <dsp:nvSpPr>
        <dsp:cNvPr id="0" name=""/>
        <dsp:cNvSpPr/>
      </dsp:nvSpPr>
      <dsp:spPr>
        <a:xfrm>
          <a:off x="956028" y="2395956"/>
          <a:ext cx="1842879" cy="1842879"/>
        </a:xfrm>
        <a:prstGeom prst="ellipse">
          <a:avLst/>
        </a:prstGeom>
        <a:gradFill rotWithShape="0">
          <a:gsLst>
            <a:gs pos="0">
              <a:schemeClr val="accent6">
                <a:tint val="50000"/>
                <a:alpha val="90000"/>
                <a:hueOff val="0"/>
                <a:satOff val="-1731"/>
                <a:lumOff val="14139"/>
                <a:alphaOff val="-40000"/>
                <a:shade val="51000"/>
                <a:satMod val="130000"/>
              </a:schemeClr>
            </a:gs>
            <a:gs pos="80000">
              <a:schemeClr val="accent6">
                <a:tint val="50000"/>
                <a:alpha val="90000"/>
                <a:hueOff val="0"/>
                <a:satOff val="-1731"/>
                <a:lumOff val="14139"/>
                <a:alphaOff val="-40000"/>
                <a:shade val="93000"/>
                <a:satMod val="130000"/>
              </a:schemeClr>
            </a:gs>
            <a:gs pos="100000">
              <a:schemeClr val="accent6">
                <a:tint val="50000"/>
                <a:alpha val="90000"/>
                <a:hueOff val="0"/>
                <a:satOff val="-1731"/>
                <a:lumOff val="14139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xmlns="" id="{A117E595-4F75-4290-84F4-18FA912ED4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xmlns="" id="{C7E81C54-2C88-478F-AD26-F448D36BA1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xmlns="" id="{9431FF02-2A97-49A7-AA80-A8D7C99936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xmlns="" id="{5C64A1C0-C97F-482E-A855-7C08BD132E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xmlns="" id="{930DAAC3-CFD3-4C57-9DE6-C12D27902A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xmlns="" id="{181029A7-8E35-47F2-ABFF-18DA6F0146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58C80769-1A43-4F6B-9C52-199F85B4E9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xmlns="" id="{19812693-55B8-41B3-A51E-F0F619010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A2B96505-BE04-4C32-BD7A-EDDE5EF8B0EF}" type="slidenum">
              <a:rPr lang="en-US" altLang="en-US" b="0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11ABFE72-63B3-46E3-BCFC-A451672F93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xmlns="" id="{2D1787C6-8C85-43F3-AEE9-281B2A1DE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0FEABDB9-F0A8-47F7-9901-276717493E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18545189-CFF8-4E3C-AB6F-159FE64FA6E8}" type="slidenum">
              <a:rPr lang="en-US" altLang="en-US" b="0"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CA375F7C-362A-42AE-B999-E0A97C4B8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7FEF074C-598A-49CE-8E28-70CC1336B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068D6C46-0341-4E44-9400-A29AD1BD0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31B1FC76-F92E-4EC7-9370-FB37589E15CB}" type="slidenum">
              <a:rPr lang="en-US" altLang="en-US" b="0"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4623854D-3E9D-4336-98C7-F66771A9F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BC616CA3-971E-4123-BDB3-E81F62BEE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682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xmlns="" id="{3B6FDEAF-EFED-4B8E-BCBC-F989692B0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1A7375E4-547E-4195-8BA5-2CA5E6EFD8EE}" type="slidenum">
              <a:rPr lang="en-US" altLang="en-US" b="0"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832C8E9F-6B8B-4B93-867B-ACA2B75E3C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21AEDEDB-25D6-489A-8267-712BEF928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068D6C46-0341-4E44-9400-A29AD1BD0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31B1FC76-F92E-4EC7-9370-FB37589E15CB}" type="slidenum">
              <a:rPr lang="en-US" altLang="en-US" b="0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4623854D-3E9D-4336-98C7-F66771A9F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BC616CA3-971E-4123-BDB3-E81F62BEE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35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xmlns="" id="{1E9AE1FB-DD3E-4578-B4BC-DFA540B63F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8302473E-88CB-4BC4-92CB-AACB36EB6DB6}" type="slidenum">
              <a:rPr lang="en-US" altLang="en-US" b="0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388F8F99-600E-4D3D-9257-266E1CF06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xmlns="" id="{68553CB4-F3AB-4CCB-9E43-E76111FE0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068D6C46-0341-4E44-9400-A29AD1BD0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31B1FC76-F92E-4EC7-9370-FB37589E15CB}" type="slidenum">
              <a:rPr lang="en-US" altLang="en-US" b="0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4623854D-3E9D-4336-98C7-F66771A9F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BC616CA3-971E-4123-BDB3-E81F62BEE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A6F55A73-42E5-4811-9A46-37E462799E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D3CAE222-1F4A-471A-97CE-9E8ADAF5AFDA}" type="slidenum">
              <a:rPr lang="en-US" altLang="en-US" b="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FC25E6E9-D394-4FC4-AC08-7505AF389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1EEB5115-C4BA-4520-8C8C-260BE5CF4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068D6C46-0341-4E44-9400-A29AD1BD0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31B1FC76-F92E-4EC7-9370-FB37589E15CB}" type="slidenum">
              <a:rPr lang="en-US" altLang="en-US" b="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4623854D-3E9D-4336-98C7-F66771A9F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BC616CA3-971E-4123-BDB3-E81F62BEE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37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DE8F4C15-C115-476F-ACFF-BBBEDFAAD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03382A00-0577-448E-AB14-783466028958}" type="slidenum">
              <a:rPr lang="en-US" altLang="en-US" b="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69138967-C8CC-475C-BE64-3E27ECCD56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A89ED30E-70D6-4A5C-9217-B35DAC153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068D6C46-0341-4E44-9400-A29AD1BD0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31B1FC76-F92E-4EC7-9370-FB37589E15CB}" type="slidenum">
              <a:rPr lang="en-US" altLang="en-US" b="0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4623854D-3E9D-4336-98C7-F66771A9F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BC616CA3-971E-4123-BDB3-E81F62BEE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654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068D6C46-0341-4E44-9400-A29AD1BD0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31B1FC76-F92E-4EC7-9370-FB37589E15CB}" type="slidenum">
              <a:rPr lang="en-US" altLang="en-US" b="0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4623854D-3E9D-4336-98C7-F66771A9F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BC616CA3-971E-4123-BDB3-E81F62BEE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673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xmlns="" id="{6C0169F0-C3C1-4D55-8CC0-1F402A31D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CD89C713-E908-4BF8-819E-73162126DB31}" type="slidenum">
              <a:rPr lang="en-US" altLang="en-US" b="0"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06CD555E-362E-41B2-B928-D8E6A4540E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xmlns="" id="{463DB0B2-0FF7-4C71-B844-09E12899B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498C74E-E1AE-4292-8518-0A7543A87F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AE229B8-3F0C-49D0-B2DA-F548401E0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4A1F50B-8892-401E-BCC6-4DD7406E7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414A4-FC36-44DB-9AAA-153D9DBDC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2998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F3BAFC6-E1AB-4D3C-9F46-F7611EA24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6B080BF-5AEE-4E33-AA28-75E3A149EC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B4EFF1C-C24F-4BF8-8E0E-B34429876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219BC-A23E-4A3D-9FB5-4F90C3442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4311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321183C-DD99-448D-A263-50A529F98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0134278-4077-49D1-8922-91AE8E832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46B6A2-7B4E-4247-A439-8A7F7C45A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4E39A-8EF2-4C26-A820-AEA164F24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34507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E9E675F-62B4-4AEB-949A-9A94DCAE8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8EB1E5B-769F-425D-A83F-BD46DC8A9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F28CA2D-F7B8-4A65-A135-4419A3E431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E15A6-ADA1-4161-AA7E-3C2FDC661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6880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D041D65-8190-4C81-97FB-9409E925C4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050DD62-FD8F-4FAF-9098-21FB6FA97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32DB228-360F-4C35-9B73-E4311143D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42018-AFF0-4EDF-B5DB-3E5229821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6355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1A12072-DF92-40B7-A3AD-E01609C1A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49B58B3-52B9-49B3-81B3-188DFAA9B6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0C70678-7FB7-4F8A-963F-6C6824207D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950AC-977D-4E29-B9FC-C891F8F9E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4384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3F1DCD-7A2A-44C4-9CAF-DC4EEA8E12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A55A46-7315-4221-9ECB-45C9A0D8F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11FB5ED-A730-4E08-8089-553CB514A6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31A64-9CEA-4A47-920A-5ECDCF6BC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4941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648AF5C-0922-4857-B635-E7F416781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5EB9FDF-4982-4791-8007-E9D1EF325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1820C3D-87B9-46F2-8832-D3F70FF46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8DF0F-0720-464D-90B6-0D6F31F6C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186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5887A31-CF08-404C-B2F9-105B487D3E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00B52B2-FA87-4F1C-91BC-AAE9201786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EFB880D-2EF9-4A51-AE67-EC52CADCE1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0D315-573C-41BD-A46F-03E265CB8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2851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174BA55-2893-4410-92E2-D4958E0A6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841A980-C0AC-4552-95BC-478264FFAB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323650F-8986-466C-9153-D6D70B09A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B34AB-F9FE-4F9F-88F1-572668A1B1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7967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E079AFF-50F7-431C-AF0B-CD5D29650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2A02C7-6B46-4648-B13B-1F7BA79468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1B5861-CF71-44BE-9E1B-ABB1F3B194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71581-1DF2-4ABF-99FE-919FC37020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6851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2EB120-2786-4689-89D7-A31E176F3A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2EE40B8-3BE6-444F-8197-54403D22F9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A755AA-7B10-461D-8897-2F2D6A362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38DD4-AE73-4F5A-9B3C-F5AFA4E9F7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8769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C70EF7C-55AC-4397-9F10-66B603C09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3CE45F7-2FCE-4490-B11A-81FF3D616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C9AE881-7361-416B-AB11-5742E15943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DE90C62-9B2C-4BAB-AF76-D9E6F63B57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002E401D-871A-4041-8B3F-85ECFCE960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33359235-7464-43C4-A9E8-8698488C24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722313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TH TRUNG LẬP HẠ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1306BA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849573" y="4933666"/>
            <a:ext cx="7165075" cy="19243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1"/>
              </a:avLst>
            </a:prstTxWarp>
          </a:bodyPr>
          <a:lstStyle/>
          <a:p>
            <a:pPr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 dụng năng lượng chất đốt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86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1306BA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5368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5371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WordArt 21"/>
          <p:cNvSpPr>
            <a:spLocks noChangeArrowheads="1" noChangeShapeType="1" noTextEdit="1"/>
          </p:cNvSpPr>
          <p:nvPr/>
        </p:nvSpPr>
        <p:spPr bwMode="auto">
          <a:xfrm>
            <a:off x="2323531" y="1637732"/>
            <a:ext cx="4155743" cy="15558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1"/>
              </a:avLst>
            </a:prstTxWarp>
          </a:bodyPr>
          <a:lstStyle/>
          <a:p>
            <a:pPr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Tuần: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21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1306BA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WordArt 21"/>
          <p:cNvSpPr>
            <a:spLocks noChangeArrowheads="1" noChangeShapeType="1" noTextEdit="1"/>
          </p:cNvSpPr>
          <p:nvPr/>
        </p:nvSpPr>
        <p:spPr bwMode="auto">
          <a:xfrm>
            <a:off x="1801505" y="2674962"/>
            <a:ext cx="5711588" cy="15558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1"/>
              </a:avLst>
            </a:prstTxWarp>
          </a:bodyPr>
          <a:lstStyle/>
          <a:p>
            <a:pPr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sáu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 3 năm 2020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1306BA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7" name="WordArt 21"/>
          <p:cNvSpPr>
            <a:spLocks noChangeArrowheads="1" noChangeShapeType="1" noTextEdit="1"/>
          </p:cNvSpPr>
          <p:nvPr/>
        </p:nvSpPr>
        <p:spPr bwMode="auto">
          <a:xfrm>
            <a:off x="3009900" y="3767138"/>
            <a:ext cx="3336925" cy="155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1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Khoa học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1306BA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1306BA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Khai_thac_dau">
            <a:extLst>
              <a:ext uri="{FF2B5EF4-FFF2-40B4-BE49-F238E27FC236}">
                <a16:creationId xmlns:a16="http://schemas.microsoft.com/office/drawing/2014/main" xmlns="" id="{A5D0E83A-11D5-455B-A83F-DBA2998E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xmlns="" id="{F1E0419E-234C-43CF-9588-72631EBC0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>
            <a:extLst>
              <a:ext uri="{FF2B5EF4-FFF2-40B4-BE49-F238E27FC236}">
                <a16:creationId xmlns:a16="http://schemas.microsoft.com/office/drawing/2014/main" xmlns="" id="{399DE2E8-A104-4337-9582-CA858A15E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68975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NHÀ MÁY LỌC DẦU DUNG QUẤT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1">
            <a:extLst>
              <a:ext uri="{FF2B5EF4-FFF2-40B4-BE49-F238E27FC236}">
                <a16:creationId xmlns:a16="http://schemas.microsoft.com/office/drawing/2014/main" xmlns="" id="{50EA6E31-9F70-47DE-B08D-A194BF1E4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82296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chất đốt ở thể khí.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389A75-2CC6-417F-A5ED-EA62A2D97697}"/>
              </a:ext>
            </a:extLst>
          </p:cNvPr>
          <p:cNvSpPr/>
          <p:nvPr/>
        </p:nvSpPr>
        <p:spPr>
          <a:xfrm>
            <a:off x="0" y="184418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 học</a:t>
            </a:r>
          </a:p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ử dụng năng l</a:t>
            </a:r>
            <a:r>
              <a:rPr lang="vi-VN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ợng chất đốt (Tiết 1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71">
            <a:extLst>
              <a:ext uri="{FF2B5EF4-FFF2-40B4-BE49-F238E27FC236}">
                <a16:creationId xmlns:a16="http://schemas.microsoft.com/office/drawing/2014/main" xmlns="" id="{ACC1C6C7-AAE4-447D-907D-C31723260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" y="3200400"/>
            <a:ext cx="8229600" cy="25545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Có những loại khí đốt nào?</a:t>
            </a: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Khí đốt tự nhiên đ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ợc khai thác từ đâu?</a:t>
            </a: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Người ta làm thế nào để tạo ra khí sinh học?</a:t>
            </a:r>
          </a:p>
        </p:txBody>
      </p:sp>
    </p:spTree>
    <p:extLst>
      <p:ext uri="{BB962C8B-B14F-4D97-AF65-F5344CB8AC3E}">
        <p14:creationId xmlns:p14="http://schemas.microsoft.com/office/powerpoint/2010/main" xmlns="" val="402696680"/>
      </p:ext>
    </p:extLst>
  </p:cSld>
  <p:clrMapOvr>
    <a:masterClrMapping/>
  </p:clrMapOvr>
  <p:transition spd="med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010">
            <a:extLst>
              <a:ext uri="{FF2B5EF4-FFF2-40B4-BE49-F238E27FC236}">
                <a16:creationId xmlns:a16="http://schemas.microsoft.com/office/drawing/2014/main" xmlns="" id="{32FC5D5C-F653-4803-8AA5-22DEAE456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0" name="Picture 40" descr="Lam_Biogaz">
            <a:extLst>
              <a:ext uri="{FF2B5EF4-FFF2-40B4-BE49-F238E27FC236}">
                <a16:creationId xmlns:a16="http://schemas.microsoft.com/office/drawing/2014/main" xmlns="" id="{60CA1F03-A843-4065-91F7-DEFAFA13B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531"/>
          <a:stretch>
            <a:fillRect/>
          </a:stretch>
        </p:blipFill>
        <p:spPr bwMode="auto">
          <a:xfrm>
            <a:off x="4495800" y="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1" name="Picture 41" descr="Su_dung_nang_luong_chat_dota">
            <a:extLst>
              <a:ext uri="{FF2B5EF4-FFF2-40B4-BE49-F238E27FC236}">
                <a16:creationId xmlns:a16="http://schemas.microsoft.com/office/drawing/2014/main" xmlns="" id="{B84D4B2F-2FB4-48E2-B2BE-561B3AE14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4" name="Picture 44" descr="Lam_Biogaz">
            <a:extLst>
              <a:ext uri="{FF2B5EF4-FFF2-40B4-BE49-F238E27FC236}">
                <a16:creationId xmlns:a16="http://schemas.microsoft.com/office/drawing/2014/main" xmlns="" id="{48325879-DE4F-46AE-B180-AEB4912F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2" b="35556"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5" name="Picture 45" descr="Lam_Biogaz">
            <a:extLst>
              <a:ext uri="{FF2B5EF4-FFF2-40B4-BE49-F238E27FC236}">
                <a16:creationId xmlns:a16="http://schemas.microsoft.com/office/drawing/2014/main" xmlns="" id="{18BE308A-8198-4928-A37D-481D2F32D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333"/>
          <a:stretch>
            <a:fillRect/>
          </a:stretch>
        </p:blipFill>
        <p:spPr bwMode="auto">
          <a:xfrm>
            <a:off x="4572000" y="373380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6" name="Text Box 46">
            <a:extLst>
              <a:ext uri="{FF2B5EF4-FFF2-40B4-BE49-F238E27FC236}">
                <a16:creationId xmlns:a16="http://schemas.microsoft.com/office/drawing/2014/main" xmlns="" id="{96906ECF-D8D1-49AA-8B5A-69F7BD946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766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0767" name="Text Box 47">
            <a:extLst>
              <a:ext uri="{FF2B5EF4-FFF2-40B4-BE49-F238E27FC236}">
                <a16:creationId xmlns:a16="http://schemas.microsoft.com/office/drawing/2014/main" xmlns="" id="{99B1421F-251B-4985-BF94-1D48FAF91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3528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0768" name="Text Box 48">
            <a:extLst>
              <a:ext uri="{FF2B5EF4-FFF2-40B4-BE49-F238E27FC236}">
                <a16:creationId xmlns:a16="http://schemas.microsoft.com/office/drawing/2014/main" xmlns="" id="{61F4645B-CFFF-4ABD-8130-FF2339D96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477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0769" name="Text Box 49">
            <a:extLst>
              <a:ext uri="{FF2B5EF4-FFF2-40B4-BE49-F238E27FC236}">
                <a16:creationId xmlns:a16="http://schemas.microsoft.com/office/drawing/2014/main" xmlns="" id="{47178D76-191F-45B8-9E78-84F9AE8F9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6" grpId="0"/>
      <p:bldP spid="30767" grpId="0"/>
      <p:bldP spid="30768" grpId="0"/>
      <p:bldP spid="307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1">
            <a:extLst>
              <a:ext uri="{FF2B5EF4-FFF2-40B4-BE49-F238E27FC236}">
                <a16:creationId xmlns:a16="http://schemas.microsoft.com/office/drawing/2014/main" xmlns="" id="{50EA6E31-9F70-47DE-B08D-A194BF1E4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769353"/>
            <a:ext cx="3200400" cy="584775"/>
          </a:xfrm>
          <a:prstGeom prst="rect">
            <a:avLst/>
          </a:prstGeom>
          <a:solidFill>
            <a:srgbClr val="0066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389A75-2CC6-417F-A5ED-EA62A2D97697}"/>
              </a:ext>
            </a:extLst>
          </p:cNvPr>
          <p:cNvSpPr/>
          <p:nvPr/>
        </p:nvSpPr>
        <p:spPr>
          <a:xfrm>
            <a:off x="0" y="184418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 học</a:t>
            </a:r>
          </a:p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ử dụng năng l</a:t>
            </a:r>
            <a:r>
              <a:rPr lang="vi-VN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ợng chất đốt (Tiết 1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71">
            <a:extLst>
              <a:ext uri="{FF2B5EF4-FFF2-40B4-BE49-F238E27FC236}">
                <a16:creationId xmlns:a16="http://schemas.microsoft.com/office/drawing/2014/main" xmlns="" id="{ACC1C6C7-AAE4-447D-907D-C31723260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03231"/>
            <a:ext cx="8229600" cy="18158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Chất đốt tồn tại ở 3 thể: rắn, lỏng, khí.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Chất đốt khi bị đốt cháy sẽ cung cấp năng l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ợng.</a:t>
            </a:r>
          </a:p>
        </p:txBody>
      </p:sp>
    </p:spTree>
    <p:extLst>
      <p:ext uri="{BB962C8B-B14F-4D97-AF65-F5344CB8AC3E}">
        <p14:creationId xmlns:p14="http://schemas.microsoft.com/office/powerpoint/2010/main" xmlns="" val="1371888806"/>
      </p:ext>
    </p:extLst>
  </p:cSld>
  <p:clrMapOvr>
    <a:masterClrMapping/>
  </p:clrMapOvr>
  <p:transition spd="med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F8B96F79-2559-4FF5-96DA-CDC65A1B9D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kumimoji="1" lang="en-US" altLang="en-US" sz="3600" b="1" i="1">
                <a:solidFill>
                  <a:srgbClr val="008000"/>
                </a:solidFill>
                <a:cs typeface="Arial" panose="020B0604020202020204" pitchFamily="34" charset="0"/>
              </a:rPr>
              <a:t>           </a:t>
            </a:r>
            <a:br>
              <a:rPr kumimoji="1" lang="en-US" altLang="en-US" sz="3600" b="1" i="1">
                <a:solidFill>
                  <a:srgbClr val="008000"/>
                </a:solidFill>
                <a:cs typeface="Arial" panose="020B0604020202020204" pitchFamily="34" charset="0"/>
              </a:rPr>
            </a:br>
            <a:r>
              <a:rPr kumimoji="1" lang="en-US" altLang="en-US" sz="3600" b="1" i="1">
                <a:solidFill>
                  <a:srgbClr val="008000"/>
                </a:solidFill>
                <a:cs typeface="Arial" panose="020B0604020202020204" pitchFamily="34" charset="0"/>
              </a:rPr>
              <a:t/>
            </a:r>
            <a:br>
              <a:rPr kumimoji="1" lang="en-US" altLang="en-US" sz="3600" b="1" i="1">
                <a:solidFill>
                  <a:srgbClr val="008000"/>
                </a:solidFill>
                <a:cs typeface="Arial" panose="020B0604020202020204" pitchFamily="34" charset="0"/>
              </a:rPr>
            </a:br>
            <a:r>
              <a:rPr kumimoji="1" lang="en-US" altLang="en-US" sz="3600" b="1" i="1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kumimoji="1" lang="en-US" altLang="en-US" b="1">
                <a:solidFill>
                  <a:srgbClr val="FF3300"/>
                </a:solidFill>
                <a:cs typeface="Arial" panose="020B0604020202020204" pitchFamily="34" charset="0"/>
              </a:rPr>
              <a:t/>
            </a:r>
            <a:br>
              <a:rPr kumimoji="1" lang="en-US" altLang="en-US" b="1">
                <a:solidFill>
                  <a:srgbClr val="FF3300"/>
                </a:solidFill>
                <a:cs typeface="Arial" panose="020B0604020202020204" pitchFamily="34" charset="0"/>
              </a:rPr>
            </a:br>
            <a:endParaRPr kumimoji="1" lang="en-US" altLang="en-US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6147" name="Text Box 53">
            <a:extLst>
              <a:ext uri="{FF2B5EF4-FFF2-40B4-BE49-F238E27FC236}">
                <a16:creationId xmlns:a16="http://schemas.microsoft.com/office/drawing/2014/main" xmlns="" id="{6B80BB43-CA9B-4B17-AE52-E6202745A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452688"/>
            <a:ext cx="449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359D46-B2EE-43F0-B59D-4F99B400F591}"/>
              </a:ext>
            </a:extLst>
          </p:cNvPr>
          <p:cNvSpPr/>
          <p:nvPr/>
        </p:nvSpPr>
        <p:spPr>
          <a:xfrm>
            <a:off x="0" y="184418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 học</a:t>
            </a:r>
          </a:p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ử dụng năng l</a:t>
            </a:r>
            <a:r>
              <a:rPr lang="vi-VN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ợng chất đốt (Tiết 1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648F450E-298A-41A2-8A83-4E414C736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80971290"/>
              </p:ext>
            </p:extLst>
          </p:nvPr>
        </p:nvGraphicFramePr>
        <p:xfrm>
          <a:off x="381000" y="1981200"/>
          <a:ext cx="84582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F9849DCFA90C473196ECD16214E77005">
            <a:extLst>
              <a:ext uri="{FF2B5EF4-FFF2-40B4-BE49-F238E27FC236}">
                <a16:creationId xmlns:a16="http://schemas.microsoft.com/office/drawing/2014/main" xmlns="" id="{73FBADCE-4638-4FDC-B282-D9E2740798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54292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9" descr="Su_dung_nang_luong_chat_dot">
            <a:extLst>
              <a:ext uri="{FF2B5EF4-FFF2-40B4-BE49-F238E27FC236}">
                <a16:creationId xmlns:a16="http://schemas.microsoft.com/office/drawing/2014/main" xmlns="" id="{17F59AE6-AE8E-47E6-A65B-D6AA4A3F2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0">
            <a:extLst>
              <a:ext uri="{FF2B5EF4-FFF2-40B4-BE49-F238E27FC236}">
                <a16:creationId xmlns:a16="http://schemas.microsoft.com/office/drawing/2014/main" xmlns="" id="{BBDCA6BD-9E7D-40A8-9783-5215DBC04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8197" name="Text Box 11">
            <a:extLst>
              <a:ext uri="{FF2B5EF4-FFF2-40B4-BE49-F238E27FC236}">
                <a16:creationId xmlns:a16="http://schemas.microsoft.com/office/drawing/2014/main" xmlns="" id="{E7785A36-F8AA-4FF9-98F2-CA574DD47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5486400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8198" name="Text Box 12">
            <a:extLst>
              <a:ext uri="{FF2B5EF4-FFF2-40B4-BE49-F238E27FC236}">
                <a16:creationId xmlns:a16="http://schemas.microsoft.com/office/drawing/2014/main" xmlns="" id="{F909C821-576B-49FF-910A-118A9AED1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486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1">
            <a:extLst>
              <a:ext uri="{FF2B5EF4-FFF2-40B4-BE49-F238E27FC236}">
                <a16:creationId xmlns:a16="http://schemas.microsoft.com/office/drawing/2014/main" xmlns="" id="{50EA6E31-9F70-47DE-B08D-A194BF1E4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82296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chất đốt ở thể rắn.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389A75-2CC6-417F-A5ED-EA62A2D97697}"/>
              </a:ext>
            </a:extLst>
          </p:cNvPr>
          <p:cNvSpPr/>
          <p:nvPr/>
        </p:nvSpPr>
        <p:spPr>
          <a:xfrm>
            <a:off x="0" y="184418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 học</a:t>
            </a:r>
          </a:p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ử dụng năng l</a:t>
            </a:r>
            <a:r>
              <a:rPr lang="vi-VN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ợng chất đốt (Tiết 1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010">
            <a:extLst>
              <a:ext uri="{FF2B5EF4-FFF2-40B4-BE49-F238E27FC236}">
                <a16:creationId xmlns:a16="http://schemas.microsoft.com/office/drawing/2014/main" xmlns="" id="{FAD394A9-DC48-495F-A0F4-54CD7866A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33">
            <a:extLst>
              <a:ext uri="{FF2B5EF4-FFF2-40B4-BE49-F238E27FC236}">
                <a16:creationId xmlns:a16="http://schemas.microsoft.com/office/drawing/2014/main" xmlns="" id="{F974C3E9-9BA1-45EC-B2BB-47CC84AC7E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876800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4" descr="33">
            <a:extLst>
              <a:ext uri="{FF2B5EF4-FFF2-40B4-BE49-F238E27FC236}">
                <a16:creationId xmlns:a16="http://schemas.microsoft.com/office/drawing/2014/main" xmlns="" id="{ECF43018-B166-49C8-96F3-AFAD555442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 descr="33">
            <a:extLst>
              <a:ext uri="{FF2B5EF4-FFF2-40B4-BE49-F238E27FC236}">
                <a16:creationId xmlns:a16="http://schemas.microsoft.com/office/drawing/2014/main" xmlns="" id="{94A12927-8FFA-4F21-8412-650768FABC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Su_dung_nang_luong_chat_dotc">
            <a:extLst>
              <a:ext uri="{FF2B5EF4-FFF2-40B4-BE49-F238E27FC236}">
                <a16:creationId xmlns:a16="http://schemas.microsoft.com/office/drawing/2014/main" xmlns="" id="{3864B98F-A5EA-4962-9E5A-95C4D0913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1">
            <a:extLst>
              <a:ext uri="{FF2B5EF4-FFF2-40B4-BE49-F238E27FC236}">
                <a16:creationId xmlns:a16="http://schemas.microsoft.com/office/drawing/2014/main" xmlns="" id="{50EA6E31-9F70-47DE-B08D-A194BF1E4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2296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Than đá đ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ợc sử dụng trong những việc gì?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389A75-2CC6-417F-A5ED-EA62A2D97697}"/>
              </a:ext>
            </a:extLst>
          </p:cNvPr>
          <p:cNvSpPr/>
          <p:nvPr/>
        </p:nvSpPr>
        <p:spPr>
          <a:xfrm>
            <a:off x="0" y="184418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 học</a:t>
            </a:r>
          </a:p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ử dụng năng l</a:t>
            </a:r>
            <a:r>
              <a:rPr lang="vi-VN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ợng chất đốt (Tiết 1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884660"/>
      </p:ext>
    </p:extLst>
  </p:cSld>
  <p:clrMapOvr>
    <a:masterClrMapping/>
  </p:clrMapOvr>
  <p:transition spd="med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33">
            <a:extLst>
              <a:ext uri="{FF2B5EF4-FFF2-40B4-BE49-F238E27FC236}">
                <a16:creationId xmlns:a16="http://schemas.microsoft.com/office/drawing/2014/main" xmlns="" id="{D327E348-8361-4A07-A957-B7E7CD0C77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876800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33">
            <a:extLst>
              <a:ext uri="{FF2B5EF4-FFF2-40B4-BE49-F238E27FC236}">
                <a16:creationId xmlns:a16="http://schemas.microsoft.com/office/drawing/2014/main" xmlns="" id="{AF26D48E-F877-4608-9342-D1F27205D2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33">
            <a:extLst>
              <a:ext uri="{FF2B5EF4-FFF2-40B4-BE49-F238E27FC236}">
                <a16:creationId xmlns:a16="http://schemas.microsoft.com/office/drawing/2014/main" xmlns="" id="{80A50665-4228-4FEB-80C8-69E629FE1F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untitled">
            <a:extLst>
              <a:ext uri="{FF2B5EF4-FFF2-40B4-BE49-F238E27FC236}">
                <a16:creationId xmlns:a16="http://schemas.microsoft.com/office/drawing/2014/main" xmlns="" id="{D52853D2-7D09-4053-B095-25C995C86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 descr="Su_dung_nang_luong_chat_dotb">
            <a:extLst>
              <a:ext uri="{FF2B5EF4-FFF2-40B4-BE49-F238E27FC236}">
                <a16:creationId xmlns:a16="http://schemas.microsoft.com/office/drawing/2014/main" xmlns="" id="{CD96C565-6709-4719-BACA-5C86BE4B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8" descr="images1546884_nhiet-dien">
            <a:extLst>
              <a:ext uri="{FF2B5EF4-FFF2-40B4-BE49-F238E27FC236}">
                <a16:creationId xmlns:a16="http://schemas.microsoft.com/office/drawing/2014/main" xmlns="" id="{9D854C32-C2B0-4B55-9C9F-03F16CC97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4724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9" descr="nha-may-can-tn">
            <a:extLst>
              <a:ext uri="{FF2B5EF4-FFF2-40B4-BE49-F238E27FC236}">
                <a16:creationId xmlns:a16="http://schemas.microsoft.com/office/drawing/2014/main" xmlns="" id="{6483645B-ADD7-40CF-877D-51710C7D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19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Text Box 10">
            <a:extLst>
              <a:ext uri="{FF2B5EF4-FFF2-40B4-BE49-F238E27FC236}">
                <a16:creationId xmlns:a16="http://schemas.microsoft.com/office/drawing/2014/main" xmlns="" id="{B9A371B8-D394-4680-893E-07A9CE001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001962"/>
            <a:ext cx="34290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Nhà máy nhiệt điện Cẩm Phả</a:t>
            </a:r>
          </a:p>
        </p:txBody>
      </p:sp>
      <p:sp>
        <p:nvSpPr>
          <p:cNvPr id="72715" name="Text Box 11">
            <a:extLst>
              <a:ext uri="{FF2B5EF4-FFF2-40B4-BE49-F238E27FC236}">
                <a16:creationId xmlns:a16="http://schemas.microsoft.com/office/drawing/2014/main" xmlns="" id="{4E359E1F-865A-46CA-8C99-8A628EA33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444932"/>
            <a:ext cx="36576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Nhà máy nhiệt điện Cà Mau 2</a:t>
            </a: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xmlns="" id="{E587EACF-F395-4FE6-84AB-50F73703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79725"/>
            <a:ext cx="33528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Nhà máy nhiệt điện Uông Bí</a:t>
            </a:r>
          </a:p>
        </p:txBody>
      </p:sp>
      <p:sp>
        <p:nvSpPr>
          <p:cNvPr id="72717" name="Text Box 13">
            <a:extLst>
              <a:ext uri="{FF2B5EF4-FFF2-40B4-BE49-F238E27FC236}">
                <a16:creationId xmlns:a16="http://schemas.microsoft.com/office/drawing/2014/main" xmlns="" id="{78C9AE00-B2B0-4260-A700-B7923358E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6400164"/>
            <a:ext cx="39624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Nhà máy cán thép Thái Nguyên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 animBg="1"/>
      <p:bldP spid="72715" grpId="0" animBg="1"/>
      <p:bldP spid="72716" grpId="0" animBg="1"/>
      <p:bldP spid="727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1">
            <a:extLst>
              <a:ext uri="{FF2B5EF4-FFF2-40B4-BE49-F238E27FC236}">
                <a16:creationId xmlns:a16="http://schemas.microsoft.com/office/drawing/2014/main" xmlns="" id="{50EA6E31-9F70-47DE-B08D-A194BF1E4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82296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chất đốt ở thể lỏng.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389A75-2CC6-417F-A5ED-EA62A2D97697}"/>
              </a:ext>
            </a:extLst>
          </p:cNvPr>
          <p:cNvSpPr/>
          <p:nvPr/>
        </p:nvSpPr>
        <p:spPr>
          <a:xfrm>
            <a:off x="0" y="184418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 học</a:t>
            </a:r>
          </a:p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ử dụng năng l</a:t>
            </a:r>
            <a:r>
              <a:rPr lang="vi-VN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ợng chất đốt (Tiết 1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208259"/>
      </p:ext>
    </p:extLst>
  </p:cSld>
  <p:clrMapOvr>
    <a:masterClrMapping/>
  </p:clrMapOvr>
  <p:transition spd="med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1">
            <a:extLst>
              <a:ext uri="{FF2B5EF4-FFF2-40B4-BE49-F238E27FC236}">
                <a16:creationId xmlns:a16="http://schemas.microsoft.com/office/drawing/2014/main" xmlns="" id="{50EA6E31-9F70-47DE-B08D-A194BF1E4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229600" cy="13234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loại chất đốt lỏng mà em biết?</a:t>
            </a: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Chúng th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ờng đ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ợc dùng để làm gì?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389A75-2CC6-417F-A5ED-EA62A2D97697}"/>
              </a:ext>
            </a:extLst>
          </p:cNvPr>
          <p:cNvSpPr/>
          <p:nvPr/>
        </p:nvSpPr>
        <p:spPr>
          <a:xfrm>
            <a:off x="0" y="184418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 học</a:t>
            </a:r>
          </a:p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ử dụng năng l</a:t>
            </a:r>
            <a:r>
              <a:rPr lang="vi-VN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ợng chất đốt (Tiết 1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588974"/>
      </p:ext>
    </p:extLst>
  </p:cSld>
  <p:clrMapOvr>
    <a:masterClrMapping/>
  </p:clrMapOvr>
  <p:transition spd="med">
    <p:cover dir="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341</Words>
  <Application>Microsoft Office PowerPoint</Application>
  <PresentationFormat>On-screen Show (4:3)</PresentationFormat>
  <Paragraphs>59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        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159</cp:revision>
  <dcterms:created xsi:type="dcterms:W3CDTF">2008-11-09T15:30:38Z</dcterms:created>
  <dcterms:modified xsi:type="dcterms:W3CDTF">2020-03-20T03:35:44Z</dcterms:modified>
</cp:coreProperties>
</file>