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0" r:id="rId2"/>
    <p:sldId id="292" r:id="rId3"/>
    <p:sldId id="266" r:id="rId4"/>
    <p:sldId id="293" r:id="rId5"/>
    <p:sldId id="316" r:id="rId6"/>
    <p:sldId id="268" r:id="rId7"/>
    <p:sldId id="284" r:id="rId8"/>
    <p:sldId id="320" r:id="rId9"/>
    <p:sldId id="288" r:id="rId10"/>
    <p:sldId id="321" r:id="rId11"/>
    <p:sldId id="329" r:id="rId12"/>
    <p:sldId id="306" r:id="rId13"/>
    <p:sldId id="275" r:id="rId14"/>
    <p:sldId id="271" r:id="rId15"/>
    <p:sldId id="273" r:id="rId16"/>
    <p:sldId id="285" r:id="rId17"/>
    <p:sldId id="319" r:id="rId18"/>
    <p:sldId id="279" r:id="rId19"/>
    <p:sldId id="295" r:id="rId20"/>
    <p:sldId id="297" r:id="rId21"/>
    <p:sldId id="299" r:id="rId22"/>
    <p:sldId id="283" r:id="rId23"/>
    <p:sldId id="323" r:id="rId24"/>
    <p:sldId id="324" r:id="rId25"/>
    <p:sldId id="326" r:id="rId26"/>
    <p:sldId id="325" r:id="rId27"/>
    <p:sldId id="327" r:id="rId28"/>
    <p:sldId id="328" r:id="rId29"/>
    <p:sldId id="314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5ABA1-19BC-4DCF-9AEE-4CE2EBF74E57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AE8CD-BA75-4194-AA42-CDBAAFF64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7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E8CD-BA75-4194-AA42-CDBAAFF643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&#258;M%202016%20-%202017;%20THI%20TH&#192;NH%20PH&#7888;\L&#7882;CH%20S&#7916;%20-%20&#272;&#431;&#7900;NG%20TR&#431;&#7900;NG%20S&#416;N\phim%20tai%20lieu(Split0)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wmf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&#258;M%202016%20-%202017;%20THI%20TH&#192;NH%20PH&#7888;\L&#7882;CH%20S&#7916;%20-%20&#272;&#431;&#7900;NG%20TR&#431;&#7900;NG%20S&#416;N\huyen%20thoai(Split0)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722194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TRUNG LẬP HẠ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849573" y="4933666"/>
            <a:ext cx="7165075" cy="19243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1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Đường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Sơn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WordArt 21"/>
          <p:cNvSpPr>
            <a:spLocks noChangeArrowheads="1" noChangeShapeType="1" noTextEdit="1"/>
          </p:cNvSpPr>
          <p:nvPr/>
        </p:nvSpPr>
        <p:spPr bwMode="auto">
          <a:xfrm>
            <a:off x="2323531" y="1637732"/>
            <a:ext cx="4155743" cy="1555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1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Tuần: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24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21"/>
          <p:cNvSpPr>
            <a:spLocks noChangeArrowheads="1" noChangeShapeType="1" noTextEdit="1"/>
          </p:cNvSpPr>
          <p:nvPr/>
        </p:nvSpPr>
        <p:spPr bwMode="auto">
          <a:xfrm>
            <a:off x="1801505" y="2674962"/>
            <a:ext cx="5711588" cy="1555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1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09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 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2020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WordArt 21"/>
          <p:cNvSpPr>
            <a:spLocks noChangeArrowheads="1" noChangeShapeType="1" noTextEdit="1"/>
          </p:cNvSpPr>
          <p:nvPr/>
        </p:nvSpPr>
        <p:spPr bwMode="auto">
          <a:xfrm>
            <a:off x="3009331" y="3766782"/>
            <a:ext cx="3336878" cy="1555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1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306B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1306BA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54640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_co_gai_nga_3_dong_loc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 rot="10800000" flipV="1">
            <a:off x="2214546" y="6067354"/>
            <a:ext cx="4659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cô gái Ngã ba Đồng Lộc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tlsqsvn.org.vn/Portals/0/News/Di%20tich%20lich%20su%20quan%20su/Nam%202016/2016-06-09%20Nga%20ba%20dong%20loc%20-%20Thanh%20Tam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8643998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 rot="10800000" flipV="1">
            <a:off x="214282" y="5856763"/>
            <a:ext cx="89297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 góc hố bom nơi 10 nữ thanh niên xung phong hi sinh được phục dựng bên cạnh khu mộ.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btlsqsvn.org.vn/Portals/0/News/Di%20tich%20lich%20su%20quan%20su/Nam%202016/2016-06-09%20Nga%20ba%20dong%20loc%20-%20Thanh%20Ta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83" y="241542"/>
            <a:ext cx="8715436" cy="590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 rot="10800000" flipV="1">
            <a:off x="571472" y="6259830"/>
            <a:ext cx="8358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 tích lịch sử Ngã ba Đồng Lộc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images301667_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 descr="images301679_anh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29000"/>
            <a:ext cx="487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4" descr="images301681_anh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0"/>
            <a:ext cx="4762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5" descr="images301683_anh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ựu lái xe Trường Sơn Đoàn Minh Nguyệ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6072206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Cựu lái xe Trường Sơn Đoàn Minh Nguyệt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5486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Anh hùng Trường Sơn Hồ Vai và tấm hình vinh dự được chụp với Bác Hồ năm 1965</a:t>
            </a:r>
          </a:p>
          <a:p>
            <a:pPr algn="just"/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baobinhphuoc.com.vn/Content/UploadFiles/EditorFiles/images/2016/Quy1/Anh-bao-xuan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1542"/>
            <a:ext cx="8715436" cy="511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1472" y="1857364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Đường 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 Sơn có ý nghĩa như thế nào đối với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cuộc kháng chiến chống Mĩ, cứu nước của dân tộc ta ?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21442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*Thảo luận nhóm bốn</a:t>
            </a:r>
            <a:endParaRPr lang="en-US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465496" y="2300982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 miền Bắc chi viện sức người, vũ khí, lương thực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,... cho 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chiến trường, góp phần to lớn vào sự nghiệp giải phóng miền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61966" y="1124554"/>
            <a:ext cx="7018177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 19 - 5 - 1959, Trung ương Đảng</a:t>
            </a:r>
            <a:endParaRPr lang="en-US" sz="32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4290" y="1109564"/>
            <a:ext cx="2076522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*Ghi nhớ: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781" y="171448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quyết định mở đường Trường Sơn.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40" y="1714488"/>
            <a:ext cx="221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 là con 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im tai lieu(Split0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aobinhdinh.com.vn/datnuoc-connguoi/2011/10/117509/images/images144608_ludoan125KHONGS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5786454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 con tàu Không số của Lữ đoàn 125 đang trên đường vận chuyển hàng vào Nam. 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Untitled-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4939" t="5556" r="4494"/>
          <a:stretch>
            <a:fillRect/>
          </a:stretch>
        </p:blipFill>
        <p:spPr>
          <a:xfrm>
            <a:off x="1928794" y="214290"/>
            <a:ext cx="5143536" cy="6429420"/>
          </a:xfrm>
          <a:noFill/>
          <a:ln w="57150">
            <a:solidFill>
              <a:srgbClr val="FF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od.gov.vn/wps/wcm/connect/b7296cfc-df1b-4cf3-9f06-ce0e8b006676/2/Mot-trong-so-nhung-con-tau-.jpg?MOD=AJPERES&amp;CACHEID=b7296cfc-df1b-4cf3-9f06-ce0e8b006676/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5761041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 trong số những con tàu Không số trong hải trình chi viện cho chiến trường miền Nam. 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Ảnh minh họ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28"/>
            <a:ext cx="4357718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1" descr="ĐƯỜNG TS NAY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357718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42148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57200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Ảnh minh họ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4410503" cy="318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ANd9GcT74CzVtIwrn7crfmKGbXO0O0Qd_wjGRxbtzdqGSQ_FJE_NpTRt6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457200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465496" y="2300982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 miền Bắc chi viện sức người, vũ khí, lương thực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,... cho 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chiến trường, góp phần to lớn vào sự nghiệp giải phóng miền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61966" y="1124554"/>
            <a:ext cx="7018177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 19 - 5 - 1959, Trung ương Đảng</a:t>
            </a:r>
            <a:endParaRPr lang="en-US" sz="32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4290" y="1109564"/>
            <a:ext cx="2076522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*Ghi nhớ: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781" y="171448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quyết định mở đường Trường Sơn.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40" y="1714488"/>
            <a:ext cx="221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 là con 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217000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304800" cy="304800"/>
          </a:xfrm>
          <a:prstGeom prst="rect">
            <a:avLst/>
          </a:prstGeom>
          <a:noFill/>
        </p:spPr>
      </p:pic>
      <p:sp>
        <p:nvSpPr>
          <p:cNvPr id="141315" name="WordArt 3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7848600" cy="2362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riston"/>
              </a:rPr>
              <a:t>Troø chôi rung chuoâng vaøng</a:t>
            </a:r>
          </a:p>
        </p:txBody>
      </p:sp>
      <p:pic>
        <p:nvPicPr>
          <p:cNvPr id="141316" name="Picture 4" descr="XMBL_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71600" cy="1209675"/>
          </a:xfrm>
          <a:prstGeom prst="rect">
            <a:avLst/>
          </a:prstGeom>
          <a:noFill/>
        </p:spPr>
      </p:pic>
      <p:pic>
        <p:nvPicPr>
          <p:cNvPr id="141317" name="Picture 5" descr="!BELL_0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819400"/>
            <a:ext cx="1828800" cy="1285875"/>
          </a:xfrm>
          <a:prstGeom prst="rect">
            <a:avLst/>
          </a:prstGeom>
          <a:noFill/>
        </p:spPr>
      </p:pic>
      <p:pic>
        <p:nvPicPr>
          <p:cNvPr id="141318" name="Picture 6" descr="!BELL_0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423402" flipH="1">
            <a:off x="3886200" y="2895600"/>
            <a:ext cx="1238250" cy="1285875"/>
          </a:xfrm>
          <a:prstGeom prst="rect">
            <a:avLst/>
          </a:prstGeom>
          <a:noFill/>
        </p:spPr>
      </p:pic>
      <p:pic>
        <p:nvPicPr>
          <p:cNvPr id="141319" name="Picture 7" descr="!BELL_0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76600" y="3048000"/>
            <a:ext cx="1295400" cy="1054100"/>
          </a:xfrm>
          <a:prstGeom prst="rect">
            <a:avLst/>
          </a:prstGeom>
          <a:noFill/>
        </p:spPr>
      </p:pic>
      <p:pic>
        <p:nvPicPr>
          <p:cNvPr id="141320" name="Picture 8" descr="T2kinhkong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105400"/>
            <a:ext cx="1428750" cy="1428750"/>
          </a:xfrm>
          <a:prstGeom prst="rect">
            <a:avLst/>
          </a:prstGeom>
          <a:noFill/>
        </p:spPr>
      </p:pic>
      <p:pic>
        <p:nvPicPr>
          <p:cNvPr id="141321" name="Picture 9" descr="T2kinhkong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05400"/>
            <a:ext cx="1428750" cy="1428750"/>
          </a:xfrm>
          <a:prstGeom prst="rect">
            <a:avLst/>
          </a:prstGeom>
          <a:noFill/>
        </p:spPr>
      </p:pic>
      <p:pic>
        <p:nvPicPr>
          <p:cNvPr id="141322" name="Picture 10" descr="T2kinhkong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5105400"/>
            <a:ext cx="1428750" cy="1428750"/>
          </a:xfrm>
          <a:prstGeom prst="rect">
            <a:avLst/>
          </a:prstGeom>
          <a:noFill/>
        </p:spPr>
      </p:pic>
      <p:pic>
        <p:nvPicPr>
          <p:cNvPr id="141323" name="Picture 11" descr="T2kinhkong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5105400"/>
            <a:ext cx="1428750" cy="1428750"/>
          </a:xfrm>
          <a:prstGeom prst="rect">
            <a:avLst/>
          </a:prstGeom>
          <a:noFill/>
        </p:spPr>
      </p:pic>
      <p:pic>
        <p:nvPicPr>
          <p:cNvPr id="141324" name="Picture 12" descr="T2kinhkong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4700" y="4667250"/>
            <a:ext cx="1428750" cy="1428750"/>
          </a:xfrm>
          <a:prstGeom prst="rect">
            <a:avLst/>
          </a:prstGeom>
          <a:noFill/>
        </p:spPr>
      </p:pic>
      <p:pic>
        <p:nvPicPr>
          <p:cNvPr id="141326" name="Picture 14" descr="XMBL_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590800"/>
            <a:ext cx="2133600" cy="1371600"/>
          </a:xfrm>
          <a:prstGeom prst="rect">
            <a:avLst/>
          </a:prstGeom>
          <a:noFill/>
        </p:spPr>
      </p:pic>
      <p:pic>
        <p:nvPicPr>
          <p:cNvPr id="141327" name="Picture 15" descr="p3012_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69464">
            <a:off x="6248400" y="4235450"/>
            <a:ext cx="1428750" cy="2247900"/>
          </a:xfrm>
          <a:prstGeom prst="rect">
            <a:avLst/>
          </a:prstGeom>
          <a:noFill/>
        </p:spPr>
      </p:pic>
      <p:pic>
        <p:nvPicPr>
          <p:cNvPr id="141328" name="Picture 16" descr="p3012_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38529">
            <a:off x="7467600" y="4457700"/>
            <a:ext cx="1428750" cy="2400300"/>
          </a:xfrm>
          <a:prstGeom prst="rect">
            <a:avLst/>
          </a:prstGeom>
          <a:noFill/>
        </p:spPr>
      </p:pic>
      <p:pic>
        <p:nvPicPr>
          <p:cNvPr id="141329" name="Picture 17" descr="p3012_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57856">
            <a:off x="5819775" y="4772025"/>
            <a:ext cx="1428750" cy="2400300"/>
          </a:xfrm>
          <a:prstGeom prst="rect">
            <a:avLst/>
          </a:prstGeom>
          <a:noFill/>
        </p:spPr>
      </p:pic>
      <p:sp>
        <p:nvSpPr>
          <p:cNvPr id="141330" name="Line 18"/>
          <p:cNvSpPr>
            <a:spLocks noChangeShapeType="1"/>
          </p:cNvSpPr>
          <p:nvPr/>
        </p:nvSpPr>
        <p:spPr bwMode="auto">
          <a:xfrm>
            <a:off x="0" y="6464300"/>
            <a:ext cx="6629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j0388217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41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314"/>
                </p:tgtEl>
              </p:cMediaNode>
            </p:audio>
          </p:childTnLst>
        </p:cTn>
      </p:par>
    </p:tnLst>
    <p:bldLst>
      <p:bldP spid="1413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572000"/>
            <a:ext cx="2135188" cy="1905000"/>
          </a:xfrm>
          <a:prstGeom prst="rect">
            <a:avLst/>
          </a:prstGeom>
          <a:noFill/>
        </p:spPr>
      </p:pic>
      <p:pic>
        <p:nvPicPr>
          <p:cNvPr id="144389" name="Picture 5" descr="p3012_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" y="4900613"/>
            <a:ext cx="1428750" cy="1828800"/>
          </a:xfrm>
          <a:prstGeom prst="rect">
            <a:avLst/>
          </a:prstGeom>
          <a:noFill/>
        </p:spPr>
      </p:pic>
      <p:pic>
        <p:nvPicPr>
          <p:cNvPr id="144391" name="Picture 7" descr="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572000"/>
            <a:ext cx="2135188" cy="1905000"/>
          </a:xfrm>
          <a:prstGeom prst="rect">
            <a:avLst/>
          </a:prstGeom>
          <a:noFill/>
        </p:spPr>
      </p:pic>
      <p:pic>
        <p:nvPicPr>
          <p:cNvPr id="144392" name="Picture 8" descr="!BELL_0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0"/>
            <a:ext cx="1238250" cy="1285875"/>
          </a:xfrm>
          <a:prstGeom prst="rect">
            <a:avLst/>
          </a:prstGeom>
          <a:noFill/>
        </p:spPr>
      </p:pic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762000" y="1447800"/>
            <a:ext cx="7772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Mỗi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có ba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quả A, B,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chọn kết quả đúng nhất. Thời gian suy nghĩ mỗi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giây</a:t>
            </a:r>
          </a:p>
        </p:txBody>
      </p:sp>
      <p:pic>
        <p:nvPicPr>
          <p:cNvPr id="144405" name="Picture 21" descr="XMBL_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2555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484313" y="2220913"/>
            <a:ext cx="2771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 / 5 / 1959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0771" name="Picture 3" descr="6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572000"/>
            <a:ext cx="2135188" cy="1905000"/>
          </a:xfrm>
          <a:prstGeom prst="rect">
            <a:avLst/>
          </a:prstGeom>
          <a:noFill/>
        </p:spPr>
      </p:pic>
      <p:pic>
        <p:nvPicPr>
          <p:cNvPr id="160772" name="Picture 4" descr="p3012_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" y="4900613"/>
            <a:ext cx="1428750" cy="1828800"/>
          </a:xfrm>
          <a:prstGeom prst="rect">
            <a:avLst/>
          </a:prstGeom>
          <a:noFill/>
        </p:spPr>
      </p:pic>
      <p:pic>
        <p:nvPicPr>
          <p:cNvPr id="160773" name="Picture 5" descr="6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572000"/>
            <a:ext cx="2135188" cy="1905000"/>
          </a:xfrm>
          <a:prstGeom prst="rect">
            <a:avLst/>
          </a:prstGeom>
          <a:noFill/>
        </p:spPr>
      </p:pic>
      <p:pic>
        <p:nvPicPr>
          <p:cNvPr id="160774" name="Picture 6" descr="!BELL_0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5750" y="0"/>
            <a:ext cx="1238250" cy="1285875"/>
          </a:xfrm>
          <a:prstGeom prst="rect">
            <a:avLst/>
          </a:prstGeom>
          <a:noFill/>
        </p:spPr>
      </p:pic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5</a:t>
            </a:r>
          </a:p>
        </p:txBody>
      </p:sp>
      <p:sp>
        <p:nvSpPr>
          <p:cNvPr id="160776" name="Oval 8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160777" name="Oval 9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160778" name="Oval 10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6908800" y="18288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1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1524000" y="3135313"/>
            <a:ext cx="27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 / 5 / 1995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1524000" y="4094163"/>
            <a:ext cx="2771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 / 9 / 1959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6908800" y="17526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6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500034" y="92867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 Trường Sơn ra đời vào thời gian nào ?</a:t>
            </a:r>
            <a:endParaRPr lang="en-US" sz="32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0784" name="Picture 16" descr="XMBL_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2555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484313" y="2220913"/>
            <a:ext cx="4214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A.Đường Hồ Chí Minh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0771" name="Picture 3" descr="6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572000"/>
            <a:ext cx="2135188" cy="1905000"/>
          </a:xfrm>
          <a:prstGeom prst="rect">
            <a:avLst/>
          </a:prstGeom>
          <a:noFill/>
        </p:spPr>
      </p:pic>
      <p:pic>
        <p:nvPicPr>
          <p:cNvPr id="160772" name="Picture 4" descr="p3012_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" y="4900613"/>
            <a:ext cx="1428750" cy="1828800"/>
          </a:xfrm>
          <a:prstGeom prst="rect">
            <a:avLst/>
          </a:prstGeom>
          <a:noFill/>
        </p:spPr>
      </p:pic>
      <p:pic>
        <p:nvPicPr>
          <p:cNvPr id="160773" name="Picture 5" descr="6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572000"/>
            <a:ext cx="2135188" cy="1905000"/>
          </a:xfrm>
          <a:prstGeom prst="rect">
            <a:avLst/>
          </a:prstGeom>
          <a:noFill/>
        </p:spPr>
      </p:pic>
      <p:pic>
        <p:nvPicPr>
          <p:cNvPr id="160774" name="Picture 6" descr="!BELL_0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5750" y="0"/>
            <a:ext cx="1238250" cy="1285875"/>
          </a:xfrm>
          <a:prstGeom prst="rect">
            <a:avLst/>
          </a:prstGeom>
          <a:noFill/>
        </p:spPr>
      </p:pic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5</a:t>
            </a:r>
          </a:p>
        </p:txBody>
      </p:sp>
      <p:sp>
        <p:nvSpPr>
          <p:cNvPr id="160776" name="Oval 8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160777" name="Oval 9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160778" name="Oval 10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6908800" y="18288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1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1524000" y="3135313"/>
            <a:ext cx="5069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B.Đường mòn Hồ Chí Minh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1524000" y="4094163"/>
            <a:ext cx="42655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 A và B đều đúng.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6908800" y="17526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6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500034" y="92867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 Trường Sơn còn có tên gọi là gì ?</a:t>
            </a:r>
            <a:endParaRPr lang="en-US" sz="32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0784" name="Picture 16" descr="XMBL_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2555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295424" y="2071678"/>
            <a:ext cx="67151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A.Là con đường để miền Bắc chi viện sức người, vũ khí, lương thực,... cho chiến trường.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0771" name="Picture 3" descr="6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572000"/>
            <a:ext cx="2135188" cy="1905000"/>
          </a:xfrm>
          <a:prstGeom prst="rect">
            <a:avLst/>
          </a:prstGeom>
          <a:noFill/>
        </p:spPr>
      </p:pic>
      <p:pic>
        <p:nvPicPr>
          <p:cNvPr id="160772" name="Picture 4" descr="p3012_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" y="4900613"/>
            <a:ext cx="1428750" cy="1828800"/>
          </a:xfrm>
          <a:prstGeom prst="rect">
            <a:avLst/>
          </a:prstGeom>
          <a:noFill/>
        </p:spPr>
      </p:pic>
      <p:pic>
        <p:nvPicPr>
          <p:cNvPr id="160773" name="Picture 5" descr="6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572000"/>
            <a:ext cx="2135188" cy="1905000"/>
          </a:xfrm>
          <a:prstGeom prst="rect">
            <a:avLst/>
          </a:prstGeom>
          <a:noFill/>
        </p:spPr>
      </p:pic>
      <p:pic>
        <p:nvPicPr>
          <p:cNvPr id="160774" name="Picture 6" descr="!BELL_0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5750" y="0"/>
            <a:ext cx="1238250" cy="1285875"/>
          </a:xfrm>
          <a:prstGeom prst="rect">
            <a:avLst/>
          </a:prstGeom>
          <a:noFill/>
        </p:spPr>
      </p:pic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5</a:t>
            </a:r>
          </a:p>
        </p:txBody>
      </p:sp>
      <p:sp>
        <p:nvSpPr>
          <p:cNvPr id="160776" name="Oval 8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160777" name="Oval 9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160778" name="Oval 10"/>
          <p:cNvSpPr>
            <a:spLocks noChangeArrowheads="1"/>
          </p:cNvSpPr>
          <p:nvPr/>
        </p:nvSpPr>
        <p:spPr bwMode="auto">
          <a:xfrm>
            <a:off x="6934200" y="18415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6908800" y="18288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1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300277" y="3662993"/>
            <a:ext cx="78581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B.Góp phần to lớn vào sự nghiệp giải  phóng miền Nam.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287604" y="4779044"/>
            <a:ext cx="42655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 A và B đều đúng.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7046824" y="1752600"/>
            <a:ext cx="1905000" cy="1892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600" b="0">
                <a:solidFill>
                  <a:srgbClr val="000099"/>
                </a:solidFill>
                <a:latin typeface="VNI-Helve" pitchFamily="2" charset="0"/>
              </a:rPr>
              <a:t>6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223986" y="92867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Vai trò của đường Trường Sơn trong kháng chiến chống Mĩ là:</a:t>
            </a:r>
            <a:endParaRPr lang="en-US" sz="32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0784" name="Picture 16" descr="XMBL_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2555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500002" y="2300982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 miền Bắc chi viện sức người, vũ khí, lương thực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,... cho 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chiến trường, góp phần to lớn vào sự nghiệp giải phóng miền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85918" y="1090048"/>
            <a:ext cx="7358082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 19 - 5 - 1959, Trung ương Đảng</a:t>
            </a:r>
            <a:endParaRPr lang="en-US" sz="32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4282" y="1075058"/>
            <a:ext cx="1928826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*Bài học :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71448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quyết định mở đường Trường Sơn.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40" y="1714488"/>
            <a:ext cx="221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 là con 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ban do sua"/>
          <p:cNvPicPr>
            <a:picLocks noChangeAspect="1" noChangeArrowheads="1"/>
          </p:cNvPicPr>
          <p:nvPr/>
        </p:nvPicPr>
        <p:blipFill>
          <a:blip r:embed="rId2">
            <a:lum bright="-36000" contrast="24000"/>
          </a:blip>
          <a:srcRect/>
          <a:stretch>
            <a:fillRect/>
          </a:stretch>
        </p:blipFill>
        <p:spPr bwMode="auto">
          <a:xfrm>
            <a:off x="2357422" y="785794"/>
            <a:ext cx="4038600" cy="5410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143" name="Freeform 23"/>
          <p:cNvSpPr>
            <a:spLocks/>
          </p:cNvSpPr>
          <p:nvPr/>
        </p:nvSpPr>
        <p:spPr bwMode="auto">
          <a:xfrm>
            <a:off x="3714744" y="1815906"/>
            <a:ext cx="1143000" cy="3127375"/>
          </a:xfrm>
          <a:custGeom>
            <a:avLst/>
            <a:gdLst>
              <a:gd name="T0" fmla="*/ 2147483647 w 1247"/>
              <a:gd name="T1" fmla="*/ 0 h 1989"/>
              <a:gd name="T2" fmla="*/ 2147483647 w 1247"/>
              <a:gd name="T3" fmla="*/ 2147483647 h 1989"/>
              <a:gd name="T4" fmla="*/ 2147483647 w 1247"/>
              <a:gd name="T5" fmla="*/ 2147483647 h 1989"/>
              <a:gd name="T6" fmla="*/ 2147483647 w 1247"/>
              <a:gd name="T7" fmla="*/ 2147483647 h 1989"/>
              <a:gd name="T8" fmla="*/ 2147483647 w 1247"/>
              <a:gd name="T9" fmla="*/ 2147483647 h 1989"/>
              <a:gd name="T10" fmla="*/ 0 w 1247"/>
              <a:gd name="T11" fmla="*/ 2147483647 h 1989"/>
              <a:gd name="T12" fmla="*/ 2147483647 w 1247"/>
              <a:gd name="T13" fmla="*/ 2147483647 h 1989"/>
              <a:gd name="T14" fmla="*/ 2147483647 w 1247"/>
              <a:gd name="T15" fmla="*/ 2147483647 h 1989"/>
              <a:gd name="T16" fmla="*/ 2147483647 w 1247"/>
              <a:gd name="T17" fmla="*/ 2147483647 h 1989"/>
              <a:gd name="T18" fmla="*/ 2147483647 w 1247"/>
              <a:gd name="T19" fmla="*/ 2147483647 h 1989"/>
              <a:gd name="T20" fmla="*/ 2147483647 w 1247"/>
              <a:gd name="T21" fmla="*/ 2147483647 h 1989"/>
              <a:gd name="T22" fmla="*/ 2147483647 w 1247"/>
              <a:gd name="T23" fmla="*/ 2147483647 h 1989"/>
              <a:gd name="T24" fmla="*/ 2147483647 w 1247"/>
              <a:gd name="T25" fmla="*/ 2147483647 h 1989"/>
              <a:gd name="T26" fmla="*/ 2147483647 w 1247"/>
              <a:gd name="T27" fmla="*/ 2147483647 h 1989"/>
              <a:gd name="T28" fmla="*/ 2147483647 w 1247"/>
              <a:gd name="T29" fmla="*/ 2147483647 h 1989"/>
              <a:gd name="T30" fmla="*/ 2147483647 w 1247"/>
              <a:gd name="T31" fmla="*/ 2147483647 h 1989"/>
              <a:gd name="T32" fmla="*/ 2147483647 w 1247"/>
              <a:gd name="T33" fmla="*/ 2147483647 h 1989"/>
              <a:gd name="T34" fmla="*/ 2147483647 w 1247"/>
              <a:gd name="T35" fmla="*/ 2147483647 h 1989"/>
              <a:gd name="T36" fmla="*/ 2147483647 w 1247"/>
              <a:gd name="T37" fmla="*/ 2147483647 h 1989"/>
              <a:gd name="T38" fmla="*/ 2147483647 w 1247"/>
              <a:gd name="T39" fmla="*/ 2147483647 h 1989"/>
              <a:gd name="T40" fmla="*/ 2147483647 w 1247"/>
              <a:gd name="T41" fmla="*/ 2147483647 h 1989"/>
              <a:gd name="T42" fmla="*/ 2147483647 w 1247"/>
              <a:gd name="T43" fmla="*/ 2147483647 h 1989"/>
              <a:gd name="T44" fmla="*/ 2147483647 w 1247"/>
              <a:gd name="T45" fmla="*/ 2147483647 h 1989"/>
              <a:gd name="T46" fmla="*/ 2147483647 w 1247"/>
              <a:gd name="T47" fmla="*/ 2147483647 h 1989"/>
              <a:gd name="T48" fmla="*/ 2147483647 w 1247"/>
              <a:gd name="T49" fmla="*/ 2147483647 h 1989"/>
              <a:gd name="T50" fmla="*/ 2147483647 w 1247"/>
              <a:gd name="T51" fmla="*/ 2147483647 h 1989"/>
              <a:gd name="T52" fmla="*/ 2147483647 w 1247"/>
              <a:gd name="T53" fmla="*/ 2147483647 h 1989"/>
              <a:gd name="T54" fmla="*/ 2147483647 w 1247"/>
              <a:gd name="T55" fmla="*/ 2147483647 h 1989"/>
              <a:gd name="T56" fmla="*/ 2147483647 w 1247"/>
              <a:gd name="T57" fmla="*/ 2147483647 h 1989"/>
              <a:gd name="T58" fmla="*/ 2147483647 w 1247"/>
              <a:gd name="T59" fmla="*/ 2147483647 h 1989"/>
              <a:gd name="T60" fmla="*/ 2147483647 w 1247"/>
              <a:gd name="T61" fmla="*/ 2147483647 h 1989"/>
              <a:gd name="T62" fmla="*/ 2147483647 w 1247"/>
              <a:gd name="T63" fmla="*/ 2147483647 h 1989"/>
              <a:gd name="T64" fmla="*/ 2147483647 w 1247"/>
              <a:gd name="T65" fmla="*/ 2147483647 h 19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47"/>
              <a:gd name="T100" fmla="*/ 0 h 1989"/>
              <a:gd name="T101" fmla="*/ 1247 w 1247"/>
              <a:gd name="T102" fmla="*/ 1989 h 19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47" h="1989">
                <a:moveTo>
                  <a:pt x="183" y="0"/>
                </a:moveTo>
                <a:cubicBezTo>
                  <a:pt x="161" y="67"/>
                  <a:pt x="132" y="95"/>
                  <a:pt x="65" y="117"/>
                </a:cubicBezTo>
                <a:cubicBezTo>
                  <a:pt x="74" y="143"/>
                  <a:pt x="82" y="170"/>
                  <a:pt x="91" y="196"/>
                </a:cubicBezTo>
                <a:cubicBezTo>
                  <a:pt x="95" y="209"/>
                  <a:pt x="105" y="235"/>
                  <a:pt x="105" y="235"/>
                </a:cubicBezTo>
                <a:cubicBezTo>
                  <a:pt x="93" y="269"/>
                  <a:pt x="96" y="309"/>
                  <a:pt x="78" y="340"/>
                </a:cubicBezTo>
                <a:cubicBezTo>
                  <a:pt x="66" y="361"/>
                  <a:pt x="20" y="372"/>
                  <a:pt x="0" y="379"/>
                </a:cubicBezTo>
                <a:cubicBezTo>
                  <a:pt x="4" y="397"/>
                  <a:pt x="0" y="419"/>
                  <a:pt x="13" y="432"/>
                </a:cubicBezTo>
                <a:cubicBezTo>
                  <a:pt x="26" y="445"/>
                  <a:pt x="49" y="438"/>
                  <a:pt x="65" y="445"/>
                </a:cubicBezTo>
                <a:cubicBezTo>
                  <a:pt x="80" y="451"/>
                  <a:pt x="92" y="462"/>
                  <a:pt x="105" y="471"/>
                </a:cubicBezTo>
                <a:cubicBezTo>
                  <a:pt x="109" y="488"/>
                  <a:pt x="108" y="508"/>
                  <a:pt x="118" y="523"/>
                </a:cubicBezTo>
                <a:cubicBezTo>
                  <a:pt x="127" y="536"/>
                  <a:pt x="145" y="539"/>
                  <a:pt x="157" y="549"/>
                </a:cubicBezTo>
                <a:cubicBezTo>
                  <a:pt x="188" y="574"/>
                  <a:pt x="220" y="600"/>
                  <a:pt x="249" y="628"/>
                </a:cubicBezTo>
                <a:cubicBezTo>
                  <a:pt x="273" y="700"/>
                  <a:pt x="316" y="682"/>
                  <a:pt x="393" y="693"/>
                </a:cubicBezTo>
                <a:cubicBezTo>
                  <a:pt x="470" y="721"/>
                  <a:pt x="398" y="686"/>
                  <a:pt x="458" y="746"/>
                </a:cubicBezTo>
                <a:cubicBezTo>
                  <a:pt x="484" y="772"/>
                  <a:pt x="505" y="774"/>
                  <a:pt x="537" y="785"/>
                </a:cubicBezTo>
                <a:cubicBezTo>
                  <a:pt x="580" y="849"/>
                  <a:pt x="587" y="851"/>
                  <a:pt x="667" y="877"/>
                </a:cubicBezTo>
                <a:cubicBezTo>
                  <a:pt x="680" y="881"/>
                  <a:pt x="707" y="890"/>
                  <a:pt x="707" y="890"/>
                </a:cubicBezTo>
                <a:cubicBezTo>
                  <a:pt x="742" y="994"/>
                  <a:pt x="690" y="873"/>
                  <a:pt x="759" y="942"/>
                </a:cubicBezTo>
                <a:cubicBezTo>
                  <a:pt x="769" y="952"/>
                  <a:pt x="762" y="971"/>
                  <a:pt x="772" y="981"/>
                </a:cubicBezTo>
                <a:cubicBezTo>
                  <a:pt x="780" y="990"/>
                  <a:pt x="860" y="1007"/>
                  <a:pt x="864" y="1008"/>
                </a:cubicBezTo>
                <a:cubicBezTo>
                  <a:pt x="907" y="1020"/>
                  <a:pt x="939" y="1046"/>
                  <a:pt x="982" y="1060"/>
                </a:cubicBezTo>
                <a:cubicBezTo>
                  <a:pt x="1103" y="1140"/>
                  <a:pt x="1071" y="1087"/>
                  <a:pt x="1047" y="1283"/>
                </a:cubicBezTo>
                <a:cubicBezTo>
                  <a:pt x="1045" y="1297"/>
                  <a:pt x="1038" y="1309"/>
                  <a:pt x="1034" y="1322"/>
                </a:cubicBezTo>
                <a:cubicBezTo>
                  <a:pt x="1087" y="1358"/>
                  <a:pt x="1078" y="1380"/>
                  <a:pt x="1139" y="1400"/>
                </a:cubicBezTo>
                <a:cubicBezTo>
                  <a:pt x="1187" y="1548"/>
                  <a:pt x="1126" y="1324"/>
                  <a:pt x="1126" y="1479"/>
                </a:cubicBezTo>
                <a:cubicBezTo>
                  <a:pt x="1126" y="1495"/>
                  <a:pt x="1146" y="1504"/>
                  <a:pt x="1152" y="1518"/>
                </a:cubicBezTo>
                <a:cubicBezTo>
                  <a:pt x="1181" y="1584"/>
                  <a:pt x="1179" y="1662"/>
                  <a:pt x="1230" y="1715"/>
                </a:cubicBezTo>
                <a:cubicBezTo>
                  <a:pt x="1234" y="1728"/>
                  <a:pt x="1247" y="1741"/>
                  <a:pt x="1243" y="1754"/>
                </a:cubicBezTo>
                <a:cubicBezTo>
                  <a:pt x="1225" y="1809"/>
                  <a:pt x="1151" y="1801"/>
                  <a:pt x="1113" y="1806"/>
                </a:cubicBezTo>
                <a:cubicBezTo>
                  <a:pt x="1066" y="1821"/>
                  <a:pt x="1030" y="1823"/>
                  <a:pt x="995" y="1859"/>
                </a:cubicBezTo>
                <a:cubicBezTo>
                  <a:pt x="999" y="1889"/>
                  <a:pt x="1024" y="1924"/>
                  <a:pt x="1008" y="1950"/>
                </a:cubicBezTo>
                <a:cubicBezTo>
                  <a:pt x="994" y="1973"/>
                  <a:pt x="955" y="1957"/>
                  <a:pt x="929" y="1963"/>
                </a:cubicBezTo>
                <a:cubicBezTo>
                  <a:pt x="900" y="1969"/>
                  <a:pt x="888" y="1977"/>
                  <a:pt x="864" y="1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/>
      <p:bldP spid="51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7158" y="2571744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u="sng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 Trường Sơn ra đời vào thời gian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 ? Vì sao Trung ương Đảng quyết định mở đường Trường Sơn ?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57161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*Thảo luận nhóm đôi</a:t>
            </a:r>
            <a:endParaRPr lang="en-US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85918" y="1090048"/>
            <a:ext cx="7358082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 19 - 5 - 1959, Trung ương Đảng</a:t>
            </a:r>
            <a:endParaRPr lang="en-US" sz="32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71448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quyết định mở đường Trường Sơn.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Nd9GcT74CzVtIwrn7crfmKGbXO0O0Qd_wjGRxbtzdqGSQ_FJE_NpTRt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9869" y="3429000"/>
            <a:ext cx="440984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9-1348816734_480x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a11-1348816734_48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302155" cy="3143272"/>
          </a:xfrm>
          <a:prstGeom prst="rect">
            <a:avLst/>
          </a:prstGeom>
          <a:noFill/>
        </p:spPr>
      </p:pic>
      <p:pic>
        <p:nvPicPr>
          <p:cNvPr id="9" name="Picture 2" descr="a12-1348816734_480x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290"/>
            <a:ext cx="4357718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congan.com.vn/thumbnail/CATP-321-2015-10-29/Anh-hung-Nguyen-Viet-Sinh-thoi-tr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143404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85720" y="5857892"/>
            <a:ext cx="435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 Viết Sinh thời trẻ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7559" y="582096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 Viết Sinh hiện nay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2_7_1335424413_03_ong-Sinh5_11a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20244"/>
          <a:stretch>
            <a:fillRect/>
          </a:stretch>
        </p:blipFill>
        <p:spPr bwMode="auto">
          <a:xfrm>
            <a:off x="4643438" y="285728"/>
            <a:ext cx="3997545" cy="523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yen thoai(Split0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3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1541&quot;&gt;&lt;property id=&quot;20148&quot; value=&quot;5&quot;/&gt;&lt;property id=&quot;20300&quot; value=&quot;Slide 1&quot;/&gt;&lt;property id=&quot;20307&quot; value=&quot;257&quot;/&gt;&lt;/object&gt;&lt;object type=&quot;3&quot; unique_id=&quot;11650&quot;&gt;&lt;property id=&quot;20148&quot; value=&quot;5&quot;/&gt;&lt;property id=&quot;20300&quot; value=&quot;Slide 5&quot;/&gt;&lt;property id=&quot;20307&quot; value=&quot;266&quot;/&gt;&lt;/object&gt;&lt;object type=&quot;3&quot; unique_id=&quot;11651&quot;&gt;&lt;property id=&quot;20148&quot; value=&quot;5&quot;/&gt;&lt;property id=&quot;20300&quot; value=&quot;Slide 8&quot;/&gt;&lt;property id=&quot;20307&quot; value=&quot;268&quot;/&gt;&lt;/object&gt;&lt;object type=&quot;3&quot; unique_id=&quot;11766&quot;&gt;&lt;property id=&quot;20148&quot; value=&quot;5&quot;/&gt;&lt;property id=&quot;20300&quot; value=&quot;Slide 16&quot;/&gt;&lt;property id=&quot;20307&quot; value=&quot;271&quot;/&gt;&lt;/object&gt;&lt;object type=&quot;3&quot; unique_id=&quot;11867&quot;&gt;&lt;property id=&quot;20148&quot; value=&quot;5&quot;/&gt;&lt;property id=&quot;20300&quot; value=&quot;Slide 17&quot;/&gt;&lt;property id=&quot;20307&quot; value=&quot;273&quot;/&gt;&lt;/object&gt;&lt;object type=&quot;3&quot; unique_id=&quot;11960&quot;&gt;&lt;property id=&quot;20148&quot; value=&quot;5&quot;/&gt;&lt;property id=&quot;20300&quot; value=&quot;Slide 15&quot;/&gt;&lt;property id=&quot;20307&quot; value=&quot;275&quot;/&gt;&lt;/object&gt;&lt;object type=&quot;3&quot; unique_id=&quot;12178&quot;&gt;&lt;property id=&quot;20148&quot; value=&quot;5&quot;/&gt;&lt;property id=&quot;20300&quot; value=&quot;Slide 20&quot;/&gt;&lt;property id=&quot;20307&quot; value=&quot;279&quot;/&gt;&lt;/object&gt;&lt;object type=&quot;3&quot; unique_id=&quot;12368&quot;&gt;&lt;property id=&quot;20148&quot; value=&quot;5&quot;/&gt;&lt;property id=&quot;20300&quot; value=&quot;Slide 24&quot;/&gt;&lt;property id=&quot;20307&quot; value=&quot;283&quot;/&gt;&lt;/object&gt;&lt;object type=&quot;3&quot; unique_id=&quot;12590&quot;&gt;&lt;property id=&quot;20148&quot; value=&quot;5&quot;/&gt;&lt;property id=&quot;20300&quot; value=&quot;Slide 9&quot;/&gt;&lt;property id=&quot;20307&quot; value=&quot;284&quot;/&gt;&lt;/object&gt;&lt;object type=&quot;3&quot; unique_id=&quot;12699&quot;&gt;&lt;property id=&quot;20148&quot; value=&quot;5&quot;/&gt;&lt;property id=&quot;20300&quot; value=&quot;Slide 18&quot;/&gt;&lt;property id=&quot;20307&quot; value=&quot;285&quot;/&gt;&lt;/object&gt;&lt;object type=&quot;3&quot; unique_id=&quot;12761&quot;&gt;&lt;property id=&quot;20148&quot; value=&quot;5&quot;/&gt;&lt;property id=&quot;20300&quot; value=&quot;Slide 3&quot;/&gt;&lt;property id=&quot;20307&quot; value=&quot;287&quot;/&gt;&lt;/object&gt;&lt;object type=&quot;3&quot; unique_id=&quot;12762&quot;&gt;&lt;property id=&quot;20148&quot; value=&quot;5&quot;/&gt;&lt;property id=&quot;20300&quot; value=&quot;Slide 11&quot;/&gt;&lt;property id=&quot;20307&quot; value=&quot;288&quot;/&gt;&lt;/object&gt;&lt;object type=&quot;3&quot; unique_id=&quot;12883&quot;&gt;&lt;property id=&quot;20148&quot; value=&quot;5&quot;/&gt;&lt;property id=&quot;20300&quot; value=&quot;Slide 2&quot;/&gt;&lt;property id=&quot;20307&quot; value=&quot;289&quot;/&gt;&lt;/object&gt;&lt;object type=&quot;3&quot; unique_id=&quot;12929&quot;&gt;&lt;property id=&quot;20148&quot; value=&quot;5&quot;/&gt;&lt;property id=&quot;20300&quot; value=&quot;Slide 4&quot;/&gt;&lt;property id=&quot;20307&quot; value=&quot;292&quot;/&gt;&lt;/object&gt;&lt;object type=&quot;3&quot; unique_id=&quot;13118&quot;&gt;&lt;property id=&quot;20148&quot; value=&quot;5&quot;/&gt;&lt;property id=&quot;20300&quot; value=&quot;Slide 6&quot;/&gt;&lt;property id=&quot;20307&quot; value=&quot;293&quot;/&gt;&lt;/object&gt;&lt;object type=&quot;3&quot; unique_id=&quot;14356&quot;&gt;&lt;property id=&quot;20148&quot; value=&quot;5&quot;/&gt;&lt;property id=&quot;20300&quot; value=&quot;Slide 21&quot;/&gt;&lt;property id=&quot;20307&quot; value=&quot;295&quot;/&gt;&lt;/object&gt;&lt;object type=&quot;3&quot; unique_id=&quot;14454&quot;&gt;&lt;property id=&quot;20148&quot; value=&quot;5&quot;/&gt;&lt;property id=&quot;20300&quot; value=&quot;Slide 22&quot;/&gt;&lt;property id=&quot;20307&quot; value=&quot;297&quot;/&gt;&lt;/object&gt;&lt;object type=&quot;3&quot; unique_id=&quot;14507&quot;&gt;&lt;property id=&quot;20148&quot; value=&quot;5&quot;/&gt;&lt;property id=&quot;20300&quot; value=&quot;Slide 23&quot;/&gt;&lt;property id=&quot;20307&quot; value=&quot;299&quot;/&gt;&lt;/object&gt;&lt;object type=&quot;3&quot; unique_id=&quot;15004&quot;&gt;&lt;property id=&quot;20148&quot; value=&quot;5&quot;/&gt;&lt;property id=&quot;20300&quot; value=&quot;Slide 14&quot;/&gt;&lt;property id=&quot;20307&quot; value=&quot;306&quot;/&gt;&lt;/object&gt;&lt;object type=&quot;3&quot; unique_id=&quot;15836&quot;&gt;&lt;property id=&quot;20148&quot; value=&quot;5&quot;/&gt;&lt;property id=&quot;20300&quot; value=&quot;Slide 31&quot;/&gt;&lt;property id=&quot;20307&quot; value=&quot;314&quot;/&gt;&lt;/object&gt;&lt;object type=&quot;3&quot; unique_id=&quot;15912&quot;&gt;&lt;property id=&quot;20148&quot; value=&quot;5&quot;/&gt;&lt;property id=&quot;20300&quot; value=&quot;Slide 7&quot;/&gt;&lt;property id=&quot;20307&quot; value=&quot;316&quot;/&gt;&lt;/object&gt;&lt;object type=&quot;3&quot; unique_id=&quot;16851&quot;&gt;&lt;property id=&quot;20148&quot; value=&quot;5&quot;/&gt;&lt;property id=&quot;20300&quot; value=&quot;Slide 19&quot;/&gt;&lt;property id=&quot;20307&quot; value=&quot;319&quot;/&gt;&lt;/object&gt;&lt;object type=&quot;3&quot; unique_id=&quot;17176&quot;&gt;&lt;property id=&quot;20148&quot; value=&quot;5&quot;/&gt;&lt;property id=&quot;20300&quot; value=&quot;Slide 10&quot;/&gt;&lt;property id=&quot;20307&quot; value=&quot;320&quot;/&gt;&lt;/object&gt;&lt;object type=&quot;3&quot; unique_id=&quot;17205&quot;&gt;&lt;property id=&quot;20148&quot; value=&quot;5&quot;/&gt;&lt;property id=&quot;20300&quot; value=&quot;Slide 12&quot;/&gt;&lt;property id=&quot;20307&quot; value=&quot;321&quot;/&gt;&lt;/object&gt;&lt;object type=&quot;3&quot; unique_id=&quot;17675&quot;&gt;&lt;property id=&quot;20148&quot; value=&quot;5&quot;/&gt;&lt;property id=&quot;20300&quot; value=&quot;Slide 25&quot;/&gt;&lt;property id=&quot;20307&quot; value=&quot;323&quot;/&gt;&lt;/object&gt;&lt;object type=&quot;3&quot; unique_id=&quot;18037&quot;&gt;&lt;property id=&quot;20148&quot; value=&quot;5&quot;/&gt;&lt;property id=&quot;20300&quot; value=&quot;Slide 26&quot;/&gt;&lt;property id=&quot;20307&quot; value=&quot;324&quot;/&gt;&lt;/object&gt;&lt;object type=&quot;3&quot; unique_id=&quot;18038&quot;&gt;&lt;property id=&quot;20148&quot; value=&quot;5&quot;/&gt;&lt;property id=&quot;20300&quot; value=&quot;Slide 27&quot;/&gt;&lt;property id=&quot;20307&quot; value=&quot;326&quot;/&gt;&lt;/object&gt;&lt;object type=&quot;3&quot; unique_id=&quot;18039&quot;&gt;&lt;property id=&quot;20148&quot; value=&quot;5&quot;/&gt;&lt;property id=&quot;20300&quot; value=&quot;Slide 28&quot;/&gt;&lt;property id=&quot;20307&quot; value=&quot;325&quot;/&gt;&lt;/object&gt;&lt;object type=&quot;3&quot; unique_id=&quot;18040&quot;&gt;&lt;property id=&quot;20148&quot; value=&quot;5&quot;/&gt;&lt;property id=&quot;20300&quot; value=&quot;Slide 29&quot;/&gt;&lt;property id=&quot;20307&quot; value=&quot;327&quot;/&gt;&lt;/object&gt;&lt;object type=&quot;3&quot; unique_id=&quot;18041&quot;&gt;&lt;property id=&quot;20148&quot; value=&quot;5&quot;/&gt;&lt;property id=&quot;20300&quot; value=&quot;Slide 30&quot;/&gt;&lt;property id=&quot;20307&quot; value=&quot;328&quot;/&gt;&lt;/object&gt;&lt;object type=&quot;3&quot; unique_id=&quot;18074&quot;&gt;&lt;property id=&quot;20148&quot; value=&quot;5&quot;/&gt;&lt;property id=&quot;20300&quot; value=&quot;Slide 13&quot;/&gt;&lt;property id=&quot;20307&quot; value=&quot;3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556</Words>
  <Application>Microsoft Office PowerPoint</Application>
  <PresentationFormat>On-screen Show (4:3)</PresentationFormat>
  <Paragraphs>68</Paragraphs>
  <Slides>29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</dc:creator>
  <cp:lastModifiedBy>HP</cp:lastModifiedBy>
  <cp:revision>313</cp:revision>
  <dcterms:created xsi:type="dcterms:W3CDTF">2006-08-16T00:00:00Z</dcterms:created>
  <dcterms:modified xsi:type="dcterms:W3CDTF">2020-03-30T12:02:16Z</dcterms:modified>
</cp:coreProperties>
</file>