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93" r:id="rId2"/>
    <p:sldId id="265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394" r:id="rId11"/>
    <p:sldId id="39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FF"/>
    <a:srgbClr val="FFFF00"/>
    <a:srgbClr val="FF00FF"/>
    <a:srgbClr val="CC3300"/>
    <a:srgbClr val="3333CC"/>
    <a:srgbClr val="333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6EF40-9632-4A37-9B42-DDF6D9ABFEA1}" type="datetimeFigureOut">
              <a:rPr lang="en-US" smtClean="0"/>
              <a:pPr/>
              <a:t>21/2/2021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BB4BD-FFEA-4670-9B57-5139A8A9DC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7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BB4BD-FFEA-4670-9B57-5139A8A9DC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5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000D85-46E0-4623-B5CD-E945BABE4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253863-4B14-4396-92BF-3CA05D5ED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D442E3-6243-4329-B188-5DC02190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D5601-1EB0-4986-A9B9-5384FCD4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C52BAA-4DA3-46EA-AC16-2F455F26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0DCFE-5829-48FB-BDE4-A5D08CEE0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75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E2256-428F-4D0F-8C46-075D8931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41BA3A-CA87-4A2D-8898-0D5E6D38B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B4FD1F-2D15-4B71-BDB8-7C3AED5E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8630C0-F00D-4ABC-93EF-CE427078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E82D9D-7929-4E2E-A72E-0F4DBDC9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0374C-997C-428D-8CAB-BE517223D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B7BE3F-3120-4FBA-9EB7-FF9835AE5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03E0BD-75DD-46E3-905E-BB0AE0E74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609B28-2E77-4180-9FEE-8F392446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DD4B7-571A-4B55-9F64-046A5B2B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CF0524-ABF7-47B7-A771-B13B5647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D6D07-3C47-411B-BBF2-BED945B61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15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68256-C543-4766-9B0C-AEC10C1A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C598A8-D527-4A8C-A24A-940BEBDB3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78F654-31B4-484B-A1D1-E7E25E00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6550AB-1A8C-4069-987A-CF670491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802C12-37EB-44E1-BEB0-E8AC1377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1F522-48A5-476E-BB30-38A77F382E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54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2E9EC-1C24-422A-965D-090B12CF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59BDF6-0DB2-49F6-99D3-ED2AD9CB7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5764D1-E843-4A24-9F58-ECB1C551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931101-708D-4CE1-92CD-EBE2F323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458D37-E964-4D5D-B3FF-4AA2466E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F7BA1-98EE-42C2-A81A-5EDD88D2E2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16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4D566-E7DE-4A08-80D8-C180627C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E48803-CC0B-4980-8160-311078589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8D77AE-33C1-4B7B-BEEB-4E785A54B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77E3BB-27B0-4A47-A8BC-3F69101DC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AE49A0-21AA-4B39-981D-B0B7FD7F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D31F94-8E79-4890-9820-E74F2A0D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A3852-11E2-4560-94F7-7849DF844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33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D5FEBF-8024-421F-8081-1B21564C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CD2BFA-8651-476F-9B3F-562B3B119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130E77-DA5F-4372-9D48-BB5AA47D0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7FD785-1645-48AF-AB97-030D2B404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3BC82CC-73FC-4A31-9BA4-8A3BBBBDF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F2960B-2820-4DFD-9F17-F8B3FE55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2B41664-394A-49DB-9345-1EDDC072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0D48531-4C52-4855-9810-BBF618BC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700D4-23A2-4229-8B73-743F7BBBB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58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B625A5-3A83-4513-8CE9-B4C6DBD9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D8C145-54D7-486A-B67F-4D5B62C2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D9DDB7-890A-4E8C-A8A6-6FF1117D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E5980F-5625-4CB8-AFAA-82D09A6C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BB75C-563A-4534-A779-CF35C0B6C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38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2059AD-7A6C-4DB4-9EA3-9D914BD5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E6909B1-9878-44CB-9181-CF9A229F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AC4B5B-4AE0-4B5A-AE83-D2A49084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658F1-D386-4DFB-AB71-341F32F2F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17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FFF746-0879-49C7-912C-BB1BD2BA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AFE696-FA7F-41BA-84D4-C31EF295A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61D8EE-24E6-4A88-B15C-0D887DACA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3A3332-19DC-4227-8D6A-25254E22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4FF946-1E3A-4517-88FA-A017C369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5CB3ED-FBC0-4977-8BF3-25CE7DB7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7D069-7DD9-4DCC-8872-615B4D006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50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CCE10D-B7A0-472E-81F8-2E82B199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DC748-B248-4EE6-B40F-63B604126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3449A1-A747-410C-97C3-A1300D4B6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453CF7-8314-4A89-92AF-0F8F41B60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ADC2E2-05E4-414D-B869-7F945ACEE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057B4A-9E3F-44EC-B2C7-049AD8D5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057AC-74F6-4732-BEC1-16D5AFCCBC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64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39740587-50A6-4358-9873-80C36762D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EDF2AE5-F156-4822-857F-22BAC312A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E84D54C5-DF8B-45E8-80EA-3AB80C1044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60DEA4F-0EAF-4CCC-A5F5-54AA9CE9F0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AC91779C-6E20-45CF-A9B5-BF9F377359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87FA8F97-9DED-44E1-BA14-AFB7F99ADE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FF76D6-CEB3-4FD5-834A-79E9C663A5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057400"/>
            <a:ext cx="838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kern="0" dirty="0" err="1" smtClean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1" kern="0" dirty="0" smtClean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 smtClean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i="1" kern="0" dirty="0" smtClean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kern="0" dirty="0" err="1" smtClean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kern="0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smtClean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vi-VN" sz="3600" b="1" i="1" kern="0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3600" b="1" i="1" kern="0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altLang="en-US" sz="3600" b="1" i="1" kern="0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b="1" i="1" kern="0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kern="0" dirty="0" smtClean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0" dirty="0" err="1" smtClean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1" kern="0" dirty="0" smtClean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74A3E1-EBB5-483F-87D7-D6CA217049B3}"/>
              </a:ext>
            </a:extLst>
          </p:cNvPr>
          <p:cNvSpPr/>
          <p:nvPr/>
        </p:nvSpPr>
        <p:spPr>
          <a:xfrm>
            <a:off x="762000" y="3124200"/>
            <a:ext cx="777240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Môn:Toán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L5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04800"/>
            <a:ext cx="8153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 TRUNG LẬP HẠ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 24</a:t>
            </a:r>
            <a:endParaRPr lang="en-US" sz="4400" b="1" kern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4478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này chỉ xem, tham khảo, không làm bài tập.</a:t>
            </a:r>
          </a:p>
          <a:p>
            <a:pPr>
              <a:buFontTx/>
              <a:buChar char="-"/>
            </a:pP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FLOWR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6002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FLOWR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16002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FLOWR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6002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FLOWR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5000"/>
            <a:ext cx="16002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>
            <a:extLst>
              <a:ext uri="{FF2B5EF4-FFF2-40B4-BE49-F238E27FC236}">
                <a16:creationId xmlns:a16="http://schemas.microsoft.com/office/drawing/2014/main" xmlns="" id="{E9637D89-0216-408C-9CDF-6E7C43DCC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209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0FF76D6-CEB3-4FD5-834A-79E9C663A5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>
          <a:xfrm>
            <a:off x="0" y="-7814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74A3E1-EBB5-483F-87D7-D6CA217049B3}"/>
              </a:ext>
            </a:extLst>
          </p:cNvPr>
          <p:cNvSpPr/>
          <p:nvPr/>
        </p:nvSpPr>
        <p:spPr>
          <a:xfrm>
            <a:off x="457200" y="2209800"/>
            <a:ext cx="8363272" cy="21236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6600" b="1" i="0" u="none" strike="noStrike" kern="0" cap="none" spc="50" normalizeH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GẶP LẠI.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0A080F09-9EBD-4087-B7E7-D5CCD084A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10244" name="WordArt 4">
            <a:extLst>
              <a:ext uri="{FF2B5EF4-FFF2-40B4-BE49-F238E27FC236}">
                <a16:creationId xmlns:a16="http://schemas.microsoft.com/office/drawing/2014/main" xmlns="" id="{80CD69C2-18B1-4203-A86C-525C8E3F5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876800" cy="9064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cũ: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xmlns="" id="{37A34C4C-CBA3-43BF-9342-AEE2D8104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908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7C591EC-B1D8-4CE6-A041-98A49B5F13AC}"/>
              </a:ext>
            </a:extLst>
          </p:cNvPr>
          <p:cNvSpPr/>
          <p:nvPr/>
        </p:nvSpPr>
        <p:spPr>
          <a:xfrm>
            <a:off x="457200" y="1736453"/>
            <a:ext cx="85344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Chúng ta đã được học những loại hình nào ?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B8F86819-C6CA-4641-956A-AF1D42F7E82B}"/>
              </a:ext>
            </a:extLst>
          </p:cNvPr>
          <p:cNvSpPr/>
          <p:nvPr/>
        </p:nvSpPr>
        <p:spPr bwMode="auto">
          <a:xfrm>
            <a:off x="430161" y="2757353"/>
            <a:ext cx="2460523" cy="990600"/>
          </a:xfrm>
          <a:prstGeom prst="parallelogram">
            <a:avLst>
              <a:gd name="adj" fmla="val 4401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7D541844-4EBF-4C07-83D3-07BBED8095FC}"/>
              </a:ext>
            </a:extLst>
          </p:cNvPr>
          <p:cNvSpPr/>
          <p:nvPr/>
        </p:nvSpPr>
        <p:spPr bwMode="auto">
          <a:xfrm>
            <a:off x="3341738" y="2279820"/>
            <a:ext cx="2460523" cy="1628504"/>
          </a:xfrm>
          <a:prstGeom prst="diamon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193B9A-85CD-4FEA-AB12-2B7A8DD71156}"/>
              </a:ext>
            </a:extLst>
          </p:cNvPr>
          <p:cNvSpPr/>
          <p:nvPr/>
        </p:nvSpPr>
        <p:spPr bwMode="auto">
          <a:xfrm>
            <a:off x="6738170" y="2279820"/>
            <a:ext cx="1752600" cy="162850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F8F843-AB1A-41A3-AD33-A936AD68AF0B}"/>
              </a:ext>
            </a:extLst>
          </p:cNvPr>
          <p:cNvSpPr/>
          <p:nvPr/>
        </p:nvSpPr>
        <p:spPr bwMode="auto">
          <a:xfrm>
            <a:off x="457200" y="4586017"/>
            <a:ext cx="2433484" cy="120518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xmlns="" id="{490E1FE2-738E-4BF7-9C71-8F2C92DF18C0}"/>
              </a:ext>
            </a:extLst>
          </p:cNvPr>
          <p:cNvSpPr/>
          <p:nvPr/>
        </p:nvSpPr>
        <p:spPr bwMode="auto">
          <a:xfrm>
            <a:off x="3341737" y="4495800"/>
            <a:ext cx="2460523" cy="1628504"/>
          </a:xfrm>
          <a:prstGeom prst="trapezoid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DF47299-C137-452B-AE0E-114BBBFB2546}"/>
              </a:ext>
            </a:extLst>
          </p:cNvPr>
          <p:cNvSpPr/>
          <p:nvPr/>
        </p:nvSpPr>
        <p:spPr bwMode="auto">
          <a:xfrm>
            <a:off x="6711131" y="4402254"/>
            <a:ext cx="1948630" cy="1738583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xmlns="" id="{72157E36-8E16-4766-9060-43718A921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0074"/>
            <a:ext cx="7696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hình trụ, giới thiệu hình cầu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xmlns="" id="{74E1BE30-34FA-4106-BC8B-E922ECAB4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411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Giới thiệu hình trụ:</a:t>
            </a:r>
          </a:p>
        </p:txBody>
      </p:sp>
      <p:sp>
        <p:nvSpPr>
          <p:cNvPr id="7190" name="Text Box 22">
            <a:extLst>
              <a:ext uri="{FF2B5EF4-FFF2-40B4-BE49-F238E27FC236}">
                <a16:creationId xmlns:a16="http://schemas.microsoft.com/office/drawing/2014/main" xmlns="" id="{A1BF02F5-3BAA-4870-A028-7C2C9F73F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876800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7198" name="Picture 30">
            <a:extLst>
              <a:ext uri="{FF2B5EF4-FFF2-40B4-BE49-F238E27FC236}">
                <a16:creationId xmlns:a16="http://schemas.microsoft.com/office/drawing/2014/main" xmlns="" id="{16DB16BF-1DC6-47E7-A2EC-45C6F915B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200400"/>
            <a:ext cx="26797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9" name="Picture 31">
            <a:extLst>
              <a:ext uri="{FF2B5EF4-FFF2-40B4-BE49-F238E27FC236}">
                <a16:creationId xmlns:a16="http://schemas.microsoft.com/office/drawing/2014/main" xmlns="" id="{F625E11A-F717-4705-96CA-ECEA10F3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24098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7036B3A7-BB23-4B6F-8865-3FE623BF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38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xmlns="" id="{1E70C679-21C9-44B6-857B-5C8185EBF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4384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đồ vật có dạng hình trụ: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3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>
            <a:extLst>
              <a:ext uri="{FF2B5EF4-FFF2-40B4-BE49-F238E27FC236}">
                <a16:creationId xmlns:a16="http://schemas.microsoft.com/office/drawing/2014/main" xmlns="" id="{09AC07AD-2DD9-4CF5-A895-C8993F3EE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411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Giới thiệu hình trụ: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xmlns="" id="{E6103E2C-A0A4-4310-BB0E-A7EFF9F01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38400"/>
            <a:ext cx="5997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xmlns="" id="{C3804B20-6045-41A3-B101-93EBFF8B3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452" y="2438400"/>
            <a:ext cx="541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397" name="Picture 37">
            <a:extLst>
              <a:ext uri="{FF2B5EF4-FFF2-40B4-BE49-F238E27FC236}">
                <a16:creationId xmlns:a16="http://schemas.microsoft.com/office/drawing/2014/main" xmlns="" id="{CD38DAED-860D-4080-94A3-A2BD31BD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745223"/>
            <a:ext cx="2733675" cy="33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02" name="Text Box 42">
            <a:extLst>
              <a:ext uri="{FF2B5EF4-FFF2-40B4-BE49-F238E27FC236}">
                <a16:creationId xmlns:a16="http://schemas.microsoft.com/office/drawing/2014/main" xmlns="" id="{61861979-9163-480F-B63E-513765806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733800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03" name="Text Box 43">
            <a:extLst>
              <a:ext uri="{FF2B5EF4-FFF2-40B4-BE49-F238E27FC236}">
                <a16:creationId xmlns:a16="http://schemas.microsoft.com/office/drawing/2014/main" xmlns="" id="{7202F1E3-83A8-4B01-B9EF-E83FCFC1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662" y="3866680"/>
            <a:ext cx="175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xung quanh</a:t>
            </a:r>
          </a:p>
        </p:txBody>
      </p:sp>
      <p:sp>
        <p:nvSpPr>
          <p:cNvPr id="15404" name="Text Box 44">
            <a:extLst>
              <a:ext uri="{FF2B5EF4-FFF2-40B4-BE49-F238E27FC236}">
                <a16:creationId xmlns:a16="http://schemas.microsoft.com/office/drawing/2014/main" xmlns="" id="{7CE12539-6920-4802-ABF2-C1846914C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060054"/>
            <a:ext cx="16100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đáy</a:t>
            </a:r>
          </a:p>
        </p:txBody>
      </p:sp>
      <p:sp>
        <p:nvSpPr>
          <p:cNvPr id="15406" name="Text Box 46">
            <a:extLst>
              <a:ext uri="{FF2B5EF4-FFF2-40B4-BE49-F238E27FC236}">
                <a16:creationId xmlns:a16="http://schemas.microsoft.com/office/drawing/2014/main" xmlns="" id="{842A0BF6-5E4B-4ABF-973E-7E32B2C73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142" y="5204034"/>
            <a:ext cx="15144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đáy</a:t>
            </a:r>
          </a:p>
        </p:txBody>
      </p:sp>
      <p:sp>
        <p:nvSpPr>
          <p:cNvPr id="15407" name="Text Box 47">
            <a:extLst>
              <a:ext uri="{FF2B5EF4-FFF2-40B4-BE49-F238E27FC236}">
                <a16:creationId xmlns:a16="http://schemas.microsoft.com/office/drawing/2014/main" xmlns="" id="{8EB5439F-2CA4-4DF9-8EBC-0BB246ADF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57" y="3335424"/>
            <a:ext cx="4419600" cy="195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xmlns="" id="{737A9F28-5872-472E-981F-BAD6E4F43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0074"/>
            <a:ext cx="7696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403" grpId="0"/>
      <p:bldP spid="15404" grpId="0"/>
      <p:bldP spid="15406" grpId="0"/>
      <p:bldP spid="15407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>
            <a:extLst>
              <a:ext uri="{FF2B5EF4-FFF2-40B4-BE49-F238E27FC236}">
                <a16:creationId xmlns:a16="http://schemas.microsoft.com/office/drawing/2014/main" xmlns="" id="{5500698A-C58F-4E93-B2BA-1386D0D53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411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Giới thiệu hình trụ:</a:t>
            </a:r>
          </a:p>
        </p:txBody>
      </p:sp>
      <p:grpSp>
        <p:nvGrpSpPr>
          <p:cNvPr id="16408" name="Group 24">
            <a:extLst>
              <a:ext uri="{FF2B5EF4-FFF2-40B4-BE49-F238E27FC236}">
                <a16:creationId xmlns:a16="http://schemas.microsoft.com/office/drawing/2014/main" xmlns="" id="{17A107BA-CCBE-4BEA-9814-3DD1E13B78C8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825750"/>
            <a:ext cx="2590800" cy="2260600"/>
            <a:chOff x="336" y="1780"/>
            <a:chExt cx="1632" cy="1424"/>
          </a:xfrm>
        </p:grpSpPr>
        <p:pic>
          <p:nvPicPr>
            <p:cNvPr id="16402" name="Picture 18">
              <a:extLst>
                <a:ext uri="{FF2B5EF4-FFF2-40B4-BE49-F238E27FC236}">
                  <a16:creationId xmlns:a16="http://schemas.microsoft.com/office/drawing/2014/main" xmlns="" id="{835B1A41-CB1F-4474-962E-0A8ECA70A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780"/>
              <a:ext cx="1632" cy="1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05" name="Rectangle 21">
              <a:extLst>
                <a:ext uri="{FF2B5EF4-FFF2-40B4-BE49-F238E27FC236}">
                  <a16:creationId xmlns:a16="http://schemas.microsoft.com/office/drawing/2014/main" xmlns="" id="{77A9B27D-2C49-4539-A0B6-9BCBAA584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25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6409" name="Group 25">
            <a:extLst>
              <a:ext uri="{FF2B5EF4-FFF2-40B4-BE49-F238E27FC236}">
                <a16:creationId xmlns:a16="http://schemas.microsoft.com/office/drawing/2014/main" xmlns="" id="{0B8E739D-483C-4344-B19B-0C316E10E815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819400"/>
            <a:ext cx="2514600" cy="2209800"/>
            <a:chOff x="2112" y="1776"/>
            <a:chExt cx="1584" cy="1392"/>
          </a:xfrm>
        </p:grpSpPr>
        <p:pic>
          <p:nvPicPr>
            <p:cNvPr id="16404" name="Picture 20">
              <a:extLst>
                <a:ext uri="{FF2B5EF4-FFF2-40B4-BE49-F238E27FC236}">
                  <a16:creationId xmlns:a16="http://schemas.microsoft.com/office/drawing/2014/main" xmlns="" id="{2464B93B-55E5-496A-9606-222C0363F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776"/>
              <a:ext cx="1584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06" name="Rectangle 22">
              <a:extLst>
                <a:ext uri="{FF2B5EF4-FFF2-40B4-BE49-F238E27FC236}">
                  <a16:creationId xmlns:a16="http://schemas.microsoft.com/office/drawing/2014/main" xmlns="" id="{83F80994-5A39-4F67-A517-BBF1A596C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6410" name="Group 26">
            <a:extLst>
              <a:ext uri="{FF2B5EF4-FFF2-40B4-BE49-F238E27FC236}">
                <a16:creationId xmlns:a16="http://schemas.microsoft.com/office/drawing/2014/main" xmlns="" id="{E6B730FF-804E-4212-8B63-CA71AEE35F3B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667000"/>
            <a:ext cx="2590800" cy="2667000"/>
            <a:chOff x="3984" y="1680"/>
            <a:chExt cx="1632" cy="1680"/>
          </a:xfrm>
        </p:grpSpPr>
        <p:pic>
          <p:nvPicPr>
            <p:cNvPr id="16403" name="Picture 19">
              <a:extLst>
                <a:ext uri="{FF2B5EF4-FFF2-40B4-BE49-F238E27FC236}">
                  <a16:creationId xmlns:a16="http://schemas.microsoft.com/office/drawing/2014/main" xmlns="" id="{E38F234D-CA7D-47DE-BCDD-31F3ED19E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680"/>
              <a:ext cx="1632" cy="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07" name="Rectangle 23">
              <a:extLst>
                <a:ext uri="{FF2B5EF4-FFF2-40B4-BE49-F238E27FC236}">
                  <a16:creationId xmlns:a16="http://schemas.microsoft.com/office/drawing/2014/main" xmlns="" id="{D736C7BD-29C0-4C10-8EFE-809F9DC84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0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6411" name="Text Box 27">
            <a:extLst>
              <a:ext uri="{FF2B5EF4-FFF2-40B4-BE49-F238E27FC236}">
                <a16:creationId xmlns:a16="http://schemas.microsoft.com/office/drawing/2014/main" xmlns="" id="{6AAB875B-B218-4F7E-AE78-90C2DC33D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51529"/>
            <a:ext cx="563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*Các hình có dạng hình trụ là:</a:t>
            </a:r>
          </a:p>
        </p:txBody>
      </p:sp>
      <p:sp>
        <p:nvSpPr>
          <p:cNvPr id="16412" name="Text Box 28">
            <a:extLst>
              <a:ext uri="{FF2B5EF4-FFF2-40B4-BE49-F238E27FC236}">
                <a16:creationId xmlns:a16="http://schemas.microsoft.com/office/drawing/2014/main" xmlns="" id="{C6236623-2ABE-4759-AF63-4AFA549C1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486400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có phải là hình trụ không ?</a:t>
            </a:r>
          </a:p>
        </p:txBody>
      </p:sp>
      <p:sp>
        <p:nvSpPr>
          <p:cNvPr id="16413" name="Text Box 29">
            <a:extLst>
              <a:ext uri="{FF2B5EF4-FFF2-40B4-BE49-F238E27FC236}">
                <a16:creationId xmlns:a16="http://schemas.microsoft.com/office/drawing/2014/main" xmlns="" id="{355CD0A4-9D5F-4B4C-B68E-02F0667BF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09460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xmlns="" id="{05728C99-56B3-43E1-A2B3-731FF1548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0074"/>
            <a:ext cx="7696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1" grpId="0"/>
      <p:bldP spid="16412" grpId="0"/>
      <p:bldP spid="16412" grpId="1"/>
      <p:bldP spid="16413" grpId="0"/>
      <p:bldP spid="16413" grpId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>
            <a:extLst>
              <a:ext uri="{FF2B5EF4-FFF2-40B4-BE49-F238E27FC236}">
                <a16:creationId xmlns:a16="http://schemas.microsoft.com/office/drawing/2014/main" xmlns="" id="{6695EF59-D9E7-442B-A1E9-7B8DD5B98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4114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xmlns="" id="{8B690483-A6EB-4081-A658-AD3A85209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876800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7" name="Picture 11">
            <a:extLst>
              <a:ext uri="{FF2B5EF4-FFF2-40B4-BE49-F238E27FC236}">
                <a16:creationId xmlns:a16="http://schemas.microsoft.com/office/drawing/2014/main" xmlns="" id="{DE49043B-FDBA-43B3-A32B-C08257257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3200"/>
            <a:ext cx="2819400" cy="23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8" name="Picture 12">
            <a:extLst>
              <a:ext uri="{FF2B5EF4-FFF2-40B4-BE49-F238E27FC236}">
                <a16:creationId xmlns:a16="http://schemas.microsoft.com/office/drawing/2014/main" xmlns="" id="{F53F6DB7-B092-402A-9FFF-B21069CE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5146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9" name="Picture 13">
            <a:extLst>
              <a:ext uri="{FF2B5EF4-FFF2-40B4-BE49-F238E27FC236}">
                <a16:creationId xmlns:a16="http://schemas.microsoft.com/office/drawing/2014/main" xmlns="" id="{4C6BB030-3D94-4E19-93D2-B1BEFAC7C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2667000"/>
            <a:ext cx="243046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50" name="Text Box 14">
            <a:extLst>
              <a:ext uri="{FF2B5EF4-FFF2-40B4-BE49-F238E27FC236}">
                <a16:creationId xmlns:a16="http://schemas.microsoft.com/office/drawing/2014/main" xmlns="" id="{F2809D37-A0C7-4ED0-8D02-2849DA5DC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29200"/>
            <a:ext cx="213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sz="2400" b="1" i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1" name="Text Box 15">
            <a:extLst>
              <a:ext uri="{FF2B5EF4-FFF2-40B4-BE49-F238E27FC236}">
                <a16:creationId xmlns:a16="http://schemas.microsoft.com/office/drawing/2014/main" xmlns="" id="{042CC248-43A3-49D8-BFCB-7953596B4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029200"/>
            <a:ext cx="228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sz="2400" b="1" i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xmlns="" id="{2F86B7BC-26F3-49A5-B372-A04E009D2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1958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cầu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xmlns="" id="{AE89D3E2-34BB-44A0-8A1E-33D7659E9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0074"/>
            <a:ext cx="7696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hình trụ, giới thiệu hình cầu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50" grpId="0"/>
      <p:bldP spid="39951" grpId="0"/>
      <p:bldP spid="3995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>
            <a:extLst>
              <a:ext uri="{FF2B5EF4-FFF2-40B4-BE49-F238E27FC236}">
                <a16:creationId xmlns:a16="http://schemas.microsoft.com/office/drawing/2014/main" xmlns="" id="{E29288F9-4D24-45E2-8A52-4414E8D02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411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xmlns="" id="{9AE2FD96-C8A2-4F6D-BAD8-3D1240EAD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876800"/>
            <a:ext cx="518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3" name="Litebulb">
            <a:extLst>
              <a:ext uri="{FF2B5EF4-FFF2-40B4-BE49-F238E27FC236}">
                <a16:creationId xmlns:a16="http://schemas.microsoft.com/office/drawing/2014/main" xmlns="" id="{91AD3B1F-8883-4D24-9304-6400F6A15074}"/>
              </a:ext>
            </a:extLst>
          </p:cNvPr>
          <p:cNvSpPr>
            <a:spLocks noEditPoints="1" noChangeArrowheads="1"/>
          </p:cNvSpPr>
          <p:nvPr/>
        </p:nvSpPr>
        <p:spPr bwMode="auto">
          <a:xfrm rot="10800000">
            <a:off x="3657600" y="2667000"/>
            <a:ext cx="1752600" cy="24384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3" name="Picture 23">
            <a:extLst>
              <a:ext uri="{FF2B5EF4-FFF2-40B4-BE49-F238E27FC236}">
                <a16:creationId xmlns:a16="http://schemas.microsoft.com/office/drawing/2014/main" xmlns="" id="{E9637D89-0216-408C-9CDF-6E7C43DCC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2209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4" name="Picture 24">
            <a:extLst>
              <a:ext uri="{FF2B5EF4-FFF2-40B4-BE49-F238E27FC236}">
                <a16:creationId xmlns:a16="http://schemas.microsoft.com/office/drawing/2014/main" xmlns="" id="{47E4FED1-EB6F-44EC-9015-16ECEA73B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438400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7" name="Text Box 27">
            <a:extLst>
              <a:ext uri="{FF2B5EF4-FFF2-40B4-BE49-F238E27FC236}">
                <a16:creationId xmlns:a16="http://schemas.microsoft.com/office/drawing/2014/main" xmlns="" id="{0C1A2AB7-06DD-4D61-BE0D-C7D474CF2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053465"/>
            <a:ext cx="6705600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vật trên có dạng hình cầu hay không ?</a:t>
            </a:r>
          </a:p>
        </p:txBody>
      </p:sp>
      <p:sp>
        <p:nvSpPr>
          <p:cNvPr id="40988" name="Text Box 28">
            <a:extLst>
              <a:ext uri="{FF2B5EF4-FFF2-40B4-BE49-F238E27FC236}">
                <a16:creationId xmlns:a16="http://schemas.microsoft.com/office/drawing/2014/main" xmlns="" id="{C4EF205B-7D04-4584-81FD-0E840B8F1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58" y="2010103"/>
            <a:ext cx="609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989" name="Text Box 29">
            <a:extLst>
              <a:ext uri="{FF2B5EF4-FFF2-40B4-BE49-F238E27FC236}">
                <a16:creationId xmlns:a16="http://schemas.microsoft.com/office/drawing/2014/main" xmlns="" id="{EF64C76D-2066-4234-B701-7FE86CB90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257800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Quả táo</a:t>
            </a:r>
          </a:p>
        </p:txBody>
      </p:sp>
      <p:sp>
        <p:nvSpPr>
          <p:cNvPr id="40990" name="Text Box 30">
            <a:extLst>
              <a:ext uri="{FF2B5EF4-FFF2-40B4-BE49-F238E27FC236}">
                <a16:creationId xmlns:a16="http://schemas.microsoft.com/office/drawing/2014/main" xmlns="" id="{58CE2A1B-D4D1-4AC3-A106-5BD9725EA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57800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Bóng đèn</a:t>
            </a:r>
          </a:p>
        </p:txBody>
      </p:sp>
      <p:sp>
        <p:nvSpPr>
          <p:cNvPr id="40991" name="Text Box 31">
            <a:extLst>
              <a:ext uri="{FF2B5EF4-FFF2-40B4-BE49-F238E27FC236}">
                <a16:creationId xmlns:a16="http://schemas.microsoft.com/office/drawing/2014/main" xmlns="" id="{0A067598-F831-4490-BD17-3B38F0688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25780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Cái chuông</a:t>
            </a:r>
          </a:p>
        </p:txBody>
      </p:sp>
      <p:sp>
        <p:nvSpPr>
          <p:cNvPr id="40992" name="AutoShape 3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9483EFCF-57B8-470B-B39B-242963DDC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053465"/>
            <a:ext cx="457200" cy="457200"/>
          </a:xfrm>
          <a:prstGeom prst="actionButtonHelp">
            <a:avLst/>
          </a:prstGeom>
          <a:solidFill>
            <a:srgbClr val="FFFF00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8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xmlns="" id="{CC2F35A8-9344-401A-9153-4DE741B2B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0074"/>
            <a:ext cx="7696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7" grpId="0" animBg="1"/>
      <p:bldP spid="40987" grpId="1" animBg="1"/>
      <p:bldP spid="40988" grpId="0"/>
      <p:bldP spid="40988" grpId="1"/>
      <p:bldP spid="40989" grpId="0"/>
      <p:bldP spid="40990" grpId="0"/>
      <p:bldP spid="40991" grpId="0"/>
      <p:bldP spid="40992" grpId="0" animBg="1"/>
      <p:bldP spid="40992" grpId="1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6" name="Text Box 18">
            <a:extLst>
              <a:ext uri="{FF2B5EF4-FFF2-40B4-BE49-F238E27FC236}">
                <a16:creationId xmlns:a16="http://schemas.microsoft.com/office/drawing/2014/main" xmlns="" id="{09F0D479-B55F-4AD3-AAD1-84AED8765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1508813"/>
            <a:ext cx="8953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dưới đây có hình nào là hình trụ ?</a:t>
            </a:r>
          </a:p>
        </p:txBody>
      </p:sp>
      <p:grpSp>
        <p:nvGrpSpPr>
          <p:cNvPr id="43047" name="Group 39">
            <a:extLst>
              <a:ext uri="{FF2B5EF4-FFF2-40B4-BE49-F238E27FC236}">
                <a16:creationId xmlns:a16="http://schemas.microsoft.com/office/drawing/2014/main" xmlns="" id="{1D65F012-E661-4E01-AB68-4F57BCAFBC06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2057400"/>
            <a:chOff x="0" y="1968"/>
            <a:chExt cx="5760" cy="1296"/>
          </a:xfrm>
        </p:grpSpPr>
        <p:pic>
          <p:nvPicPr>
            <p:cNvPr id="43027" name="Picture 19">
              <a:extLst>
                <a:ext uri="{FF2B5EF4-FFF2-40B4-BE49-F238E27FC236}">
                  <a16:creationId xmlns:a16="http://schemas.microsoft.com/office/drawing/2014/main" xmlns="" id="{345187CC-9FAE-4AB4-9FAE-59BA35A7A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160"/>
              <a:ext cx="1244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28" name="Picture 20">
              <a:extLst>
                <a:ext uri="{FF2B5EF4-FFF2-40B4-BE49-F238E27FC236}">
                  <a16:creationId xmlns:a16="http://schemas.microsoft.com/office/drawing/2014/main" xmlns="" id="{28A1339A-04EF-4FA6-9C8B-D5FC2B367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112"/>
              <a:ext cx="960" cy="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29" name="Picture 21">
              <a:extLst>
                <a:ext uri="{FF2B5EF4-FFF2-40B4-BE49-F238E27FC236}">
                  <a16:creationId xmlns:a16="http://schemas.microsoft.com/office/drawing/2014/main" xmlns="" id="{0ED1DDFD-A886-4B01-87BD-FE3493E48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968"/>
              <a:ext cx="886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30" name="Picture 22">
              <a:extLst>
                <a:ext uri="{FF2B5EF4-FFF2-40B4-BE49-F238E27FC236}">
                  <a16:creationId xmlns:a16="http://schemas.microsoft.com/office/drawing/2014/main" xmlns="" id="{DE0F33F9-6E2E-4066-81F1-C96DF0F3E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" y="2112"/>
              <a:ext cx="983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31" name="Picture 23">
              <a:extLst>
                <a:ext uri="{FF2B5EF4-FFF2-40B4-BE49-F238E27FC236}">
                  <a16:creationId xmlns:a16="http://schemas.microsoft.com/office/drawing/2014/main" xmlns="" id="{01988863-981D-4201-9217-575395E74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064"/>
              <a:ext cx="948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32" name="Picture 24">
              <a:extLst>
                <a:ext uri="{FF2B5EF4-FFF2-40B4-BE49-F238E27FC236}">
                  <a16:creationId xmlns:a16="http://schemas.microsoft.com/office/drawing/2014/main" xmlns="" id="{C056B588-0799-4A88-8085-856B6B9A05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16"/>
              <a:ext cx="951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033" name="Rectangle 25">
            <a:extLst>
              <a:ext uri="{FF2B5EF4-FFF2-40B4-BE49-F238E27FC236}">
                <a16:creationId xmlns:a16="http://schemas.microsoft.com/office/drawing/2014/main" xmlns="" id="{476DCF1A-E8C3-42E4-9772-C2DC56FE5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2000"/>
            <a:ext cx="381000" cy="381000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Rectangle 33">
            <a:extLst>
              <a:ext uri="{FF2B5EF4-FFF2-40B4-BE49-F238E27FC236}">
                <a16:creationId xmlns:a16="http://schemas.microsoft.com/office/drawing/2014/main" xmlns="" id="{8A50D3CE-773C-4608-8A63-20A2A594C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572000"/>
            <a:ext cx="381000" cy="381000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Rectangle 34">
            <a:extLst>
              <a:ext uri="{FF2B5EF4-FFF2-40B4-BE49-F238E27FC236}">
                <a16:creationId xmlns:a16="http://schemas.microsoft.com/office/drawing/2014/main" xmlns="" id="{DD306A4C-E948-4BE9-A470-C659E0846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Rectangle 36">
            <a:extLst>
              <a:ext uri="{FF2B5EF4-FFF2-40B4-BE49-F238E27FC236}">
                <a16:creationId xmlns:a16="http://schemas.microsoft.com/office/drawing/2014/main" xmlns="" id="{1A61BC83-0D5C-4AAD-AE1C-7FE8D9FD4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Rectangle 37">
            <a:extLst>
              <a:ext uri="{FF2B5EF4-FFF2-40B4-BE49-F238E27FC236}">
                <a16:creationId xmlns:a16="http://schemas.microsoft.com/office/drawing/2014/main" xmlns="" id="{7B6B2C94-B182-46FB-AA61-1DAA0BC26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95800"/>
            <a:ext cx="381000" cy="381000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Rectangle 38">
            <a:extLst>
              <a:ext uri="{FF2B5EF4-FFF2-40B4-BE49-F238E27FC236}">
                <a16:creationId xmlns:a16="http://schemas.microsoft.com/office/drawing/2014/main" xmlns="" id="{9F93FC6A-47DF-4C4D-9570-989F9098B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381000" cy="381000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xmlns="" id="{AB97BEE9-1D10-4538-9418-3112BBEAE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0074"/>
            <a:ext cx="7696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hình trụ, giới thiệu hình cầu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6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>
            <a:extLst>
              <a:ext uri="{FF2B5EF4-FFF2-40B4-BE49-F238E27FC236}">
                <a16:creationId xmlns:a16="http://schemas.microsoft.com/office/drawing/2014/main" xmlns="" id="{13833DE0-6C58-4C7E-9C12-6EF411154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8981"/>
            <a:ext cx="845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5077" name="Picture 21">
            <a:extLst>
              <a:ext uri="{FF2B5EF4-FFF2-40B4-BE49-F238E27FC236}">
                <a16:creationId xmlns:a16="http://schemas.microsoft.com/office/drawing/2014/main" xmlns="" id="{E2C25B75-E9C5-406B-864E-FFCCE2ED7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968156"/>
            <a:ext cx="1174750" cy="1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8" name="Picture 22">
            <a:extLst>
              <a:ext uri="{FF2B5EF4-FFF2-40B4-BE49-F238E27FC236}">
                <a16:creationId xmlns:a16="http://schemas.microsoft.com/office/drawing/2014/main" xmlns="" id="{72EEEB61-FDED-4E6F-9E7D-81187B042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294" y="1189999"/>
            <a:ext cx="1266825" cy="11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5" name="Picture 29">
            <a:extLst>
              <a:ext uri="{FF2B5EF4-FFF2-40B4-BE49-F238E27FC236}">
                <a16:creationId xmlns:a16="http://schemas.microsoft.com/office/drawing/2014/main" xmlns="" id="{D11E3857-7F55-45B5-8BEE-CB5D9CF2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78" y="3429000"/>
            <a:ext cx="2362200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6" name="Picture 30">
            <a:extLst>
              <a:ext uri="{FF2B5EF4-FFF2-40B4-BE49-F238E27FC236}">
                <a16:creationId xmlns:a16="http://schemas.microsoft.com/office/drawing/2014/main" xmlns="" id="{703DB3F2-5B3E-4674-9782-81830C52E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16" y="3213458"/>
            <a:ext cx="2117725" cy="17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7" name="Picture 31">
            <a:extLst>
              <a:ext uri="{FF2B5EF4-FFF2-40B4-BE49-F238E27FC236}">
                <a16:creationId xmlns:a16="http://schemas.microsoft.com/office/drawing/2014/main" xmlns="" id="{A8C0CEC4-B87F-45FF-8511-7BBC3FE3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16" y="926664"/>
            <a:ext cx="16002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88" name="Text Box 32">
            <a:extLst>
              <a:ext uri="{FF2B5EF4-FFF2-40B4-BE49-F238E27FC236}">
                <a16:creationId xmlns:a16="http://schemas.microsoft.com/office/drawing/2014/main" xmlns="" id="{D05B51B5-3630-444C-A358-DE40D8B75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16" y="2461777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89" name="Text Box 33">
            <a:extLst>
              <a:ext uri="{FF2B5EF4-FFF2-40B4-BE49-F238E27FC236}">
                <a16:creationId xmlns:a16="http://schemas.microsoft.com/office/drawing/2014/main" xmlns="" id="{C4FE5945-FDEF-4A19-AA7B-B6910FC27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997" y="2499022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Hộp chè</a:t>
            </a:r>
          </a:p>
        </p:txBody>
      </p:sp>
      <p:sp>
        <p:nvSpPr>
          <p:cNvPr id="45090" name="Text Box 34">
            <a:extLst>
              <a:ext uri="{FF2B5EF4-FFF2-40B4-BE49-F238E27FC236}">
                <a16:creationId xmlns:a16="http://schemas.microsoft.com/office/drawing/2014/main" xmlns="" id="{7149AF98-340E-4D98-B396-0E1BB3297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984" y="2503375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Viên bi</a:t>
            </a:r>
          </a:p>
        </p:txBody>
      </p:sp>
      <p:sp>
        <p:nvSpPr>
          <p:cNvPr id="45092" name="Text Box 36">
            <a:extLst>
              <a:ext uri="{FF2B5EF4-FFF2-40B4-BE49-F238E27FC236}">
                <a16:creationId xmlns:a16="http://schemas.microsoft.com/office/drawing/2014/main" xmlns="" id="{7881A626-5329-4F44-81A4-AF26DA709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397" y="4930279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Quả trứng gà</a:t>
            </a:r>
          </a:p>
        </p:txBody>
      </p:sp>
      <p:sp>
        <p:nvSpPr>
          <p:cNvPr id="45093" name="Text Box 37">
            <a:extLst>
              <a:ext uri="{FF2B5EF4-FFF2-40B4-BE49-F238E27FC236}">
                <a16:creationId xmlns:a16="http://schemas.microsoft.com/office/drawing/2014/main" xmlns="" id="{2FE3AF89-6CC0-4BE3-AEF6-C4C89199A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510126"/>
            <a:ext cx="20056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Bánh xe đạp</a:t>
            </a:r>
          </a:p>
        </p:txBody>
      </p:sp>
      <p:sp>
        <p:nvSpPr>
          <p:cNvPr id="45094" name="Rectangle 38">
            <a:extLst>
              <a:ext uri="{FF2B5EF4-FFF2-40B4-BE49-F238E27FC236}">
                <a16:creationId xmlns:a16="http://schemas.microsoft.com/office/drawing/2014/main" xmlns="" id="{D37FF99D-43E2-4534-9218-17825B389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16" y="2537977"/>
            <a:ext cx="304800" cy="304800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95" name="Rectangle 39">
            <a:extLst>
              <a:ext uri="{FF2B5EF4-FFF2-40B4-BE49-F238E27FC236}">
                <a16:creationId xmlns:a16="http://schemas.microsoft.com/office/drawing/2014/main" xmlns="" id="{203E5503-385D-417E-BBEC-1E4B19FE7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7597" y="2579687"/>
            <a:ext cx="304800" cy="304800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96" name="Rectangle 40">
            <a:extLst>
              <a:ext uri="{FF2B5EF4-FFF2-40B4-BE49-F238E27FC236}">
                <a16:creationId xmlns:a16="http://schemas.microsoft.com/office/drawing/2014/main" xmlns="" id="{691C4E7D-7BE7-4C63-89CE-F9D50C30C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2090" y="2578650"/>
            <a:ext cx="304800" cy="304800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97" name="Rectangle 41">
            <a:extLst>
              <a:ext uri="{FF2B5EF4-FFF2-40B4-BE49-F238E27FC236}">
                <a16:creationId xmlns:a16="http://schemas.microsoft.com/office/drawing/2014/main" xmlns="" id="{4B98CE2D-E486-4ED9-8D28-C35CD237B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460" y="5569578"/>
            <a:ext cx="304800" cy="304800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98" name="Rectangle 42">
            <a:extLst>
              <a:ext uri="{FF2B5EF4-FFF2-40B4-BE49-F238E27FC236}">
                <a16:creationId xmlns:a16="http://schemas.microsoft.com/office/drawing/2014/main" xmlns="" id="{7D5E15B0-CD42-425C-85D0-CEB7C8FAB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1" y="5018767"/>
            <a:ext cx="304800" cy="304800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10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10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88" grpId="0"/>
      <p:bldP spid="45089" grpId="0"/>
      <p:bldP spid="45090" grpId="0"/>
      <p:bldP spid="45092" grpId="0"/>
      <p:bldP spid="4509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277</TotalTime>
  <Words>333</Words>
  <Application>Microsoft Office PowerPoint</Application>
  <PresentationFormat>On-screen Show (4:3)</PresentationFormat>
  <Paragraphs>62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.VnTime</vt:lpstr>
      <vt:lpstr>Arial</vt:lpstr>
      <vt:lpstr>Calibri</vt:lpstr>
      <vt:lpstr>Times New Roman</vt:lpstr>
      <vt:lpstr>Default Design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22</cp:revision>
  <cp:lastPrinted>1601-01-01T00:00:00Z</cp:lastPrinted>
  <dcterms:created xsi:type="dcterms:W3CDTF">1601-01-01T00:00:00Z</dcterms:created>
  <dcterms:modified xsi:type="dcterms:W3CDTF">2021-02-21T05:07:54Z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