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50" y="1722755"/>
            <a:ext cx="9144000" cy="197358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u="sng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Unit 8:</a:t>
            </a:r>
            <a: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It’s hot today</a:t>
            </a:r>
            <a:b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Lesson Five + Six: </a:t>
            </a:r>
            <a:b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Skills Time! </a:t>
            </a:r>
            <a:endParaRPr lang="en-US" sz="6000" dirty="0">
              <a:ln/>
              <a:solidFill>
                <a:schemeClr val="accent4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86105"/>
            <a:ext cx="10153015" cy="3897630"/>
          </a:xfrm>
        </p:spPr>
        <p:txBody>
          <a:bodyPr/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Hướng dẫn: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It's Tuesday. What's the weather like? =&gt; It's sunny.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It's Wednesday. What's the weather like? =&gt; It's hot.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It's Thursday. What's the weather like? =&gt; It's raining.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5. It's Friday. What's the weather like? =&gt; It's snowing.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/>
            </a:br>
            <a:r>
              <a:rPr lang="en-US"/>
              <a:t>Writing: (Viết)</a:t>
            </a:r>
            <a:br>
              <a:rPr lang="en-US"/>
            </a:br>
            <a:endParaRPr lang="en-US"/>
          </a:p>
        </p:txBody>
      </p:sp>
      <p:pic>
        <p:nvPicPr>
          <p:cNvPr id="5" name="Picture 3" descr="IMG_25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480185"/>
            <a:ext cx="10585450" cy="4280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47700"/>
            <a:ext cx="10876915" cy="5480050"/>
          </a:xfrm>
        </p:spPr>
        <p:txBody>
          <a:bodyPr/>
          <a:p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REMINDER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: (dặn dò)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Các con học lại từ vựng Unit 7 và 8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Hoàn thành bài tập sách bài tập 58 và 59 (theo sự hướng dẫn dưới đường link)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https://www.youtube.com/watch?v=zEjylHPpSYo</a:t>
            </a:r>
            <a:endParaRPr lang="en-US" b="1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79825" y="1619250"/>
            <a:ext cx="8334375" cy="49098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Content Placeholder 5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970915" y="1440180"/>
          <a:ext cx="2367915" cy="109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789305" imgH="405765" progId="Package">
                  <p:embed/>
                </p:oleObj>
              </mc:Choice>
              <mc:Fallback>
                <p:oleObj name="" r:id="rId2" imgW="789305" imgH="405765" progId="Package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0915" y="1440180"/>
                        <a:ext cx="2367915" cy="1092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75260"/>
            <a:ext cx="10972800" cy="598170"/>
          </a:xfrm>
        </p:spPr>
        <p:txBody>
          <a:bodyPr/>
          <a:p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 b="1"/>
              <a:t>Reading </a:t>
            </a:r>
            <a:r>
              <a:rPr lang="en-US" sz="2000"/>
              <a:t>(đọc)</a:t>
            </a:r>
            <a:br>
              <a:rPr lang="en-US" sz="2000"/>
            </a:br>
            <a:r>
              <a:rPr lang="en-US" sz="2000" b="1"/>
              <a:t>1. Look at the pictures. What is the weather like? </a:t>
            </a:r>
            <a:r>
              <a:rPr lang="en-US" sz="2000"/>
              <a:t>(nhìn vào những bức tranh.Thời tiết thế nào?)</a:t>
            </a:r>
            <a:br>
              <a:rPr lang="en-US" sz="2000"/>
            </a:br>
            <a:r>
              <a:rPr lang="en-US" sz="2000" b="1"/>
              <a:t>2. Listen and read. </a:t>
            </a:r>
            <a:r>
              <a:rPr lang="en-US" sz="2000"/>
              <a:t>(nghe và đọc)</a:t>
            </a:r>
            <a:br>
              <a:rPr lang="en-US" sz="2000"/>
            </a:br>
            <a:r>
              <a:rPr lang="en-US" sz="2000" b="1"/>
              <a:t>Click here to listen (nhấp vào để nghe)</a:t>
            </a:r>
            <a:br>
              <a:rPr lang="en-US" sz="2000" b="1"/>
            </a:br>
            <a:endParaRPr lang="en-US"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08330"/>
            <a:ext cx="10525760" cy="5519420"/>
          </a:xfrm>
        </p:spPr>
        <p:txBody>
          <a:bodyPr/>
          <a:p>
            <a:pPr marL="0" indent="0">
              <a:buNone/>
            </a:pPr>
            <a:r>
              <a:rPr lang="en-US" b="1"/>
              <a:t>Script: (Bài nghe) (học sinh nghe và dò bài trong sách trang 58)</a:t>
            </a:r>
            <a:endParaRPr lang="en-US"/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Here is the weather …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It's six o'clock in the morning. Here is the weather news. It's very cold outside. Wear warm coats and hats. Have nice morning.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Here is the weather at nine o'clock. It's raining now. Don't forget your umbrellas. Don't get wet!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It's two o'clock in the afternoon. It's sunny and hot now. Put on your sun hats. Have fun in the sun.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It's seven o'clock. It's very windy outside now. It's a good time to fly a kite. But don't let your hats fly away.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74345"/>
            <a:ext cx="10957560" cy="5965825"/>
          </a:xfrm>
        </p:spPr>
        <p:txBody>
          <a:bodyPr/>
          <a:p>
            <a:pPr marL="0" indent="0">
              <a:buNone/>
            </a:pPr>
            <a:r>
              <a:rPr lang="en-US" b="1"/>
              <a:t>Dịch:(Học sinh tự dịch bài sau đó xem lại bài dịch )</a:t>
            </a:r>
            <a:endParaRPr lang="en-US" b="1"/>
          </a:p>
          <a:p>
            <a:r>
              <a:rPr lang="en-US"/>
              <a:t>Đây là thời tiết …</a:t>
            </a:r>
            <a:endParaRPr lang="en-US"/>
          </a:p>
          <a:p>
            <a:r>
              <a:rPr lang="en-US"/>
              <a:t>Lúc đó là 6 giờ sáng. Đây là tin tức thời tiết. Bên ngoài rất lạnh. Nên mặc áo khoác và đội mũ ấm. Chúc buổi sáng tốt  lành.</a:t>
            </a:r>
            <a:endParaRPr lang="en-US"/>
          </a:p>
          <a:p>
            <a:r>
              <a:rPr lang="en-US"/>
              <a:t>Đây là thời tiết lúc 9 giờ. Bây giờ trời đang mưa. Đừng quên mang ô nhé. Đừng để bị ướt!</a:t>
            </a:r>
            <a:endParaRPr lang="en-US"/>
          </a:p>
          <a:p>
            <a:r>
              <a:rPr lang="en-US"/>
              <a:t>Bây giờ là 2 giờ chiều. Trời bây giờ nắng và nóng. Đội mũ của bạn nhé. Chúc vui vẻ trong nắng.</a:t>
            </a:r>
            <a:endParaRPr lang="en-US"/>
          </a:p>
          <a:p>
            <a:r>
              <a:rPr lang="en-US"/>
              <a:t>Bây giờ là 7 giờ. Bên ngoài bây giờ nhiều gió. Thời gian tốt để đi thả diều. Nhưng đừng để mũ của bạn bị bay đi!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2" descr="IMG_25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85495" y="1363345"/>
            <a:ext cx="10621010" cy="3623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53390" y="493395"/>
            <a:ext cx="11270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Read again. Match.(đọc lại bài trang 58 sau đó nối vào đáp án đúng)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5495" y="5261610"/>
            <a:ext cx="84950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Hướng dẫn</a:t>
            </a:r>
            <a:r>
              <a:rPr lang="en-US"/>
              <a:t>:</a:t>
            </a:r>
            <a:endParaRPr lang="en-US"/>
          </a:p>
          <a:p>
            <a:r>
              <a:rPr lang="en-US"/>
              <a:t>1. b (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It's six o'clock in the morning. Here is the weather news. It's very cold outside.)</a:t>
            </a:r>
            <a:endParaRPr lang="en-US"/>
          </a:p>
          <a:p>
            <a:r>
              <a:rPr lang="en-US"/>
              <a:t>2. c (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Here is the weather at nine o'clock. It's raining now.)</a:t>
            </a:r>
            <a:endParaRPr lang="en-US"/>
          </a:p>
          <a:p>
            <a:r>
              <a:rPr lang="en-US"/>
              <a:t>3. d (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It's two o'clock in the afternoon. It's sunny and hot now)</a:t>
            </a:r>
            <a:endParaRPr lang="en-US"/>
          </a:p>
          <a:p>
            <a:r>
              <a:rPr lang="en-US"/>
              <a:t>4. a (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It's seven o'clock. It's very windy outside now.)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Content Placeholder 4">
            <a:hlinkClick r:id="" action="ppaction://ole?verb=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946468" y="1529080"/>
          <a:ext cx="2267585" cy="109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789305" imgH="405765" progId="Package">
                  <p:embed/>
                </p:oleObj>
              </mc:Choice>
              <mc:Fallback>
                <p:oleObj name="" r:id="rId1" imgW="789305" imgH="405765" progId="Package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6468" y="1529080"/>
                        <a:ext cx="2267585" cy="109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sz="2400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24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Listening (nghe)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1. Listen and check (v) the correct picture.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(nghe và đánh dấu (v) vào bức tranh đúng)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Click here to listen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(nhấp vào và nghe)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1" descr="IMG_256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6945" y="1529080"/>
            <a:ext cx="8386445" cy="5328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80695"/>
            <a:ext cx="10529570" cy="5647055"/>
          </a:xfrm>
        </p:spPr>
        <p:txBody>
          <a:bodyPr/>
          <a:p>
            <a:pPr marL="0" indent="0">
              <a:buNone/>
            </a:pPr>
            <a:r>
              <a:rPr lang="en-US" b="1"/>
              <a:t>Script: (Bài nghe)</a:t>
            </a:r>
            <a:endParaRPr lang="en-US" b="1"/>
          </a:p>
          <a:p>
            <a:r>
              <a:rPr lang="en-US"/>
              <a:t>Hello, and here is the weather …</a:t>
            </a:r>
            <a:endParaRPr lang="en-US"/>
          </a:p>
          <a:p>
            <a:r>
              <a:rPr lang="en-US"/>
              <a:t>1. It's Monday, it's six o'clock in the morning. It's sunny morning.</a:t>
            </a:r>
            <a:endParaRPr lang="en-US"/>
          </a:p>
          <a:p>
            <a:r>
              <a:rPr lang="en-US"/>
              <a:t>2. It's Wednesday at six o'clock. The weather's very windy. Becareful.</a:t>
            </a:r>
            <a:endParaRPr lang="en-US"/>
          </a:p>
          <a:p>
            <a:r>
              <a:rPr lang="en-US"/>
              <a:t>3. It's Friday at six o'clock. It's raining. Don'r forget use umbrella. Don't get wet.</a:t>
            </a:r>
            <a:endParaRPr lang="en-US"/>
          </a:p>
          <a:p>
            <a:r>
              <a:rPr lang="en-US"/>
              <a:t>4. Sunday morning at six. It is the weather. It's cold outside. Keep warm.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56260"/>
            <a:ext cx="10951845" cy="6038850"/>
          </a:xfrm>
        </p:spPr>
        <p:txBody>
          <a:bodyPr/>
          <a:p>
            <a:pPr marL="0" indent="0">
              <a:buNone/>
            </a:pPr>
            <a:r>
              <a:rPr lang="en-US" b="1"/>
              <a:t>Dịch:</a:t>
            </a:r>
            <a:endParaRPr lang="en-US" b="1"/>
          </a:p>
          <a:p>
            <a:r>
              <a:rPr lang="en-US"/>
              <a:t>Xin chào, và đây là thời tiết …</a:t>
            </a:r>
            <a:endParaRPr lang="en-US"/>
          </a:p>
          <a:p>
            <a:r>
              <a:rPr lang="en-US"/>
              <a:t>1. Thứ Hai, lúc 6 giờ sáng. Trời nắng vào buổi sáng.</a:t>
            </a:r>
            <a:endParaRPr lang="en-US"/>
          </a:p>
          <a:p>
            <a:r>
              <a:rPr lang="en-US"/>
              <a:t>2. Thứ Tư lúc 6 giờ. Thời tiết nhiều gió. Hãy cẩn thận.</a:t>
            </a:r>
            <a:endParaRPr lang="en-US"/>
          </a:p>
          <a:p>
            <a:r>
              <a:rPr lang="en-US"/>
              <a:t>3. Thứ Sáu lúc 6 giờ. Trời mưa. Đừng quên dùng ô. Đừng để bị ướt.</a:t>
            </a:r>
            <a:endParaRPr lang="en-US"/>
          </a:p>
          <a:p>
            <a:r>
              <a:rPr lang="en-US"/>
              <a:t>4. Sáng Chủ nhật lúc 6 giờ. Đây là thời tiết. Bên ngoài lạnh. Hãy giữ ấm.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Speaking</a:t>
            </a:r>
            <a:br>
              <a:rPr lang="en-US" sz="24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Point, ask, and answer. sunny / raining / windy / hot / snowing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(chỉ vào hình, hỏi và trả lời)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0235" y="1666240"/>
            <a:ext cx="10972165" cy="39693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10235" y="5891530"/>
            <a:ext cx="844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 </a:t>
            </a:r>
            <a:endParaRPr lang="en-US"/>
          </a:p>
          <a:p>
            <a:r>
              <a:rPr lang="en-US" b="1"/>
              <a:t>EX:  It's Monday. What's the weather like? =&gt; It's windy.</a:t>
            </a:r>
            <a:endParaRPr 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2978</Words>
  <Application>WPS Presentation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Segoe Script</vt:lpstr>
      <vt:lpstr>Times New Roman</vt:lpstr>
      <vt:lpstr>Wingdings</vt:lpstr>
      <vt:lpstr>Tahoma</vt:lpstr>
      <vt:lpstr>Blue Waves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It’s hot today Lesson Five: Skills Time! - </dc:title>
  <dc:creator/>
  <cp:lastModifiedBy>LENOVO</cp:lastModifiedBy>
  <cp:revision>6</cp:revision>
  <dcterms:created xsi:type="dcterms:W3CDTF">2021-02-03T05:00:04Z</dcterms:created>
  <dcterms:modified xsi:type="dcterms:W3CDTF">2021-02-03T05:56:16Z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1033-11.2.0.9965</vt:lpwstr>
  </property>
</Properties>
</file>