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329" r:id="rId2"/>
    <p:sldId id="256" r:id="rId3"/>
    <p:sldId id="296" r:id="rId4"/>
    <p:sldId id="338" r:id="rId5"/>
    <p:sldId id="342" r:id="rId6"/>
    <p:sldId id="345" r:id="rId7"/>
    <p:sldId id="346" r:id="rId8"/>
    <p:sldId id="341" r:id="rId9"/>
    <p:sldId id="347" r:id="rId10"/>
    <p:sldId id="339" r:id="rId11"/>
    <p:sldId id="349" r:id="rId12"/>
    <p:sldId id="348" r:id="rId13"/>
    <p:sldId id="350" r:id="rId14"/>
    <p:sldId id="343" r:id="rId15"/>
    <p:sldId id="344" r:id="rId16"/>
    <p:sldId id="356" r:id="rId17"/>
    <p:sldId id="357" r:id="rId18"/>
    <p:sldId id="358" r:id="rId19"/>
    <p:sldId id="359" r:id="rId20"/>
    <p:sldId id="360" r:id="rId21"/>
    <p:sldId id="352" r:id="rId22"/>
    <p:sldId id="361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178"/>
    <a:srgbClr val="FDB813"/>
    <a:srgbClr val="F7931E"/>
    <a:srgbClr val="E6E6E6"/>
    <a:srgbClr val="00CC66"/>
    <a:srgbClr val="339933"/>
    <a:srgbClr val="FFFF00"/>
    <a:srgbClr val="008000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364" autoAdjust="0"/>
  </p:normalViewPr>
  <p:slideViewPr>
    <p:cSldViewPr snapToGrid="0">
      <p:cViewPr varScale="1">
        <p:scale>
          <a:sx n="67" d="100"/>
          <a:sy n="67" d="100"/>
        </p:scale>
        <p:origin x="116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0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  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9119616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73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" y="86889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6722" y="320455"/>
            <a:ext cx="716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Em hãy kể chuyện theo tranh và trả lời câu hỏi?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80" y="1726100"/>
            <a:ext cx="5455241" cy="462060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09600" y="1759444"/>
            <a:ext cx="2104571" cy="986971"/>
          </a:xfrm>
          <a:prstGeom prst="wedgeRoundRectCallout">
            <a:avLst>
              <a:gd name="adj1" fmla="val 48525"/>
              <a:gd name="adj2" fmla="val 9926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7906" y="1837430"/>
            <a:ext cx="2236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Chị ơi, </a:t>
            </a:r>
          </a:p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vẽ cùng em!</a:t>
            </a:r>
          </a:p>
        </p:txBody>
      </p:sp>
      <p:sp>
        <p:nvSpPr>
          <p:cNvPr id="9" name="Oval 8"/>
          <p:cNvSpPr/>
          <p:nvPr/>
        </p:nvSpPr>
        <p:spPr>
          <a:xfrm>
            <a:off x="2104571" y="766956"/>
            <a:ext cx="4934858" cy="667657"/>
          </a:xfrm>
          <a:prstGeom prst="ellipse">
            <a:avLst/>
          </a:prstGeom>
          <a:solidFill>
            <a:srgbClr val="F7931E"/>
          </a:solidFill>
          <a:ln>
            <a:solidFill>
              <a:srgbClr val="FDB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Phải làm sao đây?</a:t>
            </a:r>
          </a:p>
        </p:txBody>
      </p:sp>
      <p:sp>
        <p:nvSpPr>
          <p:cNvPr id="10" name="Oval 9"/>
          <p:cNvSpPr/>
          <p:nvPr/>
        </p:nvSpPr>
        <p:spPr>
          <a:xfrm>
            <a:off x="6779086" y="1577087"/>
            <a:ext cx="520686" cy="5206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3895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 animBg="1"/>
      <p:bldP spid="9" grpId="1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6722" y="320455"/>
            <a:ext cx="716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Em hãy kể chuyện theo tranh và trả lời câu hỏi?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36" y="1726100"/>
            <a:ext cx="5349729" cy="462060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897136" y="1726100"/>
            <a:ext cx="2830286" cy="986971"/>
          </a:xfrm>
          <a:prstGeom prst="wedgeRoundRectCallout">
            <a:avLst>
              <a:gd name="adj1" fmla="val 45961"/>
              <a:gd name="adj2" fmla="val 7720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15887" y="1804086"/>
            <a:ext cx="2714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Sắp đến giờ </a:t>
            </a:r>
          </a:p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phim hoạt hình rồi.</a:t>
            </a:r>
          </a:p>
        </p:txBody>
      </p:sp>
      <p:sp>
        <p:nvSpPr>
          <p:cNvPr id="9" name="Oval 8"/>
          <p:cNvSpPr/>
          <p:nvPr/>
        </p:nvSpPr>
        <p:spPr>
          <a:xfrm>
            <a:off x="2104571" y="766956"/>
            <a:ext cx="4934858" cy="667657"/>
          </a:xfrm>
          <a:prstGeom prst="ellipse">
            <a:avLst/>
          </a:prstGeom>
          <a:solidFill>
            <a:srgbClr val="F7931E"/>
          </a:solidFill>
          <a:ln>
            <a:solidFill>
              <a:srgbClr val="FDB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Phải làm sao đây?</a:t>
            </a:r>
          </a:p>
        </p:txBody>
      </p:sp>
      <p:sp>
        <p:nvSpPr>
          <p:cNvPr id="10" name="Oval 9"/>
          <p:cNvSpPr/>
          <p:nvPr/>
        </p:nvSpPr>
        <p:spPr>
          <a:xfrm>
            <a:off x="6837720" y="1616313"/>
            <a:ext cx="520686" cy="5206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" y="86889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6722" y="320455"/>
            <a:ext cx="716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Em hãy kể chuyện theo tranh và trả lời câu hỏi?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86" y="1726100"/>
            <a:ext cx="4390428" cy="462060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443950" y="2177142"/>
            <a:ext cx="1017746" cy="530775"/>
          </a:xfrm>
          <a:prstGeom prst="wedgeRoundRectCallout">
            <a:avLst>
              <a:gd name="adj1" fmla="val 22298"/>
              <a:gd name="adj2" fmla="val 8212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76786" y="2211696"/>
            <a:ext cx="1084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Chị…</a:t>
            </a:r>
          </a:p>
        </p:txBody>
      </p:sp>
      <p:sp>
        <p:nvSpPr>
          <p:cNvPr id="9" name="Oval 8"/>
          <p:cNvSpPr/>
          <p:nvPr/>
        </p:nvSpPr>
        <p:spPr>
          <a:xfrm>
            <a:off x="2104571" y="766956"/>
            <a:ext cx="4934858" cy="667657"/>
          </a:xfrm>
          <a:prstGeom prst="ellipse">
            <a:avLst/>
          </a:prstGeom>
          <a:solidFill>
            <a:srgbClr val="F7931E"/>
          </a:solidFill>
          <a:ln>
            <a:solidFill>
              <a:srgbClr val="FDB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Phải làm sao đây?</a:t>
            </a:r>
          </a:p>
        </p:txBody>
      </p:sp>
      <p:sp>
        <p:nvSpPr>
          <p:cNvPr id="10" name="Oval 9"/>
          <p:cNvSpPr/>
          <p:nvPr/>
        </p:nvSpPr>
        <p:spPr>
          <a:xfrm>
            <a:off x="6373262" y="1620771"/>
            <a:ext cx="520686" cy="5206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" y="86889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1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488332" y="4374231"/>
            <a:ext cx="3841313" cy="1489540"/>
          </a:xfrm>
          <a:prstGeom prst="roundRect">
            <a:avLst/>
          </a:prstGeom>
          <a:solidFill>
            <a:srgbClr val="FDB813"/>
          </a:solidFill>
          <a:ln>
            <a:solidFill>
              <a:srgbClr val="FDB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6722" y="320455"/>
            <a:ext cx="716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Em hãy kể chuyện theo tranh và trả lời câu hỏi?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04571" y="766956"/>
            <a:ext cx="4934858" cy="667657"/>
          </a:xfrm>
          <a:prstGeom prst="ellipse">
            <a:avLst/>
          </a:prstGeom>
          <a:solidFill>
            <a:srgbClr val="F7931E"/>
          </a:solidFill>
          <a:ln>
            <a:solidFill>
              <a:srgbClr val="FDB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Phải làm sao đây?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32" y="1588734"/>
            <a:ext cx="2698927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37" y="1588734"/>
            <a:ext cx="2646726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38" y="4045641"/>
            <a:ext cx="2172121" cy="228600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711200" y="1434612"/>
            <a:ext cx="1463040" cy="582873"/>
          </a:xfrm>
          <a:prstGeom prst="wedgeRoundRectCallout">
            <a:avLst>
              <a:gd name="adj1" fmla="val -535"/>
              <a:gd name="adj2" fmla="val 87865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Chị ơi,</a:t>
            </a:r>
          </a:p>
          <a:p>
            <a:pPr algn="ctr"/>
            <a:r>
              <a:rPr lang="en-US">
                <a:solidFill>
                  <a:sysClr val="windowText" lastClr="000000"/>
                </a:solidFill>
              </a:rPr>
              <a:t>vẽ cùng em!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954718" y="1588734"/>
            <a:ext cx="1926982" cy="582873"/>
          </a:xfrm>
          <a:prstGeom prst="wedgeRoundRectCallout">
            <a:avLst>
              <a:gd name="adj1" fmla="val 69501"/>
              <a:gd name="adj2" fmla="val 320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Sắp đến giờ phim</a:t>
            </a:r>
          </a:p>
          <a:p>
            <a:pPr algn="ctr"/>
            <a:r>
              <a:rPr lang="en-US">
                <a:solidFill>
                  <a:sysClr val="windowText" lastClr="000000"/>
                </a:solidFill>
              </a:rPr>
              <a:t>hoạt hình rồi.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1275250" y="4045641"/>
            <a:ext cx="740229" cy="582873"/>
          </a:xfrm>
          <a:prstGeom prst="wedgeRoundRectCallout">
            <a:avLst>
              <a:gd name="adj1" fmla="val 36720"/>
              <a:gd name="adj2" fmla="val 70434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Chị..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21149" y="4478776"/>
            <a:ext cx="3708496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Bạn gái nên làm gì trong tình huống trên? Vì sao?</a:t>
            </a:r>
          </a:p>
        </p:txBody>
      </p:sp>
      <p:sp>
        <p:nvSpPr>
          <p:cNvPr id="22" name="Oval 21"/>
          <p:cNvSpPr/>
          <p:nvPr/>
        </p:nvSpPr>
        <p:spPr>
          <a:xfrm>
            <a:off x="3424180" y="1460252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7872445" y="1474766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3424180" y="4000489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" y="86889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2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4" y="86889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1321" y="331342"/>
            <a:ext cx="652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Em sẽ làm gì trong tình huống sau?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4" y="1600200"/>
            <a:ext cx="3592286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51" y="1600200"/>
            <a:ext cx="3833769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26" y="796287"/>
            <a:ext cx="5313949" cy="5410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36" y="767606"/>
            <a:ext cx="5701229" cy="543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6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17" y="1136938"/>
            <a:ext cx="7003566" cy="5327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7" y="95356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6722" y="305941"/>
            <a:ext cx="722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Em hãy tìm việc mình đã làm được trong 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các bức tranh sau.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57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6722" y="305941"/>
            <a:ext cx="722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Em hãy tìm việc mình đã làm được trong 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các bức tranh sau.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46" y="1107543"/>
            <a:ext cx="6751509" cy="5171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7" y="95356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99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6722" y="305941"/>
            <a:ext cx="722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Em hãy tìm việc mình đã làm được trong 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các bức tranh sau.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46" y="1186986"/>
            <a:ext cx="6751509" cy="5012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7" y="95356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2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6722" y="305941"/>
            <a:ext cx="722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Em hãy tìm việc mình đã làm được trong 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các bức tranh sau.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95" y="1107543"/>
            <a:ext cx="6514210" cy="5171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7" y="95356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1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6722" y="305941"/>
            <a:ext cx="722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Em hãy tìm việc mình đã làm được trong 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các bức tranh sau.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95" y="1107543"/>
            <a:ext cx="6596810" cy="5171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7" y="95356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7138" y="2767281"/>
            <a:ext cx="5969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Em quan tâm và </a:t>
            </a:r>
          </a:p>
          <a:p>
            <a:pPr algn="ctr"/>
            <a:r>
              <a:rPr lang="en-US" sz="4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 người thân</a:t>
            </a:r>
          </a:p>
        </p:txBody>
      </p:sp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75" y="1136938"/>
            <a:ext cx="6302254" cy="4793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6722" y="305941"/>
            <a:ext cx="722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Em hãy tìm việc mình đã làm được trong 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các bức tranh sau.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9212" y="5930784"/>
            <a:ext cx="7197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Em còn làm gì để quan tâm, chăm sóc người thân?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7" y="95356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8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76" y="721439"/>
            <a:ext cx="4389368" cy="48864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3" y="95356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6723" y="305941"/>
            <a:ext cx="5967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Em hãy quan tâm đến người thân 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đang ở xa bằng việc làm sau: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534" y="1657662"/>
            <a:ext cx="495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- Gọi điện thoại nói lời yêu thương.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534" y="222996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- Gửi một món quà nhỏ.</a:t>
            </a:r>
          </a:p>
        </p:txBody>
      </p:sp>
    </p:spTree>
    <p:extLst>
      <p:ext uri="{BB962C8B-B14F-4D97-AF65-F5344CB8AC3E}">
        <p14:creationId xmlns:p14="http://schemas.microsoft.com/office/powerpoint/2010/main" val="35956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566964"/>
            <a:ext cx="5913120" cy="511018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35892" y="5413828"/>
            <a:ext cx="6672217" cy="957943"/>
          </a:xfrm>
          <a:prstGeom prst="roundRect">
            <a:avLst/>
          </a:prstGeom>
          <a:solidFill>
            <a:srgbClr val="FDB813"/>
          </a:solidFill>
          <a:ln>
            <a:solidFill>
              <a:srgbClr val="FDD1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18963" y="5477300"/>
            <a:ext cx="5899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Gia đình hai tiếng thân thương,</a:t>
            </a:r>
          </a:p>
          <a:p>
            <a:pPr algn="ctr"/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Quan tâm, chăm sóc, em thường nhớ ghi</a:t>
            </a:r>
            <a:r>
              <a:rPr lang="en-US" i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84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8" y="-14221"/>
            <a:ext cx="8977904" cy="6794367"/>
          </a:xfrm>
          <a:prstGeom prst="roundRect">
            <a:avLst>
              <a:gd name="adj" fmla="val 235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-5077"/>
            <a:ext cx="9119616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46" y="1136938"/>
            <a:ext cx="6418708" cy="55014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" y="78422"/>
            <a:ext cx="714375" cy="71437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906722" y="305941"/>
            <a:ext cx="7166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Em hãy hát và chuyền bóng theo nhạc bài</a:t>
            </a:r>
          </a:p>
          <a:p>
            <a:r>
              <a:rPr 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Cả nhà thương nhau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(Sáng tác: Phan Văn Minh)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0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6722" y="353110"/>
            <a:ext cx="7380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Em hãy cho biết bạn nào trong các bức tranh sau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biết quan tâm, chăm sóc người thân.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91" y="3629557"/>
            <a:ext cx="3215500" cy="28294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93" y="1242163"/>
            <a:ext cx="2472390" cy="2282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22" y="1242163"/>
            <a:ext cx="3789075" cy="2282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69" y="3812943"/>
            <a:ext cx="3462078" cy="264605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92655" y="1193814"/>
            <a:ext cx="520686" cy="5206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5494249" y="1193814"/>
            <a:ext cx="520686" cy="5206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596002" y="3815100"/>
            <a:ext cx="520686" cy="5206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5428345" y="3812943"/>
            <a:ext cx="520686" cy="5206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3" y="78422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6722" y="305941"/>
            <a:ext cx="7074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Em hãy cho biết bạn nào trong các bức tranh sau biết quan tâm, chăm sóc người thân.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09" y="1250602"/>
            <a:ext cx="7944207" cy="478489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02688" y="1182855"/>
            <a:ext cx="562090" cy="5620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3" y="78422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9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6722" y="305941"/>
            <a:ext cx="7074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Em hãy cho biết bạn nào trong các bức tranh sau biết quan tâm, chăm sóc người thân.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78" y="1199963"/>
            <a:ext cx="5634245" cy="520084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73833" y="1136938"/>
            <a:ext cx="562090" cy="5620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3" y="78422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5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6722" y="305941"/>
            <a:ext cx="7074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Em hãy cho biết bạn nào trong các bức tranh sau biết quan tâm, chăm sóc người thân.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88" y="1136938"/>
            <a:ext cx="6690606" cy="511360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06722" y="1083705"/>
            <a:ext cx="562090" cy="5620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3" y="78422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70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6723" y="305941"/>
            <a:ext cx="6343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Em hãy tìm bạn có hành động thể hiện tình yêu thương gia đình.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32" y="1210487"/>
            <a:ext cx="5762937" cy="507102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563831" y="1330589"/>
            <a:ext cx="562090" cy="5620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3" y="78422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9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47" y="2932874"/>
            <a:ext cx="2967924" cy="2611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93" y="618049"/>
            <a:ext cx="2282030" cy="2106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23" y="618049"/>
            <a:ext cx="3497338" cy="2106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5" y="3116260"/>
            <a:ext cx="3195518" cy="244232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85262" y="598196"/>
            <a:ext cx="520686" cy="5206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5494249" y="569700"/>
            <a:ext cx="520686" cy="5206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843318" y="3116259"/>
            <a:ext cx="520686" cy="5206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5486401" y="3116259"/>
            <a:ext cx="520686" cy="5206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4004" y="5669789"/>
            <a:ext cx="6715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/>
              <a:t>Vì sao em phải quan tâm, chăm sóc người thân trong gia đình? </a:t>
            </a:r>
            <a:endParaRPr lang="en-US" sz="2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3" y="78422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4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9291</TotalTime>
  <Words>601</Words>
  <Application>Microsoft Office PowerPoint</Application>
  <PresentationFormat>On-screen Show (4:3)</PresentationFormat>
  <Paragraphs>82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Hanh Mai</cp:lastModifiedBy>
  <cp:revision>1286</cp:revision>
  <dcterms:created xsi:type="dcterms:W3CDTF">2018-11-09T03:14:06Z</dcterms:created>
  <dcterms:modified xsi:type="dcterms:W3CDTF">2020-03-05T02:48:05Z</dcterms:modified>
</cp:coreProperties>
</file>